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935" r:id="rId3"/>
  </p:sldIdLst>
  <p:sldSz cx="12192000" cy="6858000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00"/>
    <a:srgbClr val="FF3399"/>
    <a:srgbClr val="FFFFCC"/>
    <a:srgbClr val="C4E61A"/>
    <a:srgbClr val="CCFF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4" autoAdjust="0"/>
    <p:restoredTop sz="94424" autoAdjust="0"/>
  </p:normalViewPr>
  <p:slideViewPr>
    <p:cSldViewPr>
      <p:cViewPr varScale="1">
        <p:scale>
          <a:sx n="84" d="100"/>
          <a:sy n="84" d="100"/>
        </p:scale>
        <p:origin x="235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6"/>
      </p:cViewPr>
      <p:guideLst>
        <p:guide orient="horz" pos="311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19B0BAE-38CA-4217-903B-B2698C1567E6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D1CE3E2-D82E-46FE-8975-20A3416899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3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526" tIns="45764" rIns="91526" bIns="457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526" tIns="45764" rIns="91526" bIns="457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4DAB2B7-A052-4109-BFDE-05A3CD6A529E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26" tIns="45764" rIns="91526" bIns="4576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526" tIns="45764" rIns="91526" bIns="4576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526" tIns="45764" rIns="91526" bIns="457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0F3D2B0-7380-4AB5-9313-733E5289CB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80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p3.qhimg.com/t0187ea7ef875e368a7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3.qhimg.com/t0187ea7ef875e368a7.jpg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 descr="北京大学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9222" r="2585"/>
          <a:stretch>
            <a:fillRect/>
          </a:stretch>
        </p:blipFill>
        <p:spPr bwMode="auto">
          <a:xfrm>
            <a:off x="0" y="0"/>
            <a:ext cx="121920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49947F-459C-440E-83DB-92E75EE53840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6B5FB-9486-429F-B611-ED2516642E79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" name="Picture 10" descr="http://img15.nipic.com/20100526/3683989_094742507258_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67" y="6092825"/>
            <a:ext cx="86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奇虎360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4" y="6092825"/>
            <a:ext cx="12932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http://www.shandongmba.com/uploadfile/user/201205/20120516134720Z0.gi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6092825"/>
            <a:ext cx="115146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84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44F2A-3786-49AF-9149-B7FA3F39B9CD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FC0A4-D495-47C9-BB40-BB559286E4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D9269-9CE7-4C65-913E-4282AE465D63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071F8-E9CC-40D3-AE60-75767747F6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5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27F5B-524F-4598-BA94-533D893E56F4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07C60-82DC-4CA0-AD1C-F981A60CAF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26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3379D-52AC-42F5-A0C1-649ACD22C3BD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8872C-C911-4F2C-B0E3-5442D5C501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61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3EA6B-94A8-4E2C-AEEF-22642ACA6F39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95A44-11E7-427F-B3E8-13C1D9B18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4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997EB-16A5-46FD-85C2-3B48139312E5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4FF80-0E7C-4A71-825A-9C1CFE5CAB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6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792A-5530-4F62-B7D0-057D74314180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9792C-BB2D-4BFD-B7B0-32A7F35630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6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4190-8D1A-4696-94E7-831BDA05D464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DB7DB-653B-4FF3-ADC5-1DF2F5FE81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8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CEF9A-F9F2-4336-B8E6-668F36A6E89D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F0ED4-79C4-41FA-AFEB-E1B88F42C8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18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46EA8-0D99-4817-90F5-ED762708C47C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34F1-0F39-4B29-8088-99E674206A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07E90-E60E-4455-9E6B-1B29E5C3E81D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1F435-128F-4296-A6EB-F2886E7195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55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F451-AE49-40B1-BF05-FEBAEB5058B8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2CD28-280F-4B81-A421-038B23FDA3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3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03FB0-A875-4AD8-98D1-99545E66DA9F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D5DEF-066D-405B-9243-ABFE573F4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1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EEC5B-B7FC-4D6F-B8B5-057806B9B2D0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A9287-8305-4782-B4F7-47BAAA8B4B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AF47E-3176-4DC6-9DCB-A3EB3F9226E1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CE528-B70B-46BF-8EB6-3DD1B542D9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D9DED-077D-4D03-B8E1-01EDAF17E957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F14DD-F657-4435-9586-745C6C784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8898B-609A-4379-AA2F-70CAE0C1413F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50A8B-09A3-45D6-98A5-F6E7414CF3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E045-CFD4-4971-9AC0-D2237FAF2E4C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3A2CC-95C5-4EE3-B9B2-8F84D1A28C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7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7625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10" descr="http://img15.nipic.com/20100526/3683989_094742507258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01" y="6111026"/>
            <a:ext cx="86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奇虎360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8" y="6023400"/>
            <a:ext cx="12932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http://www.shandongmba.com/uploadfile/user/201205/20120516134720Z0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6092825"/>
            <a:ext cx="115146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55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D92E-79EA-420C-BEE0-8A6DE0EEDAFE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B4F23-19BC-4EF0-A9DF-EF4B9AEEF6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66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2BFD-992B-4A30-AC84-F0973D3A58A3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9F10C-C06C-41DE-85C8-03BE9C5D17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3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3.qhimg.com/t0187ea7ef875e368a7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1219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6" descr="北京大学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24062" r="9204"/>
          <a:stretch>
            <a:fillRect/>
          </a:stretch>
        </p:blipFill>
        <p:spPr bwMode="auto">
          <a:xfrm>
            <a:off x="0" y="0"/>
            <a:ext cx="3632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295670-3CD1-4914-9C44-6EA3F746AFA2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4236BF-A22F-44E4-8BCB-2AF08E11D4B5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48683" y="476672"/>
            <a:ext cx="12240683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" name="Picture 10" descr="http://img15.nipic.com/20100526/3683989_094742507258_1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035926"/>
            <a:ext cx="86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奇虎360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17" y="6033622"/>
            <a:ext cx="12932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" descr="http://www.shandongmba.com/uploadfile/user/201205/20120516134720Z0.gif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6092825"/>
            <a:ext cx="115146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91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4FADC22-6237-43A7-9E3E-9C5B2C8914C4}" type="datetimeFigureOut">
              <a:rPr lang="zh-CN" altLang="en-US"/>
              <a:pPr>
                <a:defRPr/>
              </a:pPr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988A8CC3-B176-4215-A76C-38188845137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28" y="3015508"/>
            <a:ext cx="3678936" cy="38166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矩形 7"/>
          <p:cNvSpPr/>
          <p:nvPr/>
        </p:nvSpPr>
        <p:spPr>
          <a:xfrm>
            <a:off x="108890" y="564688"/>
            <a:ext cx="9875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1D02BE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dirty="0" smtClean="0">
                <a:solidFill>
                  <a:srgbClr val="1D02BE"/>
                </a:solidFill>
                <a:latin typeface="华文新魏" pitchFamily="2" charset="-122"/>
                <a:ea typeface="华文新魏" pitchFamily="2" charset="-122"/>
              </a:rPr>
              <a:t>）可信服务</a:t>
            </a:r>
            <a:r>
              <a:rPr lang="en-US" altLang="zh-CN" sz="2800" b="1" dirty="0" smtClean="0">
                <a:solidFill>
                  <a:srgbClr val="1D02BE"/>
                </a:solidFill>
                <a:latin typeface="华文新魏" pitchFamily="2" charset="-122"/>
                <a:ea typeface="华文新魏" pitchFamily="2" charset="-122"/>
              </a:rPr>
              <a:t>5 –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虚拟机同驻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合规性检测与工具</a:t>
            </a:r>
            <a:endParaRPr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9" y="2976182"/>
            <a:ext cx="3697912" cy="38559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79" y="3015508"/>
            <a:ext cx="4050325" cy="381660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flipH="1">
            <a:off x="133489" y="3356992"/>
            <a:ext cx="792306" cy="63403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H="1">
            <a:off x="4151784" y="3356992"/>
            <a:ext cx="792306" cy="63403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8432482" y="3355848"/>
            <a:ext cx="792306" cy="63403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400256" y="1196752"/>
            <a:ext cx="3672408" cy="18004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目标</a:t>
            </a:r>
            <a:r>
              <a:rPr lang="zh-CN" altLang="en-US" sz="1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同驻</a:t>
            </a:r>
            <a:r>
              <a:rPr lang="zh-CN" altLang="en-US" sz="1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检测：</a:t>
            </a:r>
            <a:endParaRPr lang="en-US" altLang="zh-CN" sz="14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宋体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检测当前虚拟机是否与目标虚拟机同驻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服务接口：</a:t>
            </a:r>
            <a:endParaRPr lang="en-US" altLang="zh-CN" sz="14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宋体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server_service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目标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主机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上通讯率获取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client_monitor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通讯状态监控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flooder_start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启动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洪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泛攻击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flooder_stop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停止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洪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泛攻击</a:t>
            </a:r>
            <a:endParaRPr lang="zh-CN" altLang="en-US" sz="11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890" y="1196751"/>
            <a:ext cx="3722511" cy="18004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/>
              </a:rPr>
              <a:t>随机</a:t>
            </a:r>
            <a:r>
              <a:rPr lang="zh-CN" altLang="en-US" sz="1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同</a:t>
            </a:r>
            <a:r>
              <a:rPr lang="zh-CN" altLang="en-US" sz="1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驻</a:t>
            </a:r>
            <a:r>
              <a:rPr lang="zh-CN" altLang="en-US" sz="1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检测</a:t>
            </a:r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： </a:t>
            </a:r>
            <a:endParaRPr lang="en-US" altLang="zh-CN" sz="1400" b="1" dirty="0" smtClean="0">
              <a:latin typeface="幼圆" panose="02010509060101010101" pitchFamily="49" charset="-122"/>
              <a:ea typeface="幼圆" panose="02010509060101010101" pitchFamily="49" charset="-122"/>
              <a:cs typeface="宋体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检测当前批量创建的虚拟机之间的同驻关系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服务接口：</a:t>
            </a:r>
            <a:endParaRPr lang="en-US" altLang="zh-CN" sz="14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宋体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chn_creat</a:t>
            </a:r>
            <a:r>
              <a:rPr lang="en-US" altLang="zh-CN" sz="11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接收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端创建事件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通道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chn_connect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发送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端连接事件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通道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chn_is_open</a:t>
            </a:r>
            <a:r>
              <a:rPr lang="en-US" altLang="zh-CN" sz="11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判断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事件通道能否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打开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chn_close</a:t>
            </a:r>
            <a:r>
              <a:rPr lang="en-US" altLang="zh-CN" sz="11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关闭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事件通道</a:t>
            </a:r>
          </a:p>
        </p:txBody>
      </p:sp>
      <p:sp>
        <p:nvSpPr>
          <p:cNvPr id="11" name="矩形 10"/>
          <p:cNvSpPr/>
          <p:nvPr/>
        </p:nvSpPr>
        <p:spPr>
          <a:xfrm>
            <a:off x="4074553" y="1175689"/>
            <a:ext cx="4082551" cy="18004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/>
              </a:rPr>
              <a:t>平台独占性（合规性）检测</a:t>
            </a:r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： </a:t>
            </a:r>
            <a:endParaRPr lang="en-US" altLang="zh-CN" sz="1400" b="1" dirty="0" smtClean="0">
              <a:latin typeface="幼圆" panose="02010509060101010101" pitchFamily="49" charset="-122"/>
              <a:ea typeface="幼圆" panose="02010509060101010101" pitchFamily="49" charset="-122"/>
              <a:cs typeface="宋体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检测云服务</a:t>
            </a:r>
            <a:r>
              <a:rPr lang="zh-CN" altLang="en-US" sz="1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商的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租户独占主机服务的可信性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zh-CN" altLang="en-US" sz="1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/>
                <a:sym typeface="宋体"/>
              </a:rPr>
              <a:t>服务接口：</a:t>
            </a:r>
            <a:endParaRPr lang="en-US" altLang="zh-CN" sz="1400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宋体"/>
              <a:sym typeface="宋体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>
                <a:latin typeface="幼圆" panose="02010509060101010101" pitchFamily="49" charset="-122"/>
                <a:ea typeface="幼圆" panose="02010509060101010101" pitchFamily="49" charset="-122"/>
              </a:rPr>
              <a:t>madvise</a:t>
            </a:r>
            <a:r>
              <a:rPr lang="en-US" altLang="zh-CN" sz="1100" dirty="0"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将服务载入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指定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内存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服务包括：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SSH,NTPD,MAIL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sz="11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memset</a:t>
            </a:r>
            <a:r>
              <a:rPr lang="en-US" altLang="zh-CN" sz="11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100" dirty="0">
                <a:latin typeface="幼圆" panose="02010509060101010101" pitchFamily="49" charset="-122"/>
                <a:ea typeface="幼圆" panose="02010509060101010101" pitchFamily="49" charset="-122"/>
              </a:rPr>
              <a:t>监控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指定内存是否修改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8035" indent="-288035" defTabSz="768095">
              <a:spcBef>
                <a:spcPts val="500"/>
              </a:spcBef>
              <a:defRPr sz="2351"/>
            </a:pPr>
            <a:r>
              <a:rPr lang="en-US" altLang="zh-CN" sz="1100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cal_time</a:t>
            </a:r>
            <a:r>
              <a:rPr lang="en-US" altLang="zh-CN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zh-CN" altLang="en-US" sz="11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计算修改时间</a:t>
            </a:r>
            <a:endParaRPr lang="en-US" altLang="zh-CN" sz="11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3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20010</TotalTime>
  <Words>79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华文新魏</vt:lpstr>
      <vt:lpstr>宋体</vt:lpstr>
      <vt:lpstr>幼圆</vt:lpstr>
      <vt:lpstr>Arial</vt:lpstr>
      <vt:lpstr>Calibri</vt:lpstr>
      <vt:lpstr>Office 主题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yuqin qiu</cp:lastModifiedBy>
  <cp:revision>4026</cp:revision>
  <dcterms:created xsi:type="dcterms:W3CDTF">2011-07-04T02:50:07Z</dcterms:created>
  <dcterms:modified xsi:type="dcterms:W3CDTF">2017-04-21T16:32:58Z</dcterms:modified>
</cp:coreProperties>
</file>