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Randomized Map Generator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Iteration 2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Cameron Personett, Cody York, and Meghan Duffy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stories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an author, I want to customize a map’s biomes to suit the world I’m creating.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want to have a list of biomes to choose from.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can choose the frequency of each biome which will affect the percentage chance of it appearing on the map.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an illustrator I want to generate a map following realistic world generation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want the biome placement to reflect reality using climate.</a:t>
            </a:r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want an equator that affects biomes -- the percentage chance of a warm biome appearing would increase with proximity to the equator while the percentage chance of cold biomes would decrease.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Iteration 2 Features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Biomes!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8 biomes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Desert, arctic, plains, forest, savanna, rainforest, mountain, and tundra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Biome customization!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Land generation customization!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Equator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Critical component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The flow of data through the application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Acceptance testing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They liked the customization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Wished for a legend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