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Map Generator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Iteration 3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Cameron, Cody, Meghan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User Stories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 creator, I want to customize a map’s size.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 to be able to customize the maps length and width from a set list. The items in this list are simply small, medium, and large.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Critical Component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critical component  of our project is the </a:t>
            </a:r>
            <a:r>
              <a:rPr b="1" lang="en" sz="3000"/>
              <a:t>GuiObjectBuilder!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This class allows us to create multiple objects of the same type and give them different values.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Acceptance Testing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Sarah a college student who plays DND every weekend said, “I like how easily it is to just generate a map”.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Travis a college student who saw Iteration 2 said, “I like how they are way fewer options to change in settings then there was previously”.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