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560-1814-4E9F-99F9-CAFF81A137C0}" type="datetimeFigureOut">
              <a:rPr lang="en-ZA" smtClean="0"/>
              <a:t>2013-06-19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D565-5D17-4E29-8B88-0E58F8140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36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560-1814-4E9F-99F9-CAFF81A137C0}" type="datetimeFigureOut">
              <a:rPr lang="en-ZA" smtClean="0"/>
              <a:t>2013-06-19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D565-5D17-4E29-8B88-0E58F8140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167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560-1814-4E9F-99F9-CAFF81A137C0}" type="datetimeFigureOut">
              <a:rPr lang="en-ZA" smtClean="0"/>
              <a:t>2013-06-19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D565-5D17-4E29-8B88-0E58F8140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013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560-1814-4E9F-99F9-CAFF81A137C0}" type="datetimeFigureOut">
              <a:rPr lang="en-ZA" smtClean="0"/>
              <a:t>2013-06-19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D565-5D17-4E29-8B88-0E58F8140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135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560-1814-4E9F-99F9-CAFF81A137C0}" type="datetimeFigureOut">
              <a:rPr lang="en-ZA" smtClean="0"/>
              <a:t>2013-06-19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D565-5D17-4E29-8B88-0E58F8140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854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560-1814-4E9F-99F9-CAFF81A137C0}" type="datetimeFigureOut">
              <a:rPr lang="en-ZA" smtClean="0"/>
              <a:t>2013-06-19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D565-5D17-4E29-8B88-0E58F8140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165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560-1814-4E9F-99F9-CAFF81A137C0}" type="datetimeFigureOut">
              <a:rPr lang="en-ZA" smtClean="0"/>
              <a:t>2013-06-19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D565-5D17-4E29-8B88-0E58F8140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753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560-1814-4E9F-99F9-CAFF81A137C0}" type="datetimeFigureOut">
              <a:rPr lang="en-ZA" smtClean="0"/>
              <a:t>2013-06-19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D565-5D17-4E29-8B88-0E58F8140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369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560-1814-4E9F-99F9-CAFF81A137C0}" type="datetimeFigureOut">
              <a:rPr lang="en-ZA" smtClean="0"/>
              <a:t>2013-06-19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D565-5D17-4E29-8B88-0E58F8140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06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560-1814-4E9F-99F9-CAFF81A137C0}" type="datetimeFigureOut">
              <a:rPr lang="en-ZA" smtClean="0"/>
              <a:t>2013-06-19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D565-5D17-4E29-8B88-0E58F8140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160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560-1814-4E9F-99F9-CAFF81A137C0}" type="datetimeFigureOut">
              <a:rPr lang="en-ZA" smtClean="0"/>
              <a:t>2013-06-19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D565-5D17-4E29-8B88-0E58F8140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515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1560-1814-4E9F-99F9-CAFF81A137C0}" type="datetimeFigureOut">
              <a:rPr lang="en-ZA" smtClean="0"/>
              <a:t>2013-06-19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3D565-5D17-4E29-8B88-0E58F8140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048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6823"/>
            <a:ext cx="9951076" cy="2853140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1" t="35284" r="18980" b="30508"/>
          <a:stretch/>
        </p:blipFill>
        <p:spPr bwMode="auto">
          <a:xfrm>
            <a:off x="1133341" y="772732"/>
            <a:ext cx="10341735" cy="52932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896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Sheldon</dc:creator>
  <cp:lastModifiedBy>Sheldon</cp:lastModifiedBy>
  <cp:revision>1</cp:revision>
  <dcterms:created xsi:type="dcterms:W3CDTF">2013-06-19T07:55:31Z</dcterms:created>
  <dcterms:modified xsi:type="dcterms:W3CDTF">2013-06-19T07:55:45Z</dcterms:modified>
</cp:coreProperties>
</file>