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8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DA1E88-E294-4CE7-AC46-3AE102FD7D8F}"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347450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A1E88-E294-4CE7-AC46-3AE102FD7D8F}"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247361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A1E88-E294-4CE7-AC46-3AE102FD7D8F}"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294269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A1E88-E294-4CE7-AC46-3AE102FD7D8F}"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201598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A1E88-E294-4CE7-AC46-3AE102FD7D8F}"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66303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A1E88-E294-4CE7-AC46-3AE102FD7D8F}"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152969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DA1E88-E294-4CE7-AC46-3AE102FD7D8F}" type="datetimeFigureOut">
              <a:rPr lang="en-US" smtClean="0"/>
              <a:pPr/>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76916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DA1E88-E294-4CE7-AC46-3AE102FD7D8F}"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19482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A1E88-E294-4CE7-AC46-3AE102FD7D8F}"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341625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A1E88-E294-4CE7-AC46-3AE102FD7D8F}"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12108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A1E88-E294-4CE7-AC46-3AE102FD7D8F}"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335451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A1E88-E294-4CE7-AC46-3AE102FD7D8F}" type="datetimeFigureOut">
              <a:rPr lang="en-US" smtClean="0"/>
              <a:pPr/>
              <a:t>1/19/2012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547D-7F17-4DB1-8A75-BE84DF8339F2}" type="slidenum">
              <a:rPr lang="en-US" smtClean="0"/>
              <a:pPr/>
              <a:t>‹#›</a:t>
            </a:fld>
            <a:endParaRPr lang="en-US"/>
          </a:p>
        </p:txBody>
      </p:sp>
    </p:spTree>
    <p:extLst>
      <p:ext uri="{BB962C8B-B14F-4D97-AF65-F5344CB8AC3E}">
        <p14:creationId xmlns:p14="http://schemas.microsoft.com/office/powerpoint/2010/main" xmlns="" val="414630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this object?</a:t>
            </a:r>
            <a:endParaRPr lang="en-US" dirty="0"/>
          </a:p>
        </p:txBody>
      </p:sp>
      <p:pic>
        <p:nvPicPr>
          <p:cNvPr id="10" name="Picture Placeholder 9"/>
          <p:cNvPicPr>
            <a:picLocks noGrp="1" noChangeAspect="1"/>
          </p:cNvPicPr>
          <p:nvPr>
            <p:ph type="pic" idx="1"/>
          </p:nvPr>
        </p:nvPicPr>
        <p:blipFill rotWithShape="1">
          <a:blip r:embed="rId2" cstate="print">
            <a:extLst>
              <a:ext uri="{28A0092B-C50C-407E-A947-70E740481C1C}">
                <a14:useLocalDpi xmlns:a14="http://schemas.microsoft.com/office/drawing/2010/main" xmlns="" val="0"/>
              </a:ext>
            </a:extLst>
          </a:blip>
          <a:srcRect l="35312" r="25000"/>
          <a:stretch/>
        </p:blipFill>
        <p:spPr>
          <a:xfrm>
            <a:off x="3968885" y="1223568"/>
            <a:ext cx="1531008" cy="2893215"/>
          </a:xfrm>
          <a:prstGeom prst="rect">
            <a:avLst/>
          </a:prstGeom>
        </p:spPr>
      </p:pic>
      <p:sp>
        <p:nvSpPr>
          <p:cNvPr id="9" name="Text Placeholder 8"/>
          <p:cNvSpPr>
            <a:spLocks noGrp="1"/>
          </p:cNvSpPr>
          <p:nvPr>
            <p:ph type="body" sz="half" idx="2"/>
          </p:nvPr>
        </p:nvSpPr>
        <p:spPr/>
        <p:txBody>
          <a:bodyPr/>
          <a:lstStyle/>
          <a:p>
            <a:r>
              <a:rPr lang="en-US" dirty="0" smtClean="0"/>
              <a:t>Hint: It can really sting.</a:t>
            </a:r>
            <a:endParaRPr lang="en-US" dirty="0"/>
          </a:p>
        </p:txBody>
      </p:sp>
    </p:spTree>
    <p:extLst>
      <p:ext uri="{BB962C8B-B14F-4D97-AF65-F5344CB8AC3E}">
        <p14:creationId xmlns:p14="http://schemas.microsoft.com/office/powerpoint/2010/main" xmlns="" val="35936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57800"/>
            <a:ext cx="7772400" cy="1362075"/>
          </a:xfrm>
        </p:spPr>
        <p:txBody>
          <a:bodyPr/>
          <a:lstStyle/>
          <a:p>
            <a:r>
              <a:rPr lang="en-US" dirty="0" smtClean="0"/>
              <a:t>Pulling it all together</a:t>
            </a:r>
            <a:endParaRPr lang="en-US" dirty="0"/>
          </a:p>
        </p:txBody>
      </p:sp>
      <p:sp>
        <p:nvSpPr>
          <p:cNvPr id="3" name="Text Placeholder 2"/>
          <p:cNvSpPr>
            <a:spLocks noGrp="1"/>
          </p:cNvSpPr>
          <p:nvPr>
            <p:ph type="body" idx="1"/>
          </p:nvPr>
        </p:nvSpPr>
        <p:spPr>
          <a:xfrm>
            <a:off x="762000" y="1524000"/>
            <a:ext cx="7772400" cy="3581400"/>
          </a:xfrm>
        </p:spPr>
        <p:txBody>
          <a:bodyPr>
            <a:noAutofit/>
          </a:bodyPr>
          <a:lstStyle/>
          <a:p>
            <a:r>
              <a:rPr lang="en-US" sz="2800" dirty="0" smtClean="0">
                <a:solidFill>
                  <a:schemeClr val="tx1"/>
                </a:solidFill>
              </a:rPr>
              <a:t>Retailers realize the economy is still recovering, and have been pulling out the stops. A team of retailers on South Congress, a 1 mile  run of eclectic  homebred businesses  located in Austin, pulled together this past season to tackle the problem in a unique way. They wanted to encourage  local shoppers while promoting the holiday spirit and repeat business. You were on that team and part of the planning included a brainstorming session called “stop the Grinch from getting Christmas.” </a:t>
            </a:r>
            <a:endParaRPr lang="en-US" sz="2800" dirty="0">
              <a:solidFill>
                <a:schemeClr val="tx1"/>
              </a:solidFill>
            </a:endParaRPr>
          </a:p>
        </p:txBody>
      </p:sp>
    </p:spTree>
    <p:extLst>
      <p:ext uri="{BB962C8B-B14F-4D97-AF65-F5344CB8AC3E}">
        <p14:creationId xmlns:p14="http://schemas.microsoft.com/office/powerpoint/2010/main" xmlns="" val="129464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three objects?</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5000" t="44209" r="5000" b="47280"/>
          <a:stretch/>
        </p:blipFill>
        <p:spPr>
          <a:xfrm>
            <a:off x="2066608" y="2133600"/>
            <a:ext cx="4937760" cy="648511"/>
          </a:xfrm>
        </p:spPr>
      </p:pic>
      <p:sp>
        <p:nvSpPr>
          <p:cNvPr id="4" name="Text Placeholder 3"/>
          <p:cNvSpPr>
            <a:spLocks noGrp="1"/>
          </p:cNvSpPr>
          <p:nvPr>
            <p:ph type="body" sz="half" idx="2"/>
          </p:nvPr>
        </p:nvSpPr>
        <p:spPr/>
        <p:txBody>
          <a:bodyPr/>
          <a:lstStyle/>
          <a:p>
            <a:r>
              <a:rPr lang="en-US" dirty="0" smtClean="0"/>
              <a:t>Hint: Mr. Popper had plenty of these.</a:t>
            </a:r>
            <a:endParaRPr lang="en-US" dirty="0"/>
          </a:p>
        </p:txBody>
      </p:sp>
    </p:spTree>
    <p:extLst>
      <p:ext uri="{BB962C8B-B14F-4D97-AF65-F5344CB8AC3E}">
        <p14:creationId xmlns:p14="http://schemas.microsoft.com/office/powerpoint/2010/main" xmlns="" val="137718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object?</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42112" t="50357" r="42852" b="24584"/>
          <a:stretch/>
        </p:blipFill>
        <p:spPr>
          <a:xfrm>
            <a:off x="4123036" y="2704290"/>
            <a:ext cx="824904" cy="1031130"/>
          </a:xfrm>
        </p:spPr>
      </p:pic>
      <p:sp>
        <p:nvSpPr>
          <p:cNvPr id="4" name="Text Placeholder 3"/>
          <p:cNvSpPr>
            <a:spLocks noGrp="1"/>
          </p:cNvSpPr>
          <p:nvPr>
            <p:ph type="body" sz="half" idx="2"/>
          </p:nvPr>
        </p:nvSpPr>
        <p:spPr/>
        <p:txBody>
          <a:bodyPr/>
          <a:lstStyle/>
          <a:p>
            <a:r>
              <a:rPr lang="en-US" dirty="0" smtClean="0"/>
              <a:t>Hint: If we gave you a hint, it would give it away!</a:t>
            </a:r>
            <a:endParaRPr lang="en-US" dirty="0"/>
          </a:p>
        </p:txBody>
      </p:sp>
    </p:spTree>
    <p:extLst>
      <p:ext uri="{BB962C8B-B14F-4D97-AF65-F5344CB8AC3E}">
        <p14:creationId xmlns:p14="http://schemas.microsoft.com/office/powerpoint/2010/main" xmlns="" val="418586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1 Answer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a:stretch>
            <a:fillRect/>
          </a:stretch>
        </p:blipFill>
        <p:spPr/>
      </p:pic>
      <p:sp>
        <p:nvSpPr>
          <p:cNvPr id="4" name="Text Placeholder 3"/>
          <p:cNvSpPr>
            <a:spLocks noGrp="1"/>
          </p:cNvSpPr>
          <p:nvPr>
            <p:ph type="body" sz="half" idx="2"/>
          </p:nvPr>
        </p:nvSpPr>
        <p:spPr/>
        <p:txBody>
          <a:bodyPr/>
          <a:lstStyle/>
          <a:p>
            <a:r>
              <a:rPr lang="en-US" dirty="0" smtClean="0"/>
              <a:t>Jellyfish</a:t>
            </a:r>
            <a:endParaRPr lang="en-US" dirty="0"/>
          </a:p>
        </p:txBody>
      </p:sp>
    </p:spTree>
    <p:extLst>
      <p:ext uri="{BB962C8B-B14F-4D97-AF65-F5344CB8AC3E}">
        <p14:creationId xmlns:p14="http://schemas.microsoft.com/office/powerpoint/2010/main" xmlns="" val="214715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2 Answer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a:stretch>
            <a:fillRect/>
          </a:stretch>
        </p:blipFill>
        <p:spPr/>
      </p:pic>
      <p:sp>
        <p:nvSpPr>
          <p:cNvPr id="4" name="Text Placeholder 3"/>
          <p:cNvSpPr>
            <a:spLocks noGrp="1"/>
          </p:cNvSpPr>
          <p:nvPr>
            <p:ph type="body" sz="half" idx="2"/>
          </p:nvPr>
        </p:nvSpPr>
        <p:spPr/>
        <p:txBody>
          <a:bodyPr/>
          <a:lstStyle/>
          <a:p>
            <a:r>
              <a:rPr lang="en-US" dirty="0" smtClean="0"/>
              <a:t>Penguin trio</a:t>
            </a:r>
            <a:endParaRPr lang="en-US" dirty="0"/>
          </a:p>
        </p:txBody>
      </p:sp>
    </p:spTree>
    <p:extLst>
      <p:ext uri="{BB962C8B-B14F-4D97-AF65-F5344CB8AC3E}">
        <p14:creationId xmlns:p14="http://schemas.microsoft.com/office/powerpoint/2010/main" xmlns="" val="262758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3 Answer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xmlns="" val="0"/>
              </a:ext>
            </a:extLst>
          </a:blip>
          <a:srcRect/>
          <a:stretch>
            <a:fillRect/>
          </a:stretch>
        </p:blipFill>
        <p:spPr/>
      </p:pic>
      <p:sp>
        <p:nvSpPr>
          <p:cNvPr id="4" name="Text Placeholder 3"/>
          <p:cNvSpPr>
            <a:spLocks noGrp="1"/>
          </p:cNvSpPr>
          <p:nvPr>
            <p:ph type="body" sz="half" idx="2"/>
          </p:nvPr>
        </p:nvSpPr>
        <p:spPr/>
        <p:txBody>
          <a:bodyPr/>
          <a:lstStyle/>
          <a:p>
            <a:r>
              <a:rPr lang="en-US" dirty="0" smtClean="0"/>
              <a:t>Koala</a:t>
            </a:r>
            <a:endParaRPr lang="en-US" dirty="0"/>
          </a:p>
        </p:txBody>
      </p:sp>
    </p:spTree>
    <p:extLst>
      <p:ext uri="{BB962C8B-B14F-4D97-AF65-F5344CB8AC3E}">
        <p14:creationId xmlns:p14="http://schemas.microsoft.com/office/powerpoint/2010/main" xmlns="" val="25909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Inconsistencies</a:t>
            </a:r>
            <a:endParaRPr lang="en-US" dirty="0"/>
          </a:p>
        </p:txBody>
      </p:sp>
      <p:sp>
        <p:nvSpPr>
          <p:cNvPr id="3" name="Text Placeholder 2"/>
          <p:cNvSpPr>
            <a:spLocks noGrp="1"/>
          </p:cNvSpPr>
          <p:nvPr>
            <p:ph type="body" idx="1"/>
          </p:nvPr>
        </p:nvSpPr>
        <p:spPr>
          <a:xfrm>
            <a:off x="762000" y="1524000"/>
            <a:ext cx="7772400" cy="2501900"/>
          </a:xfrm>
        </p:spPr>
        <p:txBody>
          <a:bodyPr>
            <a:normAutofit lnSpcReduction="10000"/>
          </a:bodyPr>
          <a:lstStyle/>
          <a:p>
            <a:r>
              <a:rPr lang="en-US" sz="2800" dirty="0" smtClean="0">
                <a:solidFill>
                  <a:schemeClr val="tx1"/>
                </a:solidFill>
              </a:rPr>
              <a:t>Iran boasts it has downed a US drone. Iranian governmental officials presented pictures that included a still phot</a:t>
            </a:r>
            <a:r>
              <a:rPr lang="en-US" sz="2800" dirty="0">
                <a:solidFill>
                  <a:schemeClr val="tx1"/>
                </a:solidFill>
              </a:rPr>
              <a:t>o</a:t>
            </a:r>
            <a:r>
              <a:rPr lang="en-US" sz="2800" dirty="0" smtClean="0">
                <a:solidFill>
                  <a:schemeClr val="tx1"/>
                </a:solidFill>
              </a:rPr>
              <a:t> of a craft. The craft in the picture did not show any signs of crash or damages. The story reached the front page of Iranian newspapers.</a:t>
            </a:r>
            <a:endParaRPr lang="en-US" sz="2800" dirty="0">
              <a:solidFill>
                <a:schemeClr val="tx1"/>
              </a:solidFill>
            </a:endParaRPr>
          </a:p>
        </p:txBody>
      </p:sp>
    </p:spTree>
    <p:extLst>
      <p:ext uri="{BB962C8B-B14F-4D97-AF65-F5344CB8AC3E}">
        <p14:creationId xmlns:p14="http://schemas.microsoft.com/office/powerpoint/2010/main" xmlns="" val="318992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Inconsistencies</a:t>
            </a:r>
            <a:endParaRPr lang="en-US" dirty="0"/>
          </a:p>
        </p:txBody>
      </p:sp>
      <p:sp>
        <p:nvSpPr>
          <p:cNvPr id="3" name="Text Placeholder 2"/>
          <p:cNvSpPr>
            <a:spLocks noGrp="1"/>
          </p:cNvSpPr>
          <p:nvPr>
            <p:ph type="body" idx="1"/>
          </p:nvPr>
        </p:nvSpPr>
        <p:spPr>
          <a:xfrm>
            <a:off x="722313" y="1143001"/>
            <a:ext cx="7772400" cy="3263900"/>
          </a:xfrm>
        </p:spPr>
        <p:txBody>
          <a:bodyPr>
            <a:normAutofit/>
          </a:bodyPr>
          <a:lstStyle/>
          <a:p>
            <a:r>
              <a:rPr lang="en-US" sz="2800" dirty="0" smtClean="0">
                <a:solidFill>
                  <a:schemeClr val="tx1"/>
                </a:solidFill>
              </a:rPr>
              <a:t>The store will honor all competitor coupons without exception. Coupons under 50% off the purchase price will be accepted. Coupons valued at more than the balance of the purchase will not result in cash refunds. Coupons that include BOGO will only be honored based on quantities in stock. Our wish is to have satisfied customers, who keep coming back.</a:t>
            </a:r>
            <a:endParaRPr lang="en-US" sz="2800" dirty="0">
              <a:solidFill>
                <a:schemeClr val="tx1"/>
              </a:solidFill>
            </a:endParaRPr>
          </a:p>
        </p:txBody>
      </p:sp>
    </p:spTree>
    <p:extLst>
      <p:ext uri="{BB962C8B-B14F-4D97-AF65-F5344CB8AC3E}">
        <p14:creationId xmlns:p14="http://schemas.microsoft.com/office/powerpoint/2010/main" xmlns="" val="196493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pPr algn="l"/>
            <a:r>
              <a:rPr lang="en-US" dirty="0"/>
              <a:t> “What we know is shaped by the act of knowing.” </a:t>
            </a:r>
            <a:r>
              <a:rPr lang="en-US" dirty="0" smtClean="0"/>
              <a:t>- </a:t>
            </a:r>
            <a:r>
              <a:rPr lang="en-US" sz="2200" i="1" dirty="0"/>
              <a:t>Thinking Skills for Professionals</a:t>
            </a:r>
            <a:r>
              <a:rPr lang="en-US" sz="2200" dirty="0"/>
              <a:t> by Bryan </a:t>
            </a:r>
            <a:r>
              <a:rPr lang="en-US" sz="2200" dirty="0" err="1"/>
              <a:t>Greetham</a:t>
            </a:r>
            <a:r>
              <a:rPr lang="en-US" dirty="0"/>
              <a:t/>
            </a:r>
            <a:br>
              <a:rPr lang="en-US" dirty="0"/>
            </a:br>
            <a:endParaRPr lang="en-US" dirty="0"/>
          </a:p>
        </p:txBody>
      </p:sp>
      <p:pic>
        <p:nvPicPr>
          <p:cNvPr id="1026" name="Picture 2" descr="C:\Users\Tinisia\AppData\Local\Microsoft\Windows\Temporary Internet Files\Content.IE5\CJ15ZBM5\MP90044329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81400" y="3276600"/>
            <a:ext cx="3242310" cy="21488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8841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290</Words>
  <Application>Microsoft Office PowerPoint</Application>
  <PresentationFormat>On-screen Show (4:3)</PresentationFormat>
  <Paragraphs>19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What is this object?</vt:lpstr>
      <vt:lpstr>What are these three objects?</vt:lpstr>
      <vt:lpstr>What is this object?</vt:lpstr>
      <vt:lpstr>Slide 1 Answer</vt:lpstr>
      <vt:lpstr>Slide 2 Answer</vt:lpstr>
      <vt:lpstr>Slide 3 Answer</vt:lpstr>
      <vt:lpstr>Inconsistencies</vt:lpstr>
      <vt:lpstr>Inconsistencies</vt:lpstr>
      <vt:lpstr> “What we know is shaped by the act of knowing.” - Thinking Skills for Professionals by Bryan Greetham </vt:lpstr>
      <vt:lpstr>Pulling it all 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Tinisia</dc:creator>
  <cp:lastModifiedBy>Tameka Nathan</cp:lastModifiedBy>
  <cp:revision>8</cp:revision>
  <dcterms:created xsi:type="dcterms:W3CDTF">2012-01-12T00:11:05Z</dcterms:created>
  <dcterms:modified xsi:type="dcterms:W3CDTF">2012-01-19T15:17:52Z</dcterms:modified>
</cp:coreProperties>
</file>