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47" d="100"/>
          <a:sy n="47" d="100"/>
        </p:scale>
        <p:origin x="163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7AFE-4773-451B-9489-CA601293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4099-DC89-43AD-B4EB-53D4F4D8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62F0-08FB-4516-8E9C-8ABA47D0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D687-A2B4-4B40-A969-29C3EBCA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58E1-880D-4F07-8B92-6FD42061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C617-4A39-4408-BB08-C44FB4F8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16903-DC89-43EE-B456-E0F2E4CA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C776-5FDC-44BF-A034-86D3605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C89A-9048-4317-BA74-5A8A0556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0450-0B42-4A05-A5D7-907BBDC8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8FA2F-A167-43CB-AA08-069EDFDC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B8534-3537-4824-84FC-301F4D610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F1FB-157D-4A15-9BCD-E487DF7E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1F17-9482-4673-B652-A4D87E0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824D-D082-489F-80FA-1796C589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2AB-B3A4-4B1F-BCC7-E436D6E6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525B-00B9-46F0-8150-E554D71D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B847-BABA-446D-834F-478A2F6D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4D60-1185-4533-BC40-46E9CAFB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1E58-AC23-4EEE-81A4-C8BAB589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8740-AD44-4B0E-BB80-CFC60B7C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AC59-19BA-47C6-99DC-279D4096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9131-258E-426B-8BE9-74DAA38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30F7-43D5-459B-9F8F-318B25A4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EC59-8A1A-48DF-92E1-79B1ECE1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A3F1-A7C3-4C1D-B5AD-C8FBA678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B370-E1A6-4A6A-AF5C-ABEDC4BD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A23F-BD6D-4C67-B308-B53F634B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D595-B90E-4DE7-9F2A-EED04C80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4EBD-1B68-4D9A-B0B7-64DCC13C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2B9B-6D49-4735-9324-5014F6BD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6B53-5523-4865-9620-E64F109A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DAB2-5FC8-4EFD-A5A8-09D3A62B7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95BE-B746-4731-9518-B4EB6CA26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43661-1A96-43D9-A00A-465769070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1003B-FB89-4DF9-AA97-2B77F70A7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D8E88-4D9A-4B1E-A0FA-F165DEB8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ED762-5FED-493E-865D-3A297CED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22196-E8F3-474B-B878-32EA563E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577C-7B58-4B85-A8B9-A49B7DBE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F7FB2-17A2-41C3-A41C-82880B5E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7F4C4-D553-468C-BA62-7121AD5E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1F2-204D-4931-856E-E683D237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CE4ED-E2BC-477C-95BB-AA2D8526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7DF05-0032-4B71-B083-574202E2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9EAA-8560-4AEB-9B91-EB93ABA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C652-1ADE-4EE5-B463-B0EDFC6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FD70-21CF-4F63-BAFE-45E82DD6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541C-F929-4F7A-90FF-3EAE8268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7752-2A55-401B-BB9D-5901EA99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13ED3-FEE1-4F16-8A38-F9229EC3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E26B-1A0F-42D9-881B-A3B401FF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BCB-E932-4F80-9CD0-0D9C1DD7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9EFE7-0F1F-4891-B697-A868FDFA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75409-F103-4E02-963D-BC651334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656C7-4D0D-490A-A6AC-9D0A168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90A8-AC01-4CDE-AE30-A62B9BB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E5A41-B980-4D6D-98B8-830ED01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877E-9B1C-4813-A06E-A0FB73CC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29D6-FDF0-4982-99A8-C182E11F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7D32-BBB9-4A20-B1C9-8795FF20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3729-E4FF-4CC1-9873-DD4F027B4D9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F722-CB3B-445C-B3C7-FABADD54E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9C27-1D25-423F-B4B0-523A08370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A9DE-496B-4457-AA96-61ED7A20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66034-A3F0-40D6-800B-00565B0ED13B}"/>
              </a:ext>
            </a:extLst>
          </p:cNvPr>
          <p:cNvSpPr txBox="1"/>
          <p:nvPr/>
        </p:nvSpPr>
        <p:spPr>
          <a:xfrm>
            <a:off x="690880" y="458956"/>
            <a:ext cx="10109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Carmen</a:t>
            </a:r>
          </a:p>
          <a:p>
            <a:r>
              <a:rPr lang="en-US" sz="2000" dirty="0"/>
              <a:t>(Presentation Open)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Selected topic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Reason why they selected their topic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Description of their source of data </a:t>
            </a:r>
          </a:p>
          <a:p>
            <a:r>
              <a:rPr lang="en-US" sz="2000" dirty="0"/>
              <a:t>Bijan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 they hope to answer with the data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Description of the data exploration phase of the project </a:t>
            </a:r>
          </a:p>
          <a:p>
            <a:r>
              <a:rPr lang="en-US" sz="2000" dirty="0"/>
              <a:t>Gabriel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Description of the analysis phase of the project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Technologies, languages, tools, and algorithms used throughout the project </a:t>
            </a:r>
          </a:p>
          <a:p>
            <a:r>
              <a:rPr lang="en-US" sz="2000" dirty="0"/>
              <a:t>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of analysis </a:t>
            </a:r>
          </a:p>
          <a:p>
            <a:r>
              <a:rPr lang="en-US" sz="2000" dirty="0" err="1"/>
              <a:t>Stuti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of analysis</a:t>
            </a:r>
          </a:p>
          <a:p>
            <a:r>
              <a:rPr lang="en-US" sz="2000" dirty="0"/>
              <a:t>(Presentation Closing)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 for future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Anything the team would have done differently </a:t>
            </a:r>
          </a:p>
          <a:p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2338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Washington</dc:creator>
  <cp:lastModifiedBy>Carmen Washington</cp:lastModifiedBy>
  <cp:revision>4</cp:revision>
  <dcterms:created xsi:type="dcterms:W3CDTF">2021-01-10T22:09:03Z</dcterms:created>
  <dcterms:modified xsi:type="dcterms:W3CDTF">2021-01-10T22:31:06Z</dcterms:modified>
</cp:coreProperties>
</file>