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0B16-C2CF-4E49-9816-E8985165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E4866-E772-404E-819E-05DF3F10A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4FE6-1009-4410-B317-0D32FF97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C30D-1939-433B-9D15-6330A864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E9AB-590E-4F28-A027-5C19B715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D570-B482-4A96-8D17-2661DA6C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4FE2-2D87-411B-B130-C47337863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B8DD-344E-4499-876D-FA42E122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1AC18-B988-4982-9B75-CA6ADE6D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98C6-7FC1-4A9E-81EA-B0698494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EB0D2-EF8D-45B4-A574-8139D50DA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AA224-60B5-4227-9DF1-552E04156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80772-5553-4FD6-A41B-32AA4F02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6031-B21A-4D7C-99EE-7C2E2B0B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54843-A014-4866-8DE6-52FB415B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FB03-76C1-44AD-8BA5-F426436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D7F4-E545-44FE-871F-B50F9E65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F8-14EF-4190-9654-09FDFB77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F34E-9335-4F96-9DEB-63E54286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FFA5-6BFB-497F-A59C-6F4AE351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77DD-3C33-44F0-8AFA-885B6ED7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F1AC-728D-4826-82C3-D3D8B172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B356-DA09-4630-96BB-197092B1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9C75-E2A6-44AF-BB74-AD431EF5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B8D5-708F-494A-9317-26BA776E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5E32-0DE2-4B2A-A39D-9B9B3296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471A-9548-42B2-8063-3CB5A79C2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22EE4-E137-480F-8050-8C15E6BEF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12E0-D8A8-41F9-BC16-7AE67F2B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432C-ABCD-4361-B8D1-72CA14AE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5E65-3F2D-4332-A3C3-A6847B0E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2E59-8A83-49DB-8169-F85F301B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FDD93-37BD-472E-835C-55422BDA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2299C-5A3B-422D-8A9E-D42348B5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8BCD8-655E-4D09-A797-FDB4D753E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EFFCF-162D-48ED-A9C0-53C5701AD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12C15-F1D3-4E95-8851-3571F88F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0254A-0FE3-441C-BD14-CF5D658B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24168-2BBC-4AB2-A173-FC70F841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4782-9427-4BD1-A3D9-6EE6625C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12CEB-21BF-499B-951E-909232D9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EE25B-E64F-4F43-9100-700F358F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318FE-AB96-44CA-B908-00035B69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045CE-2D75-41B8-8EBB-9D5E4036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81DAA-104A-4D0C-9621-61B02098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035F6-A40C-4E7E-97BC-18C2875C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4CCE-5E5E-4EB0-AF41-23CD671F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5130-4DBA-4CA7-99D7-2011E500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86D58-6398-4F8D-AC1A-3EECC70D7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D01B-5C38-450F-820A-7E2EE35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36A03-4065-4F2B-B965-BC36FD55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16BFE-2BE9-422F-9F34-8BD4CD66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A311-7128-4458-A186-58C65598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28EAC-3485-41B9-9301-E77549747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DC0AA-BD48-4B89-A0F6-656E901E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C0482-359D-4D93-A18F-65DEF1EE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695A-3B04-49EE-9102-53645039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FE947-196D-41F5-86C9-466FA8F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1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0863-AC6D-4DAE-BD34-067071EE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76168-9A11-482D-AA5D-222D7263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C2E-D34E-42D1-A726-203699B39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8D2A-A7C1-4083-8446-6DFA1C5B7E4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2B11-8C4F-4998-B945-200869535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532F-8B14-4872-9431-D64F950C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099-1C03-46B2-BFC9-F5494B72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2E849E-28C9-4C3B-A146-D06E912027DA}"/>
              </a:ext>
            </a:extLst>
          </p:cNvPr>
          <p:cNvSpPr txBox="1"/>
          <p:nvPr/>
        </p:nvSpPr>
        <p:spPr>
          <a:xfrm>
            <a:off x="960407" y="845388"/>
            <a:ext cx="8476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COVID</a:t>
            </a:r>
            <a:r>
              <a:rPr lang="en-US" sz="48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sz="48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Model Presentation Draft 1</a:t>
            </a:r>
            <a:r>
              <a:rPr lang="en-US" sz="4800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BF415-E023-499E-8064-5F878F39BF2B}"/>
              </a:ext>
            </a:extLst>
          </p:cNvPr>
          <p:cNvSpPr txBox="1"/>
          <p:nvPr/>
        </p:nvSpPr>
        <p:spPr>
          <a:xfrm>
            <a:off x="1112807" y="4885407"/>
            <a:ext cx="8476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 Group 01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1518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CA4-1343-4874-924B-3DC36B58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71E5-E5E9-458D-A222-70014A09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E18-F8CD-4523-A847-C07888A5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topic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49353E-9972-4DF8-86E0-72F19873E2FF}"/>
              </a:ext>
            </a:extLst>
          </p:cNvPr>
          <p:cNvSpPr txBox="1">
            <a:spLocks/>
          </p:cNvSpPr>
          <p:nvPr/>
        </p:nvSpPr>
        <p:spPr>
          <a:xfrm>
            <a:off x="990600" y="10696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/>
              <a:t>To gain the knowledge of chest X-ray images to interpret and develop an AI-based approach to predict and recognize both COVID-19 and non Covid-19 diseases.</a:t>
            </a:r>
          </a:p>
        </p:txBody>
      </p:sp>
    </p:spTree>
    <p:extLst>
      <p:ext uri="{BB962C8B-B14F-4D97-AF65-F5344CB8AC3E}">
        <p14:creationId xmlns:p14="http://schemas.microsoft.com/office/powerpoint/2010/main" val="35387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E18-F8CD-4523-A847-C07888A5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hope to answer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49353E-9972-4DF8-86E0-72F19873E2FF}"/>
              </a:ext>
            </a:extLst>
          </p:cNvPr>
          <p:cNvSpPr txBox="1">
            <a:spLocks/>
          </p:cNvSpPr>
          <p:nvPr/>
        </p:nvSpPr>
        <p:spPr>
          <a:xfrm>
            <a:off x="973347" y="1069621"/>
            <a:ext cx="10515600" cy="2202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you recognize COVID with chest X-ray images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recognize both COVID-19 and non Covid-19 diseases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9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F060-FE38-4F99-B129-ED428108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B2AA8-48D7-41D1-8844-DE926008A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16" y="3153450"/>
            <a:ext cx="6754168" cy="1695687"/>
          </a:xfrm>
        </p:spPr>
      </p:pic>
    </p:spTree>
    <p:extLst>
      <p:ext uri="{BB962C8B-B14F-4D97-AF65-F5344CB8AC3E}">
        <p14:creationId xmlns:p14="http://schemas.microsoft.com/office/powerpoint/2010/main" val="150651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F060-FE38-4F99-B129-ED428108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</a:t>
            </a:r>
            <a:r>
              <a:rPr lang="en-US" dirty="0" err="1"/>
              <a:t>covid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519AC-C94C-4DF1-8CFF-3930AE361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6" y="3158214"/>
            <a:ext cx="6782747" cy="1686160"/>
          </a:xfrm>
        </p:spPr>
      </p:pic>
    </p:spTree>
    <p:extLst>
      <p:ext uri="{BB962C8B-B14F-4D97-AF65-F5344CB8AC3E}">
        <p14:creationId xmlns:p14="http://schemas.microsoft.com/office/powerpoint/2010/main" val="171025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F060-FE38-4F99-B129-ED428108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EF14E-82AF-4419-BE69-CE56ED979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0" y="1825625"/>
            <a:ext cx="7726360" cy="4351338"/>
          </a:xfrm>
        </p:spPr>
      </p:pic>
    </p:spTree>
    <p:extLst>
      <p:ext uri="{BB962C8B-B14F-4D97-AF65-F5344CB8AC3E}">
        <p14:creationId xmlns:p14="http://schemas.microsoft.com/office/powerpoint/2010/main" val="72968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580-80AD-408C-A577-E8AA9CAE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5E72-2DA9-4DBD-9A1D-E92EE79A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3493-A8FE-4BDF-8552-AEAC05A2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BADD-5C59-40DF-8257-56FA57C9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545F-2C3B-4BF4-9E47-10B3FAF0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8662-1320-461B-81AA-252FB7A5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0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71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Reason for topic </vt:lpstr>
      <vt:lpstr>Questions we hope to answer </vt:lpstr>
      <vt:lpstr>covid</vt:lpstr>
      <vt:lpstr>Non covid</vt:lpstr>
      <vt:lpstr>PowerPoint Presentation</vt:lpstr>
      <vt:lpstr>Machine Learning Module</vt:lpstr>
      <vt:lpstr>DataBase</vt:lpstr>
      <vt:lpstr>Visualizations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Washington</dc:creator>
  <cp:lastModifiedBy>Carmen Washington</cp:lastModifiedBy>
  <cp:revision>7</cp:revision>
  <dcterms:created xsi:type="dcterms:W3CDTF">2020-12-16T12:19:57Z</dcterms:created>
  <dcterms:modified xsi:type="dcterms:W3CDTF">2020-12-21T07:23:14Z</dcterms:modified>
</cp:coreProperties>
</file>