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48" r:id="rId4"/>
    <p:sldMasterId id="2147483651" r:id="rId5"/>
    <p:sldMasterId id="2147483673" r:id="rId6"/>
  </p:sldMasterIdLst>
  <p:notesMasterIdLst>
    <p:notesMasterId r:id="rId12"/>
  </p:notesMasterIdLst>
  <p:sldIdLst>
    <p:sldId id="347" r:id="rId7"/>
    <p:sldId id="404" r:id="rId8"/>
    <p:sldId id="405" r:id="rId9"/>
    <p:sldId id="426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6" autoAdjust="0"/>
    <p:restoredTop sz="89420" autoAdjust="0"/>
  </p:normalViewPr>
  <p:slideViewPr>
    <p:cSldViewPr snapToGrid="0" showGuides="1">
      <p:cViewPr varScale="1">
        <p:scale>
          <a:sx n="81" d="100"/>
          <a:sy n="81" d="100"/>
        </p:scale>
        <p:origin x="432" y="39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en Pui Shan Chan" userId="d4657d9c-7d96-4ead-aebe-17ae76d9a120" providerId="ADAL" clId="{DC9CF24B-4872-45F9-999E-09C91969F7C2}"/>
    <pc:docChg chg="modSld">
      <pc:chgData name="Vivien Pui Shan Chan" userId="d4657d9c-7d96-4ead-aebe-17ae76d9a120" providerId="ADAL" clId="{DC9CF24B-4872-45F9-999E-09C91969F7C2}" dt="2023-09-01T03:22:35.753" v="220" actId="20577"/>
      <pc:docMkLst>
        <pc:docMk/>
      </pc:docMkLst>
      <pc:sldChg chg="modSp">
        <pc:chgData name="Vivien Pui Shan Chan" userId="d4657d9c-7d96-4ead-aebe-17ae76d9a120" providerId="ADAL" clId="{DC9CF24B-4872-45F9-999E-09C91969F7C2}" dt="2023-09-01T03:22:35.753" v="220" actId="20577"/>
        <pc:sldMkLst>
          <pc:docMk/>
          <pc:sldMk cId="1088097722" sldId="407"/>
        </pc:sldMkLst>
        <pc:spChg chg="mod">
          <ac:chgData name="Vivien Pui Shan Chan" userId="d4657d9c-7d96-4ead-aebe-17ae76d9a120" providerId="ADAL" clId="{DC9CF24B-4872-45F9-999E-09C91969F7C2}" dt="2023-09-01T03:22:35.753" v="220" actId="20577"/>
          <ac:spMkLst>
            <pc:docMk/>
            <pc:sldMk cId="1088097722" sldId="407"/>
            <ac:spMk id="3" creationId="{87F94479-724E-47A8-A63B-B0291732328F}"/>
          </ac:spMkLst>
        </pc:spChg>
        <pc:spChg chg="mod">
          <ac:chgData name="Vivien Pui Shan Chan" userId="d4657d9c-7d96-4ead-aebe-17ae76d9a120" providerId="ADAL" clId="{DC9CF24B-4872-45F9-999E-09C91969F7C2}" dt="2023-09-01T02:11:18.002" v="63" actId="20577"/>
          <ac:spMkLst>
            <pc:docMk/>
            <pc:sldMk cId="1088097722" sldId="407"/>
            <ac:spMk id="4" creationId="{0320A6D8-A525-423E-A8A0-8619543E3524}"/>
          </ac:spMkLst>
        </pc:spChg>
      </pc:sldChg>
      <pc:sldChg chg="modSp">
        <pc:chgData name="Vivien Pui Shan Chan" userId="d4657d9c-7d96-4ead-aebe-17ae76d9a120" providerId="ADAL" clId="{DC9CF24B-4872-45F9-999E-09C91969F7C2}" dt="2023-09-01T03:18:06.747" v="198" actId="20577"/>
        <pc:sldMkLst>
          <pc:docMk/>
          <pc:sldMk cId="641061248" sldId="426"/>
        </pc:sldMkLst>
        <pc:graphicFrameChg chg="mod modGraphic">
          <ac:chgData name="Vivien Pui Shan Chan" userId="d4657d9c-7d96-4ead-aebe-17ae76d9a120" providerId="ADAL" clId="{DC9CF24B-4872-45F9-999E-09C91969F7C2}" dt="2023-09-01T03:18:06.747" v="198" actId="20577"/>
          <ac:graphicFrameMkLst>
            <pc:docMk/>
            <pc:sldMk cId="641061248" sldId="426"/>
            <ac:graphicFrameMk id="3" creationId="{58ECA64B-6CED-419B-8983-6781EF110DD9}"/>
          </ac:graphicFrameMkLst>
        </pc:graphicFrameChg>
      </pc:sldChg>
    </pc:docChg>
  </pc:docChgLst>
  <pc:docChgLst>
    <pc:chgData name="Vivien Pui Shan Chan" userId="d4657d9c-7d96-4ead-aebe-17ae76d9a120" providerId="ADAL" clId="{E0A4B2D5-2B12-444F-8E90-6623F6CB3CFF}"/>
    <pc:docChg chg="custSel modSld">
      <pc:chgData name="Vivien Pui Shan Chan" userId="d4657d9c-7d96-4ead-aebe-17ae76d9a120" providerId="ADAL" clId="{E0A4B2D5-2B12-444F-8E90-6623F6CB3CFF}" dt="2023-08-02T07:46:47.670" v="96" actId="20577"/>
      <pc:docMkLst>
        <pc:docMk/>
      </pc:docMkLst>
      <pc:sldChg chg="modSp">
        <pc:chgData name="Vivien Pui Shan Chan" userId="d4657d9c-7d96-4ead-aebe-17ae76d9a120" providerId="ADAL" clId="{E0A4B2D5-2B12-444F-8E90-6623F6CB3CFF}" dt="2023-08-02T07:40:01.975" v="2" actId="20577"/>
        <pc:sldMkLst>
          <pc:docMk/>
          <pc:sldMk cId="3438049061" sldId="347"/>
        </pc:sldMkLst>
        <pc:spChg chg="mod">
          <ac:chgData name="Vivien Pui Shan Chan" userId="d4657d9c-7d96-4ead-aebe-17ae76d9a120" providerId="ADAL" clId="{E0A4B2D5-2B12-444F-8E90-6623F6CB3CFF}" dt="2023-08-02T07:40:01.975" v="2" actId="20577"/>
          <ac:spMkLst>
            <pc:docMk/>
            <pc:sldMk cId="3438049061" sldId="347"/>
            <ac:spMk id="6" creationId="{09D46F5F-707C-4683-8701-E8A5F60D8B32}"/>
          </ac:spMkLst>
        </pc:spChg>
      </pc:sldChg>
      <pc:sldChg chg="modSp">
        <pc:chgData name="Vivien Pui Shan Chan" userId="d4657d9c-7d96-4ead-aebe-17ae76d9a120" providerId="ADAL" clId="{E0A4B2D5-2B12-444F-8E90-6623F6CB3CFF}" dt="2023-08-02T07:40:20.966" v="4" actId="20577"/>
        <pc:sldMkLst>
          <pc:docMk/>
          <pc:sldMk cId="1088097722" sldId="407"/>
        </pc:sldMkLst>
        <pc:spChg chg="mod">
          <ac:chgData name="Vivien Pui Shan Chan" userId="d4657d9c-7d96-4ead-aebe-17ae76d9a120" providerId="ADAL" clId="{E0A4B2D5-2B12-444F-8E90-6623F6CB3CFF}" dt="2023-08-02T07:40:20.966" v="4" actId="20577"/>
          <ac:spMkLst>
            <pc:docMk/>
            <pc:sldMk cId="1088097722" sldId="407"/>
            <ac:spMk id="3" creationId="{87F94479-724E-47A8-A63B-B0291732328F}"/>
          </ac:spMkLst>
        </pc:spChg>
      </pc:sldChg>
      <pc:sldChg chg="modSp">
        <pc:chgData name="Vivien Pui Shan Chan" userId="d4657d9c-7d96-4ead-aebe-17ae76d9a120" providerId="ADAL" clId="{E0A4B2D5-2B12-444F-8E90-6623F6CB3CFF}" dt="2023-08-02T07:46:47.670" v="96" actId="20577"/>
        <pc:sldMkLst>
          <pc:docMk/>
          <pc:sldMk cId="641061248" sldId="426"/>
        </pc:sldMkLst>
        <pc:graphicFrameChg chg="mod modGraphic">
          <ac:chgData name="Vivien Pui Shan Chan" userId="d4657d9c-7d96-4ead-aebe-17ae76d9a120" providerId="ADAL" clId="{E0A4B2D5-2B12-444F-8E90-6623F6CB3CFF}" dt="2023-08-02T07:46:47.670" v="96" actId="20577"/>
          <ac:graphicFrameMkLst>
            <pc:docMk/>
            <pc:sldMk cId="641061248" sldId="426"/>
            <ac:graphicFrameMk id="3" creationId="{58ECA64B-6CED-419B-8983-6781EF110DD9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F834C-B0EC-4345-A1E8-C834D0A2F926}" type="doc">
      <dgm:prSet loTypeId="urn:microsoft.com/office/officeart/2008/layout/SquareAccentList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86F0A09A-EB3D-4125-BB7F-3D7D4A42CBE6}">
      <dgm:prSet phldrT="[Text]"/>
      <dgm:spPr/>
      <dgm:t>
        <a:bodyPr/>
        <a:lstStyle/>
        <a:p>
          <a:r>
            <a:rPr lang="en-HK" dirty="0"/>
            <a:t>You’ll learn</a:t>
          </a:r>
          <a:endParaRPr lang="en-GB" dirty="0"/>
        </a:p>
      </dgm:t>
    </dgm:pt>
    <dgm:pt modelId="{D162046A-072E-419E-9ADB-AF98DF0478C7}" type="parTrans" cxnId="{1D5D97BA-01DC-4ADA-A37B-B1592BE1307A}">
      <dgm:prSet/>
      <dgm:spPr/>
      <dgm:t>
        <a:bodyPr/>
        <a:lstStyle/>
        <a:p>
          <a:endParaRPr lang="en-GB"/>
        </a:p>
      </dgm:t>
    </dgm:pt>
    <dgm:pt modelId="{DCF6CD61-2EC2-48F8-BABE-B43D69EB01F4}" type="sibTrans" cxnId="{1D5D97BA-01DC-4ADA-A37B-B1592BE1307A}">
      <dgm:prSet/>
      <dgm:spPr/>
      <dgm:t>
        <a:bodyPr/>
        <a:lstStyle/>
        <a:p>
          <a:endParaRPr lang="en-GB"/>
        </a:p>
      </dgm:t>
    </dgm:pt>
    <dgm:pt modelId="{B8A6FD08-CF36-4674-9417-E59F2E4D6CB1}">
      <dgm:prSet phldrT="[Text]"/>
      <dgm:spPr/>
      <dgm:t>
        <a:bodyPr/>
        <a:lstStyle/>
        <a:p>
          <a:r>
            <a:rPr lang="en-HK" dirty="0"/>
            <a:t>Knowledge about financial fraud detection</a:t>
          </a:r>
          <a:endParaRPr lang="en-GB" dirty="0"/>
        </a:p>
      </dgm:t>
    </dgm:pt>
    <dgm:pt modelId="{ADAD03E9-544C-4DB1-B67D-08DB921ACC4F}" type="parTrans" cxnId="{660F8A4E-F1A7-4419-BE79-B0078C5B3BC0}">
      <dgm:prSet/>
      <dgm:spPr/>
      <dgm:t>
        <a:bodyPr/>
        <a:lstStyle/>
        <a:p>
          <a:endParaRPr lang="en-GB"/>
        </a:p>
      </dgm:t>
    </dgm:pt>
    <dgm:pt modelId="{DDEEB098-4BD3-4F43-9172-0DC6185BBBDF}" type="sibTrans" cxnId="{660F8A4E-F1A7-4419-BE79-B0078C5B3BC0}">
      <dgm:prSet/>
      <dgm:spPr/>
      <dgm:t>
        <a:bodyPr/>
        <a:lstStyle/>
        <a:p>
          <a:endParaRPr lang="en-GB"/>
        </a:p>
      </dgm:t>
    </dgm:pt>
    <dgm:pt modelId="{4A76F2A3-B4E5-4415-BE2C-56D0A833EF3E}">
      <dgm:prSet phldrT="[Text]"/>
      <dgm:spPr/>
      <dgm:t>
        <a:bodyPr/>
        <a:lstStyle/>
        <a:p>
          <a:r>
            <a:rPr lang="en-HK" dirty="0"/>
            <a:t>Overview &amp; Concepts of different fraud detection models</a:t>
          </a:r>
          <a:endParaRPr lang="en-GB" dirty="0"/>
        </a:p>
      </dgm:t>
    </dgm:pt>
    <dgm:pt modelId="{E8010AEE-2DAE-4B00-BDED-5FA6687B3A2E}" type="parTrans" cxnId="{FBE161C5-2EA7-4081-9109-A43427063CEC}">
      <dgm:prSet/>
      <dgm:spPr/>
      <dgm:t>
        <a:bodyPr/>
        <a:lstStyle/>
        <a:p>
          <a:endParaRPr lang="en-GB"/>
        </a:p>
      </dgm:t>
    </dgm:pt>
    <dgm:pt modelId="{F28DE16E-5BD6-4913-A483-AF7A326378C7}" type="sibTrans" cxnId="{FBE161C5-2EA7-4081-9109-A43427063CEC}">
      <dgm:prSet/>
      <dgm:spPr/>
      <dgm:t>
        <a:bodyPr/>
        <a:lstStyle/>
        <a:p>
          <a:endParaRPr lang="en-GB"/>
        </a:p>
      </dgm:t>
    </dgm:pt>
    <dgm:pt modelId="{BB28E2B6-B278-4017-98CC-EA0527F685AE}">
      <dgm:prSet phldrT="[Text]"/>
      <dgm:spPr/>
      <dgm:t>
        <a:bodyPr/>
        <a:lstStyle/>
        <a:p>
          <a:r>
            <a:rPr lang="en-HK" dirty="0"/>
            <a:t>Skills to use some of the fraud detection tools</a:t>
          </a:r>
          <a:endParaRPr lang="en-GB" dirty="0"/>
        </a:p>
      </dgm:t>
    </dgm:pt>
    <dgm:pt modelId="{F0B542A5-5E13-4E51-A61C-09A1C564403F}" type="parTrans" cxnId="{6ED9C168-61F6-4173-9BA9-010A19A1C6D7}">
      <dgm:prSet/>
      <dgm:spPr/>
      <dgm:t>
        <a:bodyPr/>
        <a:lstStyle/>
        <a:p>
          <a:endParaRPr lang="en-GB"/>
        </a:p>
      </dgm:t>
    </dgm:pt>
    <dgm:pt modelId="{7235DB1C-46F4-47EF-BBD3-5A422293AA7D}" type="sibTrans" cxnId="{6ED9C168-61F6-4173-9BA9-010A19A1C6D7}">
      <dgm:prSet/>
      <dgm:spPr/>
      <dgm:t>
        <a:bodyPr/>
        <a:lstStyle/>
        <a:p>
          <a:endParaRPr lang="en-GB"/>
        </a:p>
      </dgm:t>
    </dgm:pt>
    <dgm:pt modelId="{A619C42A-F4BA-4326-9B72-FC88FC50A6D1}">
      <dgm:prSet phldrT="[Text]"/>
      <dgm:spPr/>
      <dgm:t>
        <a:bodyPr/>
        <a:lstStyle/>
        <a:p>
          <a:r>
            <a:rPr lang="en-HK" dirty="0"/>
            <a:t>You’ll NOT learn</a:t>
          </a:r>
          <a:endParaRPr lang="en-GB" dirty="0"/>
        </a:p>
      </dgm:t>
    </dgm:pt>
    <dgm:pt modelId="{999A8BAA-EAAE-4622-B52E-33414E84DD43}" type="parTrans" cxnId="{6951E552-6969-4C6E-B168-372BCC082672}">
      <dgm:prSet/>
      <dgm:spPr/>
      <dgm:t>
        <a:bodyPr/>
        <a:lstStyle/>
        <a:p>
          <a:endParaRPr lang="en-GB"/>
        </a:p>
      </dgm:t>
    </dgm:pt>
    <dgm:pt modelId="{2B4B7CE6-FFA8-4252-B39A-864D1143592C}" type="sibTrans" cxnId="{6951E552-6969-4C6E-B168-372BCC082672}">
      <dgm:prSet/>
      <dgm:spPr/>
      <dgm:t>
        <a:bodyPr/>
        <a:lstStyle/>
        <a:p>
          <a:endParaRPr lang="en-GB"/>
        </a:p>
      </dgm:t>
    </dgm:pt>
    <dgm:pt modelId="{FD6A0FC6-5D49-4E1F-BFBF-F5220E153F30}">
      <dgm:prSet phldrT="[Text]"/>
      <dgm:spPr/>
      <dgm:t>
        <a:bodyPr/>
        <a:lstStyle/>
        <a:p>
          <a:r>
            <a:rPr lang="en-HK" dirty="0"/>
            <a:t>machine learning or data mining technical details</a:t>
          </a:r>
          <a:endParaRPr lang="en-GB" dirty="0"/>
        </a:p>
      </dgm:t>
    </dgm:pt>
    <dgm:pt modelId="{6803633E-ABE6-4CD7-998F-36006154294C}" type="parTrans" cxnId="{529A1A37-AE2B-41E2-BFF9-0BD4C1F5504C}">
      <dgm:prSet/>
      <dgm:spPr/>
      <dgm:t>
        <a:bodyPr/>
        <a:lstStyle/>
        <a:p>
          <a:endParaRPr lang="en-GB"/>
        </a:p>
      </dgm:t>
    </dgm:pt>
    <dgm:pt modelId="{F89CEAC2-0C6C-43A3-BC42-3063900A0362}" type="sibTrans" cxnId="{529A1A37-AE2B-41E2-BFF9-0BD4C1F5504C}">
      <dgm:prSet/>
      <dgm:spPr/>
      <dgm:t>
        <a:bodyPr/>
        <a:lstStyle/>
        <a:p>
          <a:endParaRPr lang="en-GB"/>
        </a:p>
      </dgm:t>
    </dgm:pt>
    <dgm:pt modelId="{944C856F-7725-40A6-BF64-32DF025682F3}">
      <dgm:prSet phldrT="[Text]"/>
      <dgm:spPr/>
      <dgm:t>
        <a:bodyPr/>
        <a:lstStyle/>
        <a:p>
          <a:r>
            <a:rPr lang="en-HK" dirty="0"/>
            <a:t>mathematical details, e.g. mathematical proofs</a:t>
          </a:r>
          <a:endParaRPr lang="en-GB" dirty="0"/>
        </a:p>
      </dgm:t>
    </dgm:pt>
    <dgm:pt modelId="{DD76DF29-FA9F-4E7C-B867-7D39823245D1}" type="parTrans" cxnId="{948361EB-35D2-40BA-B1B3-786DB5758CFA}">
      <dgm:prSet/>
      <dgm:spPr/>
      <dgm:t>
        <a:bodyPr/>
        <a:lstStyle/>
        <a:p>
          <a:endParaRPr lang="en-GB"/>
        </a:p>
      </dgm:t>
    </dgm:pt>
    <dgm:pt modelId="{CE3FB902-0A06-4686-B534-1A7410672005}" type="sibTrans" cxnId="{948361EB-35D2-40BA-B1B3-786DB5758CFA}">
      <dgm:prSet/>
      <dgm:spPr/>
      <dgm:t>
        <a:bodyPr/>
        <a:lstStyle/>
        <a:p>
          <a:endParaRPr lang="en-GB"/>
        </a:p>
      </dgm:t>
    </dgm:pt>
    <dgm:pt modelId="{392ED9EA-2900-43D8-A86C-0E30870A83D5}">
      <dgm:prSet phldrT="[Text]"/>
      <dgm:spPr/>
      <dgm:t>
        <a:bodyPr/>
        <a:lstStyle/>
        <a:p>
          <a:r>
            <a:rPr lang="en-HK" dirty="0"/>
            <a:t>Application of the fraud detection tools to financial frauds analysis</a:t>
          </a:r>
          <a:endParaRPr lang="en-GB" dirty="0"/>
        </a:p>
      </dgm:t>
    </dgm:pt>
    <dgm:pt modelId="{8B4B5A48-ABC7-436B-9AD3-15E9DE8797D8}" type="parTrans" cxnId="{1A047F40-67D0-452B-A611-4BAA4BDB3DC0}">
      <dgm:prSet/>
      <dgm:spPr/>
      <dgm:t>
        <a:bodyPr/>
        <a:lstStyle/>
        <a:p>
          <a:endParaRPr lang="en-GB"/>
        </a:p>
      </dgm:t>
    </dgm:pt>
    <dgm:pt modelId="{B35A33D2-7117-4A34-A331-4E15FDD35827}" type="sibTrans" cxnId="{1A047F40-67D0-452B-A611-4BAA4BDB3DC0}">
      <dgm:prSet/>
      <dgm:spPr/>
      <dgm:t>
        <a:bodyPr/>
        <a:lstStyle/>
        <a:p>
          <a:endParaRPr lang="en-GB"/>
        </a:p>
      </dgm:t>
    </dgm:pt>
    <dgm:pt modelId="{90E67E2F-D8F3-45C6-BB7D-00B0CEC3140F}" type="pres">
      <dgm:prSet presAssocID="{C61F834C-B0EC-4345-A1E8-C834D0A2F926}" presName="layout" presStyleCnt="0">
        <dgm:presLayoutVars>
          <dgm:chMax/>
          <dgm:chPref/>
          <dgm:dir/>
          <dgm:resizeHandles/>
        </dgm:presLayoutVars>
      </dgm:prSet>
      <dgm:spPr/>
    </dgm:pt>
    <dgm:pt modelId="{4281031E-3102-49C9-A8A3-C119963DA604}" type="pres">
      <dgm:prSet presAssocID="{86F0A09A-EB3D-4125-BB7F-3D7D4A42CBE6}" presName="root" presStyleCnt="0">
        <dgm:presLayoutVars>
          <dgm:chMax/>
          <dgm:chPref/>
        </dgm:presLayoutVars>
      </dgm:prSet>
      <dgm:spPr/>
    </dgm:pt>
    <dgm:pt modelId="{D221AE9E-239E-48E2-907D-E3ADC8E23538}" type="pres">
      <dgm:prSet presAssocID="{86F0A09A-EB3D-4125-BB7F-3D7D4A42CBE6}" presName="rootComposite" presStyleCnt="0">
        <dgm:presLayoutVars/>
      </dgm:prSet>
      <dgm:spPr/>
    </dgm:pt>
    <dgm:pt modelId="{26B7641C-46A0-44E8-8315-9BCF4AF361D7}" type="pres">
      <dgm:prSet presAssocID="{86F0A09A-EB3D-4125-BB7F-3D7D4A42CBE6}" presName="ParentAccent" presStyleLbl="alignNode1" presStyleIdx="0" presStyleCnt="2"/>
      <dgm:spPr/>
    </dgm:pt>
    <dgm:pt modelId="{979C485C-DB40-4A91-AFC7-988A1D7177FE}" type="pres">
      <dgm:prSet presAssocID="{86F0A09A-EB3D-4125-BB7F-3D7D4A42CBE6}" presName="ParentSmallAccent" presStyleLbl="fgAcc1" presStyleIdx="0" presStyleCnt="2"/>
      <dgm:spPr/>
    </dgm:pt>
    <dgm:pt modelId="{9D3D27ED-E132-468B-8923-F0099DDD8EEC}" type="pres">
      <dgm:prSet presAssocID="{86F0A09A-EB3D-4125-BB7F-3D7D4A42CBE6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262BBDB8-2EA2-4C71-AC5F-687E256E5AF6}" type="pres">
      <dgm:prSet presAssocID="{86F0A09A-EB3D-4125-BB7F-3D7D4A42CBE6}" presName="childShape" presStyleCnt="0">
        <dgm:presLayoutVars>
          <dgm:chMax val="0"/>
          <dgm:chPref val="0"/>
        </dgm:presLayoutVars>
      </dgm:prSet>
      <dgm:spPr/>
    </dgm:pt>
    <dgm:pt modelId="{01D7B038-2465-4D86-98FB-775451674193}" type="pres">
      <dgm:prSet presAssocID="{B8A6FD08-CF36-4674-9417-E59F2E4D6CB1}" presName="childComposite" presStyleCnt="0">
        <dgm:presLayoutVars>
          <dgm:chMax val="0"/>
          <dgm:chPref val="0"/>
        </dgm:presLayoutVars>
      </dgm:prSet>
      <dgm:spPr/>
    </dgm:pt>
    <dgm:pt modelId="{0A311024-335B-4950-8324-297BD83D6279}" type="pres">
      <dgm:prSet presAssocID="{B8A6FD08-CF36-4674-9417-E59F2E4D6CB1}" presName="ChildAccent" presStyleLbl="solidFgAcc1" presStyleIdx="0" presStyleCnt="6"/>
      <dgm:spPr/>
    </dgm:pt>
    <dgm:pt modelId="{77967C11-C119-400A-8765-07490214490E}" type="pres">
      <dgm:prSet presAssocID="{B8A6FD08-CF36-4674-9417-E59F2E4D6CB1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370E6BE2-CCC7-40B8-8F9F-DDFBA7DE992A}" type="pres">
      <dgm:prSet presAssocID="{4A76F2A3-B4E5-4415-BE2C-56D0A833EF3E}" presName="childComposite" presStyleCnt="0">
        <dgm:presLayoutVars>
          <dgm:chMax val="0"/>
          <dgm:chPref val="0"/>
        </dgm:presLayoutVars>
      </dgm:prSet>
      <dgm:spPr/>
    </dgm:pt>
    <dgm:pt modelId="{A60B0363-9A85-44B3-AA3B-1468F3BA1532}" type="pres">
      <dgm:prSet presAssocID="{4A76F2A3-B4E5-4415-BE2C-56D0A833EF3E}" presName="ChildAccent" presStyleLbl="solidFgAcc1" presStyleIdx="1" presStyleCnt="6"/>
      <dgm:spPr/>
    </dgm:pt>
    <dgm:pt modelId="{86F00D58-F1F1-4536-91DE-8D891CF633BC}" type="pres">
      <dgm:prSet presAssocID="{4A76F2A3-B4E5-4415-BE2C-56D0A833EF3E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3376670D-AF2F-4E0B-A963-E34B7EBA1244}" type="pres">
      <dgm:prSet presAssocID="{BB28E2B6-B278-4017-98CC-EA0527F685AE}" presName="childComposite" presStyleCnt="0">
        <dgm:presLayoutVars>
          <dgm:chMax val="0"/>
          <dgm:chPref val="0"/>
        </dgm:presLayoutVars>
      </dgm:prSet>
      <dgm:spPr/>
    </dgm:pt>
    <dgm:pt modelId="{71D22709-091F-4712-B10A-6103DBB862EE}" type="pres">
      <dgm:prSet presAssocID="{BB28E2B6-B278-4017-98CC-EA0527F685AE}" presName="ChildAccent" presStyleLbl="solidFgAcc1" presStyleIdx="2" presStyleCnt="6"/>
      <dgm:spPr/>
    </dgm:pt>
    <dgm:pt modelId="{6C74EDF9-2D57-4346-B7B1-DB81B3AD86C7}" type="pres">
      <dgm:prSet presAssocID="{BB28E2B6-B278-4017-98CC-EA0527F685AE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D5AE6F1A-AD02-47BA-AEBA-A11F7D433A4A}" type="pres">
      <dgm:prSet presAssocID="{392ED9EA-2900-43D8-A86C-0E30870A83D5}" presName="childComposite" presStyleCnt="0">
        <dgm:presLayoutVars>
          <dgm:chMax val="0"/>
          <dgm:chPref val="0"/>
        </dgm:presLayoutVars>
      </dgm:prSet>
      <dgm:spPr/>
    </dgm:pt>
    <dgm:pt modelId="{5E17411F-5320-4EE8-A321-9DE0C483989E}" type="pres">
      <dgm:prSet presAssocID="{392ED9EA-2900-43D8-A86C-0E30870A83D5}" presName="ChildAccent" presStyleLbl="solidFgAcc1" presStyleIdx="3" presStyleCnt="6"/>
      <dgm:spPr/>
    </dgm:pt>
    <dgm:pt modelId="{63B00E9C-BEAB-47EA-8137-508F74352CA8}" type="pres">
      <dgm:prSet presAssocID="{392ED9EA-2900-43D8-A86C-0E30870A83D5}" presName="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0B655585-2AC3-4800-B20E-E73CE5D278AE}" type="pres">
      <dgm:prSet presAssocID="{A619C42A-F4BA-4326-9B72-FC88FC50A6D1}" presName="root" presStyleCnt="0">
        <dgm:presLayoutVars>
          <dgm:chMax/>
          <dgm:chPref/>
        </dgm:presLayoutVars>
      </dgm:prSet>
      <dgm:spPr/>
    </dgm:pt>
    <dgm:pt modelId="{045E36E7-8C9B-41A3-9091-5882C84398CE}" type="pres">
      <dgm:prSet presAssocID="{A619C42A-F4BA-4326-9B72-FC88FC50A6D1}" presName="rootComposite" presStyleCnt="0">
        <dgm:presLayoutVars/>
      </dgm:prSet>
      <dgm:spPr/>
    </dgm:pt>
    <dgm:pt modelId="{CE44FBB5-D460-4A7F-8AB3-13DD836FD194}" type="pres">
      <dgm:prSet presAssocID="{A619C42A-F4BA-4326-9B72-FC88FC50A6D1}" presName="ParentAccent" presStyleLbl="alignNode1" presStyleIdx="1" presStyleCnt="2"/>
      <dgm:spPr/>
    </dgm:pt>
    <dgm:pt modelId="{D53891C4-EC04-49F0-B410-6EA5EF2565EC}" type="pres">
      <dgm:prSet presAssocID="{A619C42A-F4BA-4326-9B72-FC88FC50A6D1}" presName="ParentSmallAccent" presStyleLbl="fgAcc1" presStyleIdx="1" presStyleCnt="2"/>
      <dgm:spPr/>
    </dgm:pt>
    <dgm:pt modelId="{762E2AF2-75A7-427F-B40E-B07914D15B6A}" type="pres">
      <dgm:prSet presAssocID="{A619C42A-F4BA-4326-9B72-FC88FC50A6D1}" presName="Parent" presStyleLbl="revTx" presStyleIdx="5" presStyleCnt="8">
        <dgm:presLayoutVars>
          <dgm:chMax/>
          <dgm:chPref val="4"/>
          <dgm:bulletEnabled val="1"/>
        </dgm:presLayoutVars>
      </dgm:prSet>
      <dgm:spPr/>
    </dgm:pt>
    <dgm:pt modelId="{F0C4A77D-62B7-4D72-93A0-64A76CFBEF4B}" type="pres">
      <dgm:prSet presAssocID="{A619C42A-F4BA-4326-9B72-FC88FC50A6D1}" presName="childShape" presStyleCnt="0">
        <dgm:presLayoutVars>
          <dgm:chMax val="0"/>
          <dgm:chPref val="0"/>
        </dgm:presLayoutVars>
      </dgm:prSet>
      <dgm:spPr/>
    </dgm:pt>
    <dgm:pt modelId="{78D851C4-3F41-477C-A070-244A374E21A6}" type="pres">
      <dgm:prSet presAssocID="{FD6A0FC6-5D49-4E1F-BFBF-F5220E153F30}" presName="childComposite" presStyleCnt="0">
        <dgm:presLayoutVars>
          <dgm:chMax val="0"/>
          <dgm:chPref val="0"/>
        </dgm:presLayoutVars>
      </dgm:prSet>
      <dgm:spPr/>
    </dgm:pt>
    <dgm:pt modelId="{F8DFE436-B867-4B6F-A505-14B3CAF8E2A4}" type="pres">
      <dgm:prSet presAssocID="{FD6A0FC6-5D49-4E1F-BFBF-F5220E153F30}" presName="ChildAccent" presStyleLbl="solidFgAcc1" presStyleIdx="4" presStyleCnt="6"/>
      <dgm:spPr/>
    </dgm:pt>
    <dgm:pt modelId="{05470803-4BC9-4068-BEA4-8F0BA2447646}" type="pres">
      <dgm:prSet presAssocID="{FD6A0FC6-5D49-4E1F-BFBF-F5220E153F30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806C139-7B0E-425C-858D-627401023748}" type="pres">
      <dgm:prSet presAssocID="{944C856F-7725-40A6-BF64-32DF025682F3}" presName="childComposite" presStyleCnt="0">
        <dgm:presLayoutVars>
          <dgm:chMax val="0"/>
          <dgm:chPref val="0"/>
        </dgm:presLayoutVars>
      </dgm:prSet>
      <dgm:spPr/>
    </dgm:pt>
    <dgm:pt modelId="{025EA0C1-A1ED-40A9-A797-CEEDFDDF9621}" type="pres">
      <dgm:prSet presAssocID="{944C856F-7725-40A6-BF64-32DF025682F3}" presName="ChildAccent" presStyleLbl="solidFgAcc1" presStyleIdx="5" presStyleCnt="6"/>
      <dgm:spPr/>
    </dgm:pt>
    <dgm:pt modelId="{7D600004-A0B8-4FBA-84DC-29EBB8F860DC}" type="pres">
      <dgm:prSet presAssocID="{944C856F-7725-40A6-BF64-32DF025682F3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9F59B20B-474A-496E-AFEF-E25C2DEBDF5C}" type="presOf" srcId="{B8A6FD08-CF36-4674-9417-E59F2E4D6CB1}" destId="{77967C11-C119-400A-8765-07490214490E}" srcOrd="0" destOrd="0" presId="urn:microsoft.com/office/officeart/2008/layout/SquareAccentList"/>
    <dgm:cxn modelId="{D1576A1E-072A-4A96-AFC4-A948880A84C5}" type="presOf" srcId="{4A76F2A3-B4E5-4415-BE2C-56D0A833EF3E}" destId="{86F00D58-F1F1-4536-91DE-8D891CF633BC}" srcOrd="0" destOrd="0" presId="urn:microsoft.com/office/officeart/2008/layout/SquareAccentList"/>
    <dgm:cxn modelId="{E452FE28-7CF5-448F-B13E-29BE342B13E8}" type="presOf" srcId="{392ED9EA-2900-43D8-A86C-0E30870A83D5}" destId="{63B00E9C-BEAB-47EA-8137-508F74352CA8}" srcOrd="0" destOrd="0" presId="urn:microsoft.com/office/officeart/2008/layout/SquareAccentList"/>
    <dgm:cxn modelId="{D155142D-E5CA-493B-ABB3-3F461DA9C16F}" type="presOf" srcId="{86F0A09A-EB3D-4125-BB7F-3D7D4A42CBE6}" destId="{9D3D27ED-E132-468B-8923-F0099DDD8EEC}" srcOrd="0" destOrd="0" presId="urn:microsoft.com/office/officeart/2008/layout/SquareAccentList"/>
    <dgm:cxn modelId="{529A1A37-AE2B-41E2-BFF9-0BD4C1F5504C}" srcId="{A619C42A-F4BA-4326-9B72-FC88FC50A6D1}" destId="{FD6A0FC6-5D49-4E1F-BFBF-F5220E153F30}" srcOrd="0" destOrd="0" parTransId="{6803633E-ABE6-4CD7-998F-36006154294C}" sibTransId="{F89CEAC2-0C6C-43A3-BC42-3063900A0362}"/>
    <dgm:cxn modelId="{1A047F40-67D0-452B-A611-4BAA4BDB3DC0}" srcId="{86F0A09A-EB3D-4125-BB7F-3D7D4A42CBE6}" destId="{392ED9EA-2900-43D8-A86C-0E30870A83D5}" srcOrd="3" destOrd="0" parTransId="{8B4B5A48-ABC7-436B-9AD3-15E9DE8797D8}" sibTransId="{B35A33D2-7117-4A34-A331-4E15FDD35827}"/>
    <dgm:cxn modelId="{6ED9C168-61F6-4173-9BA9-010A19A1C6D7}" srcId="{86F0A09A-EB3D-4125-BB7F-3D7D4A42CBE6}" destId="{BB28E2B6-B278-4017-98CC-EA0527F685AE}" srcOrd="2" destOrd="0" parTransId="{F0B542A5-5E13-4E51-A61C-09A1C564403F}" sibTransId="{7235DB1C-46F4-47EF-BBD3-5A422293AA7D}"/>
    <dgm:cxn modelId="{660F8A4E-F1A7-4419-BE79-B0078C5B3BC0}" srcId="{86F0A09A-EB3D-4125-BB7F-3D7D4A42CBE6}" destId="{B8A6FD08-CF36-4674-9417-E59F2E4D6CB1}" srcOrd="0" destOrd="0" parTransId="{ADAD03E9-544C-4DB1-B67D-08DB921ACC4F}" sibTransId="{DDEEB098-4BD3-4F43-9172-0DC6185BBBDF}"/>
    <dgm:cxn modelId="{6951E552-6969-4C6E-B168-372BCC082672}" srcId="{C61F834C-B0EC-4345-A1E8-C834D0A2F926}" destId="{A619C42A-F4BA-4326-9B72-FC88FC50A6D1}" srcOrd="1" destOrd="0" parTransId="{999A8BAA-EAAE-4622-B52E-33414E84DD43}" sibTransId="{2B4B7CE6-FFA8-4252-B39A-864D1143592C}"/>
    <dgm:cxn modelId="{A1955391-E274-4571-983E-FE8D2DE38988}" type="presOf" srcId="{FD6A0FC6-5D49-4E1F-BFBF-F5220E153F30}" destId="{05470803-4BC9-4068-BEA4-8F0BA2447646}" srcOrd="0" destOrd="0" presId="urn:microsoft.com/office/officeart/2008/layout/SquareAccentList"/>
    <dgm:cxn modelId="{FCE8D99D-8A75-4FF5-9E31-65765C6150D4}" type="presOf" srcId="{BB28E2B6-B278-4017-98CC-EA0527F685AE}" destId="{6C74EDF9-2D57-4346-B7B1-DB81B3AD86C7}" srcOrd="0" destOrd="0" presId="urn:microsoft.com/office/officeart/2008/layout/SquareAccentList"/>
    <dgm:cxn modelId="{A8477DAE-51E8-4526-80A9-35AEEBDB406B}" type="presOf" srcId="{944C856F-7725-40A6-BF64-32DF025682F3}" destId="{7D600004-A0B8-4FBA-84DC-29EBB8F860DC}" srcOrd="0" destOrd="0" presId="urn:microsoft.com/office/officeart/2008/layout/SquareAccentList"/>
    <dgm:cxn modelId="{1D5D97BA-01DC-4ADA-A37B-B1592BE1307A}" srcId="{C61F834C-B0EC-4345-A1E8-C834D0A2F926}" destId="{86F0A09A-EB3D-4125-BB7F-3D7D4A42CBE6}" srcOrd="0" destOrd="0" parTransId="{D162046A-072E-419E-9ADB-AF98DF0478C7}" sibTransId="{DCF6CD61-2EC2-48F8-BABE-B43D69EB01F4}"/>
    <dgm:cxn modelId="{1C5B0EBE-3593-4906-BCEC-D2B4AE512AC6}" type="presOf" srcId="{C61F834C-B0EC-4345-A1E8-C834D0A2F926}" destId="{90E67E2F-D8F3-45C6-BB7D-00B0CEC3140F}" srcOrd="0" destOrd="0" presId="urn:microsoft.com/office/officeart/2008/layout/SquareAccentList"/>
    <dgm:cxn modelId="{FBE161C5-2EA7-4081-9109-A43427063CEC}" srcId="{86F0A09A-EB3D-4125-BB7F-3D7D4A42CBE6}" destId="{4A76F2A3-B4E5-4415-BE2C-56D0A833EF3E}" srcOrd="1" destOrd="0" parTransId="{E8010AEE-2DAE-4B00-BDED-5FA6687B3A2E}" sibTransId="{F28DE16E-5BD6-4913-A483-AF7A326378C7}"/>
    <dgm:cxn modelId="{C297D2D1-1379-4D96-ABEC-0402BC4A5BB2}" type="presOf" srcId="{A619C42A-F4BA-4326-9B72-FC88FC50A6D1}" destId="{762E2AF2-75A7-427F-B40E-B07914D15B6A}" srcOrd="0" destOrd="0" presId="urn:microsoft.com/office/officeart/2008/layout/SquareAccentList"/>
    <dgm:cxn modelId="{948361EB-35D2-40BA-B1B3-786DB5758CFA}" srcId="{A619C42A-F4BA-4326-9B72-FC88FC50A6D1}" destId="{944C856F-7725-40A6-BF64-32DF025682F3}" srcOrd="1" destOrd="0" parTransId="{DD76DF29-FA9F-4E7C-B867-7D39823245D1}" sibTransId="{CE3FB902-0A06-4686-B534-1A7410672005}"/>
    <dgm:cxn modelId="{0AF5C194-1312-470E-8739-404EE9FBCBCF}" type="presParOf" srcId="{90E67E2F-D8F3-45C6-BB7D-00B0CEC3140F}" destId="{4281031E-3102-49C9-A8A3-C119963DA604}" srcOrd="0" destOrd="0" presId="urn:microsoft.com/office/officeart/2008/layout/SquareAccentList"/>
    <dgm:cxn modelId="{585E2D58-CC46-49FA-8996-C7E33A1FFE9E}" type="presParOf" srcId="{4281031E-3102-49C9-A8A3-C119963DA604}" destId="{D221AE9E-239E-48E2-907D-E3ADC8E23538}" srcOrd="0" destOrd="0" presId="urn:microsoft.com/office/officeart/2008/layout/SquareAccentList"/>
    <dgm:cxn modelId="{BE626AD0-34E7-40D0-A79F-5A24F6583F63}" type="presParOf" srcId="{D221AE9E-239E-48E2-907D-E3ADC8E23538}" destId="{26B7641C-46A0-44E8-8315-9BCF4AF361D7}" srcOrd="0" destOrd="0" presId="urn:microsoft.com/office/officeart/2008/layout/SquareAccentList"/>
    <dgm:cxn modelId="{0A148AAB-6641-4222-8FDF-4827C6E322DD}" type="presParOf" srcId="{D221AE9E-239E-48E2-907D-E3ADC8E23538}" destId="{979C485C-DB40-4A91-AFC7-988A1D7177FE}" srcOrd="1" destOrd="0" presId="urn:microsoft.com/office/officeart/2008/layout/SquareAccentList"/>
    <dgm:cxn modelId="{8AB414EC-5C50-433F-B0EA-DB81B3A38E2B}" type="presParOf" srcId="{D221AE9E-239E-48E2-907D-E3ADC8E23538}" destId="{9D3D27ED-E132-468B-8923-F0099DDD8EEC}" srcOrd="2" destOrd="0" presId="urn:microsoft.com/office/officeart/2008/layout/SquareAccentList"/>
    <dgm:cxn modelId="{6A45801D-4AE4-4C51-8EB4-7B22D1FA0F86}" type="presParOf" srcId="{4281031E-3102-49C9-A8A3-C119963DA604}" destId="{262BBDB8-2EA2-4C71-AC5F-687E256E5AF6}" srcOrd="1" destOrd="0" presId="urn:microsoft.com/office/officeart/2008/layout/SquareAccentList"/>
    <dgm:cxn modelId="{CE8C2013-02DF-49AF-A3EC-13BE218E56C0}" type="presParOf" srcId="{262BBDB8-2EA2-4C71-AC5F-687E256E5AF6}" destId="{01D7B038-2465-4D86-98FB-775451674193}" srcOrd="0" destOrd="0" presId="urn:microsoft.com/office/officeart/2008/layout/SquareAccentList"/>
    <dgm:cxn modelId="{12EC98C8-7DA5-444E-917F-8CD035063D47}" type="presParOf" srcId="{01D7B038-2465-4D86-98FB-775451674193}" destId="{0A311024-335B-4950-8324-297BD83D6279}" srcOrd="0" destOrd="0" presId="urn:microsoft.com/office/officeart/2008/layout/SquareAccentList"/>
    <dgm:cxn modelId="{9CC4ACA7-C1B8-4D45-855E-88ABE6624B71}" type="presParOf" srcId="{01D7B038-2465-4D86-98FB-775451674193}" destId="{77967C11-C119-400A-8765-07490214490E}" srcOrd="1" destOrd="0" presId="urn:microsoft.com/office/officeart/2008/layout/SquareAccentList"/>
    <dgm:cxn modelId="{28C1F13B-2997-4B33-917A-3AEBE5EB7071}" type="presParOf" srcId="{262BBDB8-2EA2-4C71-AC5F-687E256E5AF6}" destId="{370E6BE2-CCC7-40B8-8F9F-DDFBA7DE992A}" srcOrd="1" destOrd="0" presId="urn:microsoft.com/office/officeart/2008/layout/SquareAccentList"/>
    <dgm:cxn modelId="{1D6B1856-CB6F-4947-A18A-442DD026DAEF}" type="presParOf" srcId="{370E6BE2-CCC7-40B8-8F9F-DDFBA7DE992A}" destId="{A60B0363-9A85-44B3-AA3B-1468F3BA1532}" srcOrd="0" destOrd="0" presId="urn:microsoft.com/office/officeart/2008/layout/SquareAccentList"/>
    <dgm:cxn modelId="{699DF03E-0461-40BC-A9F7-E8C72AA6EDE7}" type="presParOf" srcId="{370E6BE2-CCC7-40B8-8F9F-DDFBA7DE992A}" destId="{86F00D58-F1F1-4536-91DE-8D891CF633BC}" srcOrd="1" destOrd="0" presId="urn:microsoft.com/office/officeart/2008/layout/SquareAccentList"/>
    <dgm:cxn modelId="{2D694150-DA62-45FB-8D34-BA3B39941A2A}" type="presParOf" srcId="{262BBDB8-2EA2-4C71-AC5F-687E256E5AF6}" destId="{3376670D-AF2F-4E0B-A963-E34B7EBA1244}" srcOrd="2" destOrd="0" presId="urn:microsoft.com/office/officeart/2008/layout/SquareAccentList"/>
    <dgm:cxn modelId="{20547683-7B92-49B7-BDE3-C42C6FD9992D}" type="presParOf" srcId="{3376670D-AF2F-4E0B-A963-E34B7EBA1244}" destId="{71D22709-091F-4712-B10A-6103DBB862EE}" srcOrd="0" destOrd="0" presId="urn:microsoft.com/office/officeart/2008/layout/SquareAccentList"/>
    <dgm:cxn modelId="{C5D57BA3-A86C-4728-ADEB-4D8FD02FE766}" type="presParOf" srcId="{3376670D-AF2F-4E0B-A963-E34B7EBA1244}" destId="{6C74EDF9-2D57-4346-B7B1-DB81B3AD86C7}" srcOrd="1" destOrd="0" presId="urn:microsoft.com/office/officeart/2008/layout/SquareAccentList"/>
    <dgm:cxn modelId="{0ECAE8BD-6348-47A9-82A9-8143862C541F}" type="presParOf" srcId="{262BBDB8-2EA2-4C71-AC5F-687E256E5AF6}" destId="{D5AE6F1A-AD02-47BA-AEBA-A11F7D433A4A}" srcOrd="3" destOrd="0" presId="urn:microsoft.com/office/officeart/2008/layout/SquareAccentList"/>
    <dgm:cxn modelId="{6FE0C08B-2D39-4A67-A85C-58F3B058F38B}" type="presParOf" srcId="{D5AE6F1A-AD02-47BA-AEBA-A11F7D433A4A}" destId="{5E17411F-5320-4EE8-A321-9DE0C483989E}" srcOrd="0" destOrd="0" presId="urn:microsoft.com/office/officeart/2008/layout/SquareAccentList"/>
    <dgm:cxn modelId="{451F02E4-6973-4E17-89F9-2F85BD897EC6}" type="presParOf" srcId="{D5AE6F1A-AD02-47BA-AEBA-A11F7D433A4A}" destId="{63B00E9C-BEAB-47EA-8137-508F74352CA8}" srcOrd="1" destOrd="0" presId="urn:microsoft.com/office/officeart/2008/layout/SquareAccentList"/>
    <dgm:cxn modelId="{7073D01D-B2F9-44DE-A945-930916F9AC6A}" type="presParOf" srcId="{90E67E2F-D8F3-45C6-BB7D-00B0CEC3140F}" destId="{0B655585-2AC3-4800-B20E-E73CE5D278AE}" srcOrd="1" destOrd="0" presId="urn:microsoft.com/office/officeart/2008/layout/SquareAccentList"/>
    <dgm:cxn modelId="{D3A52825-7E6A-4E7E-8C8F-001E1F333421}" type="presParOf" srcId="{0B655585-2AC3-4800-B20E-E73CE5D278AE}" destId="{045E36E7-8C9B-41A3-9091-5882C84398CE}" srcOrd="0" destOrd="0" presId="urn:microsoft.com/office/officeart/2008/layout/SquareAccentList"/>
    <dgm:cxn modelId="{FE86FA11-6276-4E7D-A19A-1A97F519D2B0}" type="presParOf" srcId="{045E36E7-8C9B-41A3-9091-5882C84398CE}" destId="{CE44FBB5-D460-4A7F-8AB3-13DD836FD194}" srcOrd="0" destOrd="0" presId="urn:microsoft.com/office/officeart/2008/layout/SquareAccentList"/>
    <dgm:cxn modelId="{20C4FC3E-AC8B-44C0-8BCA-D4AC957DCA48}" type="presParOf" srcId="{045E36E7-8C9B-41A3-9091-5882C84398CE}" destId="{D53891C4-EC04-49F0-B410-6EA5EF2565EC}" srcOrd="1" destOrd="0" presId="urn:microsoft.com/office/officeart/2008/layout/SquareAccentList"/>
    <dgm:cxn modelId="{2B938B30-22D5-4572-8CE1-DCC00A44928D}" type="presParOf" srcId="{045E36E7-8C9B-41A3-9091-5882C84398CE}" destId="{762E2AF2-75A7-427F-B40E-B07914D15B6A}" srcOrd="2" destOrd="0" presId="urn:microsoft.com/office/officeart/2008/layout/SquareAccentList"/>
    <dgm:cxn modelId="{2EEC4D30-0E59-4BC8-86AF-9AEA337A35DE}" type="presParOf" srcId="{0B655585-2AC3-4800-B20E-E73CE5D278AE}" destId="{F0C4A77D-62B7-4D72-93A0-64A76CFBEF4B}" srcOrd="1" destOrd="0" presId="urn:microsoft.com/office/officeart/2008/layout/SquareAccentList"/>
    <dgm:cxn modelId="{6C4584B3-D2EA-48BD-98A1-ADFE800CAEDA}" type="presParOf" srcId="{F0C4A77D-62B7-4D72-93A0-64A76CFBEF4B}" destId="{78D851C4-3F41-477C-A070-244A374E21A6}" srcOrd="0" destOrd="0" presId="urn:microsoft.com/office/officeart/2008/layout/SquareAccentList"/>
    <dgm:cxn modelId="{A8B14CB3-1D2B-4EC0-A683-7C4869BE1193}" type="presParOf" srcId="{78D851C4-3F41-477C-A070-244A374E21A6}" destId="{F8DFE436-B867-4B6F-A505-14B3CAF8E2A4}" srcOrd="0" destOrd="0" presId="urn:microsoft.com/office/officeart/2008/layout/SquareAccentList"/>
    <dgm:cxn modelId="{CDC86D79-6851-438D-A946-DC213C905B37}" type="presParOf" srcId="{78D851C4-3F41-477C-A070-244A374E21A6}" destId="{05470803-4BC9-4068-BEA4-8F0BA2447646}" srcOrd="1" destOrd="0" presId="urn:microsoft.com/office/officeart/2008/layout/SquareAccentList"/>
    <dgm:cxn modelId="{3A1708DE-EA64-4351-A42F-7C1C57AF3A84}" type="presParOf" srcId="{F0C4A77D-62B7-4D72-93A0-64A76CFBEF4B}" destId="{0806C139-7B0E-425C-858D-627401023748}" srcOrd="1" destOrd="0" presId="urn:microsoft.com/office/officeart/2008/layout/SquareAccentList"/>
    <dgm:cxn modelId="{FFD55268-75A8-4F6C-A298-683EA17CB29F}" type="presParOf" srcId="{0806C139-7B0E-425C-858D-627401023748}" destId="{025EA0C1-A1ED-40A9-A797-CEEDFDDF9621}" srcOrd="0" destOrd="0" presId="urn:microsoft.com/office/officeart/2008/layout/SquareAccentList"/>
    <dgm:cxn modelId="{0378E777-BBAE-4F9F-896F-1598EAD7CC0F}" type="presParOf" srcId="{0806C139-7B0E-425C-858D-627401023748}" destId="{7D600004-A0B8-4FBA-84DC-29EBB8F860DC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7641C-46A0-44E8-8315-9BCF4AF361D7}">
      <dsp:nvSpPr>
        <dsp:cNvPr id="0" name=""/>
        <dsp:cNvSpPr/>
      </dsp:nvSpPr>
      <dsp:spPr>
        <a:xfrm>
          <a:off x="37" y="837943"/>
          <a:ext cx="3964841" cy="4664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9C485C-DB40-4A91-AFC7-988A1D7177FE}">
      <dsp:nvSpPr>
        <dsp:cNvPr id="0" name=""/>
        <dsp:cNvSpPr/>
      </dsp:nvSpPr>
      <dsp:spPr>
        <a:xfrm>
          <a:off x="37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D27ED-E132-468B-8923-F0099DDD8EEC}">
      <dsp:nvSpPr>
        <dsp:cNvPr id="0" name=""/>
        <dsp:cNvSpPr/>
      </dsp:nvSpPr>
      <dsp:spPr>
        <a:xfrm>
          <a:off x="37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100" kern="1200" dirty="0"/>
            <a:t>You’ll learn</a:t>
          </a:r>
          <a:endParaRPr lang="en-GB" sz="4100" kern="1200" dirty="0"/>
        </a:p>
      </dsp:txBody>
      <dsp:txXfrm>
        <a:off x="37" y="0"/>
        <a:ext cx="3964841" cy="837943"/>
      </dsp:txXfrm>
    </dsp:sp>
    <dsp:sp modelId="{0A311024-335B-4950-8324-297BD83D6279}">
      <dsp:nvSpPr>
        <dsp:cNvPr id="0" name=""/>
        <dsp:cNvSpPr/>
      </dsp:nvSpPr>
      <dsp:spPr>
        <a:xfrm>
          <a:off x="37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67C11-C119-400A-8765-07490214490E}">
      <dsp:nvSpPr>
        <dsp:cNvPr id="0" name=""/>
        <dsp:cNvSpPr/>
      </dsp:nvSpPr>
      <dsp:spPr>
        <a:xfrm>
          <a:off x="277576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Knowledge about financial fraud detection</a:t>
          </a:r>
          <a:endParaRPr lang="en-GB" sz="1600" kern="1200" dirty="0"/>
        </a:p>
      </dsp:txBody>
      <dsp:txXfrm>
        <a:off x="277576" y="1498232"/>
        <a:ext cx="3687302" cy="678938"/>
      </dsp:txXfrm>
    </dsp:sp>
    <dsp:sp modelId="{A60B0363-9A85-44B3-AA3B-1468F3BA1532}">
      <dsp:nvSpPr>
        <dsp:cNvPr id="0" name=""/>
        <dsp:cNvSpPr/>
      </dsp:nvSpPr>
      <dsp:spPr>
        <a:xfrm>
          <a:off x="37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22481"/>
              <a:satOff val="18833"/>
              <a:lumOff val="5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0D58-F1F1-4536-91DE-8D891CF633BC}">
      <dsp:nvSpPr>
        <dsp:cNvPr id="0" name=""/>
        <dsp:cNvSpPr/>
      </dsp:nvSpPr>
      <dsp:spPr>
        <a:xfrm>
          <a:off x="277576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Overview &amp; Concepts of different fraud detection models</a:t>
          </a:r>
          <a:endParaRPr lang="en-GB" sz="1600" kern="1200" dirty="0"/>
        </a:p>
      </dsp:txBody>
      <dsp:txXfrm>
        <a:off x="277576" y="2177170"/>
        <a:ext cx="3687302" cy="678938"/>
      </dsp:txXfrm>
    </dsp:sp>
    <dsp:sp modelId="{71D22709-091F-4712-B10A-6103DBB862EE}">
      <dsp:nvSpPr>
        <dsp:cNvPr id="0" name=""/>
        <dsp:cNvSpPr/>
      </dsp:nvSpPr>
      <dsp:spPr>
        <a:xfrm>
          <a:off x="37" y="3049945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044963"/>
              <a:satOff val="37667"/>
              <a:lumOff val="103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4EDF9-2D57-4346-B7B1-DB81B3AD86C7}">
      <dsp:nvSpPr>
        <dsp:cNvPr id="0" name=""/>
        <dsp:cNvSpPr/>
      </dsp:nvSpPr>
      <dsp:spPr>
        <a:xfrm>
          <a:off x="277576" y="2856108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Skills to use some of the fraud detection tools</a:t>
          </a:r>
          <a:endParaRPr lang="en-GB" sz="1600" kern="1200" dirty="0"/>
        </a:p>
      </dsp:txBody>
      <dsp:txXfrm>
        <a:off x="277576" y="2856108"/>
        <a:ext cx="3687302" cy="678938"/>
      </dsp:txXfrm>
    </dsp:sp>
    <dsp:sp modelId="{5E17411F-5320-4EE8-A321-9DE0C483989E}">
      <dsp:nvSpPr>
        <dsp:cNvPr id="0" name=""/>
        <dsp:cNvSpPr/>
      </dsp:nvSpPr>
      <dsp:spPr>
        <a:xfrm>
          <a:off x="37" y="3728883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567444"/>
              <a:satOff val="56500"/>
              <a:lumOff val="15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00E9C-BEAB-47EA-8137-508F74352CA8}">
      <dsp:nvSpPr>
        <dsp:cNvPr id="0" name=""/>
        <dsp:cNvSpPr/>
      </dsp:nvSpPr>
      <dsp:spPr>
        <a:xfrm>
          <a:off x="277576" y="3535046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Application of the fraud detection tools to financial frauds analysis</a:t>
          </a:r>
          <a:endParaRPr lang="en-GB" sz="1600" kern="1200" dirty="0"/>
        </a:p>
      </dsp:txBody>
      <dsp:txXfrm>
        <a:off x="277576" y="3535046"/>
        <a:ext cx="3687302" cy="678938"/>
      </dsp:txXfrm>
    </dsp:sp>
    <dsp:sp modelId="{CE44FBB5-D460-4A7F-8AB3-13DD836FD194}">
      <dsp:nvSpPr>
        <dsp:cNvPr id="0" name=""/>
        <dsp:cNvSpPr/>
      </dsp:nvSpPr>
      <dsp:spPr>
        <a:xfrm>
          <a:off x="4163121" y="837943"/>
          <a:ext cx="3964841" cy="466451"/>
        </a:xfrm>
        <a:prstGeom prst="rect">
          <a:avLst/>
        </a:prstGeom>
        <a:solidFill>
          <a:schemeClr val="accent2">
            <a:hueOff val="2612407"/>
            <a:satOff val="94167"/>
            <a:lumOff val="25881"/>
            <a:alphaOff val="0"/>
          </a:schemeClr>
        </a:solidFill>
        <a:ln w="12700" cap="flat" cmpd="sng" algn="ctr">
          <a:solidFill>
            <a:schemeClr val="accent2">
              <a:hueOff val="2612407"/>
              <a:satOff val="94167"/>
              <a:lumOff val="2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3891C4-EC04-49F0-B410-6EA5EF2565EC}">
      <dsp:nvSpPr>
        <dsp:cNvPr id="0" name=""/>
        <dsp:cNvSpPr/>
      </dsp:nvSpPr>
      <dsp:spPr>
        <a:xfrm>
          <a:off x="4163121" y="1013124"/>
          <a:ext cx="291271" cy="29127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12407"/>
              <a:satOff val="94167"/>
              <a:lumOff val="2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E2AF2-75A7-427F-B40E-B07914D15B6A}">
      <dsp:nvSpPr>
        <dsp:cNvPr id="0" name=""/>
        <dsp:cNvSpPr/>
      </dsp:nvSpPr>
      <dsp:spPr>
        <a:xfrm>
          <a:off x="4163121" y="0"/>
          <a:ext cx="3964841" cy="837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4100" kern="1200" dirty="0"/>
            <a:t>You’ll NOT learn</a:t>
          </a:r>
          <a:endParaRPr lang="en-GB" sz="4100" kern="1200" dirty="0"/>
        </a:p>
      </dsp:txBody>
      <dsp:txXfrm>
        <a:off x="4163121" y="0"/>
        <a:ext cx="3964841" cy="837943"/>
      </dsp:txXfrm>
    </dsp:sp>
    <dsp:sp modelId="{F8DFE436-B867-4B6F-A505-14B3CAF8E2A4}">
      <dsp:nvSpPr>
        <dsp:cNvPr id="0" name=""/>
        <dsp:cNvSpPr/>
      </dsp:nvSpPr>
      <dsp:spPr>
        <a:xfrm>
          <a:off x="4163121" y="1692069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089926"/>
              <a:satOff val="75334"/>
              <a:lumOff val="20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70803-4BC9-4068-BEA4-8F0BA2447646}">
      <dsp:nvSpPr>
        <dsp:cNvPr id="0" name=""/>
        <dsp:cNvSpPr/>
      </dsp:nvSpPr>
      <dsp:spPr>
        <a:xfrm>
          <a:off x="4440659" y="1498232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machine learning or data mining technical details</a:t>
          </a:r>
          <a:endParaRPr lang="en-GB" sz="1600" kern="1200" dirty="0"/>
        </a:p>
      </dsp:txBody>
      <dsp:txXfrm>
        <a:off x="4440659" y="1498232"/>
        <a:ext cx="3687302" cy="678938"/>
      </dsp:txXfrm>
    </dsp:sp>
    <dsp:sp modelId="{025EA0C1-A1ED-40A9-A797-CEEDFDDF9621}">
      <dsp:nvSpPr>
        <dsp:cNvPr id="0" name=""/>
        <dsp:cNvSpPr/>
      </dsp:nvSpPr>
      <dsp:spPr>
        <a:xfrm>
          <a:off x="4163121" y="2371007"/>
          <a:ext cx="291264" cy="29126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612407"/>
              <a:satOff val="94167"/>
              <a:lumOff val="258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00004-A0B8-4FBA-84DC-29EBB8F860DC}">
      <dsp:nvSpPr>
        <dsp:cNvPr id="0" name=""/>
        <dsp:cNvSpPr/>
      </dsp:nvSpPr>
      <dsp:spPr>
        <a:xfrm>
          <a:off x="4440659" y="2177170"/>
          <a:ext cx="3687302" cy="6789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HK" sz="1600" kern="1200" dirty="0"/>
            <a:t>mathematical details, e.g. mathematical proofs</a:t>
          </a:r>
          <a:endParaRPr lang="en-GB" sz="1600" kern="1200" dirty="0"/>
        </a:p>
      </dsp:txBody>
      <dsp:txXfrm>
        <a:off x="4440659" y="2177170"/>
        <a:ext cx="3687302" cy="678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E7B91-F5CA-448E-A8CA-C3C8AB284D8D}" type="datetimeFigureOut">
              <a:rPr lang="en-GB" smtClean="0"/>
              <a:t>01/09/2023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3C1C2-FE1D-4413-A460-D48AF9ED5C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42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85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5554FB4E-E79F-4FCD-B373-1990A7E5164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-1" y="0"/>
            <a:ext cx="10203255" cy="6858000"/>
          </a:xfrm>
          <a:custGeom>
            <a:avLst/>
            <a:gdLst>
              <a:gd name="connsiteX0" fmla="*/ 0 w 8908610"/>
              <a:gd name="connsiteY0" fmla="*/ 0 h 6858000"/>
              <a:gd name="connsiteX1" fmla="*/ 8908610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725909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  <a:gd name="connsiteX0" fmla="*/ 0 w 8908610"/>
              <a:gd name="connsiteY0" fmla="*/ 0 h 6858000"/>
              <a:gd name="connsiteX1" fmla="*/ 4330673 w 8908610"/>
              <a:gd name="connsiteY1" fmla="*/ 0 h 6858000"/>
              <a:gd name="connsiteX2" fmla="*/ 8908610 w 8908610"/>
              <a:gd name="connsiteY2" fmla="*/ 6858000 h 6858000"/>
              <a:gd name="connsiteX3" fmla="*/ 0 w 8908610"/>
              <a:gd name="connsiteY3" fmla="*/ 6858000 h 6858000"/>
              <a:gd name="connsiteX4" fmla="*/ 0 w 890861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08610" h="6858000">
                <a:moveTo>
                  <a:pt x="0" y="0"/>
                </a:moveTo>
                <a:lnTo>
                  <a:pt x="4330673" y="0"/>
                </a:lnTo>
                <a:lnTo>
                  <a:pt x="890861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65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36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C50670-3639-4169-BCD3-D57F21837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862" y="1203434"/>
            <a:ext cx="9890235" cy="4973529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12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1DB724-9006-424E-A191-C08CB17EE2CA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13FB2FD4-D355-49C8-B7E0-BC49131F2FEA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AF68A-9D51-4222-8013-E9B5F82098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0903"/>
            <a:ext cx="11600704" cy="1140891"/>
          </a:xfrm>
          <a:prstGeom prst="rect">
            <a:avLst/>
          </a:prstGeom>
        </p:spPr>
      </p:pic>
      <p:pic>
        <p:nvPicPr>
          <p:cNvPr id="3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1C4F8B41-3F98-4240-8891-4ADABC669A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 flipH="1">
            <a:off x="850945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8CB46E1-8EB0-4782-9CDE-623B6BC6877B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8898129" y="2735416"/>
            <a:ext cx="1672517" cy="2613110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517" h="2613110">
                <a:moveTo>
                  <a:pt x="0" y="0"/>
                </a:moveTo>
                <a:lnTo>
                  <a:pt x="1523565" y="16550"/>
                </a:lnTo>
                <a:lnTo>
                  <a:pt x="1672517" y="2580011"/>
                </a:lnTo>
                <a:lnTo>
                  <a:pt x="161364" y="261311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88CF590-A7AC-47AA-9D77-5FF843A9CE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98" r:id="rId4"/>
    <p:sldLayoutId id="2147483676" r:id="rId5"/>
    <p:sldLayoutId id="2147483677" r:id="rId6"/>
    <p:sldLayoutId id="2147483678" r:id="rId7"/>
    <p:sldLayoutId id="2147483680" r:id="rId8"/>
    <p:sldLayoutId id="2147483682" r:id="rId9"/>
    <p:sldLayoutId id="2147483684" r:id="rId10"/>
    <p:sldLayoutId id="2147483687" r:id="rId11"/>
    <p:sldLayoutId id="2147483688" r:id="rId12"/>
    <p:sldLayoutId id="2147483671" r:id="rId13"/>
    <p:sldLayoutId id="214748367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bout:blank" TargetMode="External"/><Relationship Id="rId2" Type="http://schemas.openxmlformats.org/officeDocument/2006/relationships/hyperlink" Target="mailto:u3556305@connect.hku.hk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F82C53E-6891-4695-A1B4-3BB471D7FA35}"/>
              </a:ext>
            </a:extLst>
          </p:cNvPr>
          <p:cNvSpPr txBox="1"/>
          <p:nvPr/>
        </p:nvSpPr>
        <p:spPr>
          <a:xfrm>
            <a:off x="6666696" y="1679139"/>
            <a:ext cx="5096276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FITE7410</a:t>
            </a:r>
            <a:endParaRPr lang="en-US" sz="5400" dirty="0">
              <a:solidFill>
                <a:schemeClr val="accent1"/>
              </a:solidFill>
              <a:latin typeface="+mj-lt"/>
            </a:endParaRPr>
          </a:p>
          <a:p>
            <a:pPr algn="r"/>
            <a:r>
              <a:rPr lang="en-US" sz="5400" dirty="0">
                <a:solidFill>
                  <a:schemeClr val="accent1"/>
                </a:solidFill>
                <a:latin typeface="+mj-lt"/>
              </a:rPr>
              <a:t>Financial Fraud Analytics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76FB9-48AC-45CA-8F0D-FD198B4F22AE}"/>
              </a:ext>
            </a:extLst>
          </p:cNvPr>
          <p:cNvSpPr txBox="1"/>
          <p:nvPr/>
        </p:nvSpPr>
        <p:spPr>
          <a:xfrm>
            <a:off x="6666758" y="5604382"/>
            <a:ext cx="5096214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Department of Computer Science</a:t>
            </a:r>
          </a:p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The University of Hong Kong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hlinkClick r:id="rId2"/>
            <a:extLst>
              <a:ext uri="{FF2B5EF4-FFF2-40B4-BE49-F238E27FC236}">
                <a16:creationId xmlns:a16="http://schemas.microsoft.com/office/drawing/2014/main" id="{CF639353-2FBF-45AF-BF9B-02441FCB654D}"/>
              </a:ext>
            </a:extLst>
          </p:cNvPr>
          <p:cNvSpPr txBox="1"/>
          <p:nvPr/>
        </p:nvSpPr>
        <p:spPr>
          <a:xfrm>
            <a:off x="6761286" y="6521617"/>
            <a:ext cx="5096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D46F5F-707C-4683-8701-E8A5F60D8B32}"/>
              </a:ext>
            </a:extLst>
          </p:cNvPr>
          <p:cNvSpPr txBox="1"/>
          <p:nvPr/>
        </p:nvSpPr>
        <p:spPr>
          <a:xfrm>
            <a:off x="5593400" y="4288090"/>
            <a:ext cx="6169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  <a:latin typeface="+mj-lt"/>
              </a:rPr>
              <a:t>Lecturers: </a:t>
            </a:r>
            <a:r>
              <a:rPr lang="en-US" altLang="ko-KR" sz="1800" dirty="0">
                <a:solidFill>
                  <a:schemeClr val="bg1"/>
                </a:solidFill>
                <a:latin typeface="+mj-lt"/>
                <a:cs typeface="Arial" pitchFamily="34" charset="0"/>
              </a:rPr>
              <a:t>Dr. Vivien Chan, Annie Chan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+mj-lt"/>
                <a:cs typeface="Arial" pitchFamily="34" charset="0"/>
              </a:rPr>
              <a:t>Tutor: </a:t>
            </a:r>
            <a:r>
              <a:rPr lang="en-US" altLang="ko-KR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Yanan</a:t>
            </a:r>
            <a:r>
              <a:rPr lang="en-US" altLang="ko-KR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HK" dirty="0">
                <a:solidFill>
                  <a:schemeClr val="bg1"/>
                </a:solidFill>
                <a:latin typeface="+mj-lt"/>
                <a:cs typeface="Arial" pitchFamily="34" charset="0"/>
              </a:rPr>
              <a:t>Gong</a:t>
            </a:r>
            <a:endParaRPr lang="en-US" altLang="ko-KR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endParaRPr lang="en-US" altLang="ko-KR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pPr algn="r"/>
            <a:r>
              <a:rPr lang="en-US" altLang="ko-KR" sz="1800" dirty="0">
                <a:solidFill>
                  <a:schemeClr val="bg1"/>
                </a:solidFill>
                <a:latin typeface="+mj-lt"/>
                <a:cs typeface="Arial" pitchFamily="34" charset="0"/>
              </a:rPr>
              <a:t>Date: 6 &amp; 8 September 2023 </a:t>
            </a:r>
            <a:endParaRPr lang="ko-KR" altLang="en-US" sz="1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rapezoid 24">
            <a:extLst>
              <a:ext uri="{FF2B5EF4-FFF2-40B4-BE49-F238E27FC236}">
                <a16:creationId xmlns:a16="http://schemas.microsoft.com/office/drawing/2014/main" id="{4D1F2B70-3483-43EB-A5B9-48B6586978F0}"/>
              </a:ext>
            </a:extLst>
          </p:cNvPr>
          <p:cNvSpPr>
            <a:spLocks noChangeAspect="1"/>
          </p:cNvSpPr>
          <p:nvPr/>
        </p:nvSpPr>
        <p:spPr>
          <a:xfrm rot="8369018">
            <a:off x="4215200" y="4240285"/>
            <a:ext cx="410470" cy="414380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B8E527C-EA0A-4287-B12D-E0988BEF2A26}"/>
              </a:ext>
            </a:extLst>
          </p:cNvPr>
          <p:cNvGrpSpPr/>
          <p:nvPr/>
        </p:nvGrpSpPr>
        <p:grpSpPr>
          <a:xfrm>
            <a:off x="9005095" y="3494134"/>
            <a:ext cx="3487324" cy="1200329"/>
            <a:chOff x="3017859" y="4283314"/>
            <a:chExt cx="2579765" cy="120032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E3864B-80BE-45A4-9174-56554A9D2D70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92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Email:</a:t>
              </a:r>
            </a:p>
            <a:p>
              <a:r>
                <a:rPr lang="en-HK" b="0" i="0" dirty="0">
                  <a:solidFill>
                    <a:srgbClr val="222222"/>
                  </a:solidFill>
                  <a:effectLst/>
                  <a:latin typeface="Roboto" panose="02000000000000000000" pitchFamily="2" charset="0"/>
                  <a:hlinkClick r:id="rId2"/>
                </a:rPr>
                <a:t>u3556305@connect.hku.hk</a:t>
              </a:r>
              <a:endPara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  <a:cs typeface="Arial" pitchFamily="34" charset="0"/>
              </a:endParaRPr>
            </a:p>
            <a:p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3D07816-B54F-4C52-A420-B8A08E99C030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Yanan</a:t>
              </a:r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GONG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42B914B6-8267-471E-9E56-DD7F4CC1F2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Teaching 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44731C-5034-4BA2-809B-F59DEEFBC17B}"/>
              </a:ext>
            </a:extLst>
          </p:cNvPr>
          <p:cNvGrpSpPr/>
          <p:nvPr/>
        </p:nvGrpSpPr>
        <p:grpSpPr>
          <a:xfrm>
            <a:off x="4102098" y="4135125"/>
            <a:ext cx="4468475" cy="2357519"/>
            <a:chOff x="4102098" y="4135125"/>
            <a:chExt cx="4468475" cy="235751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9E06874-5BF4-42C0-9585-4D92B033E71B}"/>
                </a:ext>
              </a:extLst>
            </p:cNvPr>
            <p:cNvGrpSpPr/>
            <p:nvPr/>
          </p:nvGrpSpPr>
          <p:grpSpPr>
            <a:xfrm>
              <a:off x="4773730" y="4135125"/>
              <a:ext cx="1952636" cy="1951635"/>
              <a:chOff x="4574848" y="1897856"/>
              <a:chExt cx="3028217" cy="3026664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6D67BF62-A8A4-4841-BFB0-AF9D616162BD}"/>
                  </a:ext>
                </a:extLst>
              </p:cNvPr>
              <p:cNvSpPr/>
              <p:nvPr/>
            </p:nvSpPr>
            <p:spPr>
              <a:xfrm>
                <a:off x="4575624" y="1897856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84C2095-99E3-4871-ADB7-E32129C7C2DB}"/>
                  </a:ext>
                </a:extLst>
              </p:cNvPr>
              <p:cNvSpPr/>
              <p:nvPr/>
            </p:nvSpPr>
            <p:spPr>
              <a:xfrm>
                <a:off x="4574848" y="1907000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AA5E64-02E2-4AA1-B902-9E988F77BC13}"/>
                </a:ext>
              </a:extLst>
            </p:cNvPr>
            <p:cNvGrpSpPr/>
            <p:nvPr/>
          </p:nvGrpSpPr>
          <p:grpSpPr>
            <a:xfrm>
              <a:off x="6208763" y="5195649"/>
              <a:ext cx="1183662" cy="1040677"/>
              <a:chOff x="3983887" y="4061275"/>
              <a:chExt cx="2122406" cy="186602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DCE355-5649-42D3-BFF3-D0F1E088744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5" name="Freeform 15">
                  <a:extLst>
                    <a:ext uri="{FF2B5EF4-FFF2-40B4-BE49-F238E27FC236}">
                      <a16:creationId xmlns:a16="http://schemas.microsoft.com/office/drawing/2014/main" id="{1BEDB18F-DDF7-4B9A-8445-979C9B5F9A1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46" name="Rectangle 22">
                  <a:extLst>
                    <a:ext uri="{FF2B5EF4-FFF2-40B4-BE49-F238E27FC236}">
                      <a16:creationId xmlns:a16="http://schemas.microsoft.com/office/drawing/2014/main" id="{E8AF515F-0B06-4EB6-A018-9552EC766A8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6BB20D4-E943-4DC8-93A3-2A63630AD0E8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Freeform 18">
                  <a:extLst>
                    <a:ext uri="{FF2B5EF4-FFF2-40B4-BE49-F238E27FC236}">
                      <a16:creationId xmlns:a16="http://schemas.microsoft.com/office/drawing/2014/main" id="{0729A277-C157-4CDE-AB35-79AEA895D62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44" name="Freeform 19">
                  <a:extLst>
                    <a:ext uri="{FF2B5EF4-FFF2-40B4-BE49-F238E27FC236}">
                      <a16:creationId xmlns:a16="http://schemas.microsoft.com/office/drawing/2014/main" id="{4570ECAC-6998-440B-A0AF-3B4FD2D2663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A4673FE-67FB-44C3-B947-EAFC5A074079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Freeform 21">
                  <a:extLst>
                    <a:ext uri="{FF2B5EF4-FFF2-40B4-BE49-F238E27FC236}">
                      <a16:creationId xmlns:a16="http://schemas.microsoft.com/office/drawing/2014/main" id="{C89734AB-754E-487F-8F26-66531529906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42" name="Rectangle 22">
                  <a:extLst>
                    <a:ext uri="{FF2B5EF4-FFF2-40B4-BE49-F238E27FC236}">
                      <a16:creationId xmlns:a16="http://schemas.microsoft.com/office/drawing/2014/main" id="{DE4C46FB-6130-4BA1-A012-21EA2F77E175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55CF94-609E-46D9-8671-FB61DC312F48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" name="Freeform 24">
                  <a:extLst>
                    <a:ext uri="{FF2B5EF4-FFF2-40B4-BE49-F238E27FC236}">
                      <a16:creationId xmlns:a16="http://schemas.microsoft.com/office/drawing/2014/main" id="{22E8AFE3-AFB3-4B3D-A743-59B1C4875B2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40" name="Rectangle 22">
                  <a:extLst>
                    <a:ext uri="{FF2B5EF4-FFF2-40B4-BE49-F238E27FC236}">
                      <a16:creationId xmlns:a16="http://schemas.microsoft.com/office/drawing/2014/main" id="{5B0811FE-4805-4A5A-AD04-4503AB50EBB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34E0143-7A24-458C-8DE3-31D4E06A5A7B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Freeform 27">
                  <a:extLst>
                    <a:ext uri="{FF2B5EF4-FFF2-40B4-BE49-F238E27FC236}">
                      <a16:creationId xmlns:a16="http://schemas.microsoft.com/office/drawing/2014/main" id="{738508CA-62D3-4692-A200-946D4D7BC728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8" name="Freeform 28">
                  <a:extLst>
                    <a:ext uri="{FF2B5EF4-FFF2-40B4-BE49-F238E27FC236}">
                      <a16:creationId xmlns:a16="http://schemas.microsoft.com/office/drawing/2014/main" id="{04ABB0DD-5650-4FF8-A533-5B6E9B90706E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92" name="Graphic 3">
              <a:extLst>
                <a:ext uri="{FF2B5EF4-FFF2-40B4-BE49-F238E27FC236}">
                  <a16:creationId xmlns:a16="http://schemas.microsoft.com/office/drawing/2014/main" id="{178D6B85-C916-4CA7-B4A3-B6528BEBD1E3}"/>
                </a:ext>
              </a:extLst>
            </p:cNvPr>
            <p:cNvGrpSpPr/>
            <p:nvPr/>
          </p:nvGrpSpPr>
          <p:grpSpPr>
            <a:xfrm rot="294171">
              <a:off x="5250679" y="5285235"/>
              <a:ext cx="3319894" cy="1207409"/>
              <a:chOff x="0" y="1211951"/>
              <a:chExt cx="12192000" cy="4434097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5576BDC-37CD-4B71-9695-794ADA5BC520}"/>
                  </a:ext>
                </a:extLst>
              </p:cNvPr>
              <p:cNvSpPr/>
              <p:nvPr/>
            </p:nvSpPr>
            <p:spPr>
              <a:xfrm>
                <a:off x="8338752" y="1211990"/>
                <a:ext cx="3831088" cy="3114252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7323300-603A-4FD9-A576-8486FE8C532B}"/>
                  </a:ext>
                </a:extLst>
              </p:cNvPr>
              <p:cNvSpPr/>
              <p:nvPr/>
            </p:nvSpPr>
            <p:spPr>
              <a:xfrm>
                <a:off x="8338752" y="1947152"/>
                <a:ext cx="1882301" cy="1882825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5AEC57D-0A48-4033-996F-1270FD50CFFA}"/>
                  </a:ext>
                </a:extLst>
              </p:cNvPr>
              <p:cNvSpPr/>
              <p:nvPr/>
            </p:nvSpPr>
            <p:spPr>
              <a:xfrm>
                <a:off x="9018827" y="1959453"/>
                <a:ext cx="2123698" cy="2134891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4D792BF-842B-4507-A63A-79FE9C95ABB4}"/>
                  </a:ext>
                </a:extLst>
              </p:cNvPr>
              <p:cNvSpPr/>
              <p:nvPr/>
            </p:nvSpPr>
            <p:spPr>
              <a:xfrm>
                <a:off x="9256172" y="2170520"/>
                <a:ext cx="815663" cy="105834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B97A44D-873A-4497-BA0F-F5C06A19A9D4}"/>
                  </a:ext>
                </a:extLst>
              </p:cNvPr>
              <p:cNvSpPr/>
              <p:nvPr/>
            </p:nvSpPr>
            <p:spPr>
              <a:xfrm>
                <a:off x="9281195" y="2175854"/>
                <a:ext cx="868199" cy="1097283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CC6A37-9EBD-4049-B3DF-E5147DFA4BE4}"/>
                  </a:ext>
                </a:extLst>
              </p:cNvPr>
              <p:cNvSpPr/>
              <p:nvPr/>
            </p:nvSpPr>
            <p:spPr>
              <a:xfrm>
                <a:off x="9267758" y="1211990"/>
                <a:ext cx="2922955" cy="1595386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74A1B26-E37E-4694-AB5E-441DECF625FC}"/>
                  </a:ext>
                </a:extLst>
              </p:cNvPr>
              <p:cNvSpPr/>
              <p:nvPr/>
            </p:nvSpPr>
            <p:spPr>
              <a:xfrm>
                <a:off x="9012462" y="3829270"/>
                <a:ext cx="7071" cy="282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0505D092-209C-4DA3-9979-DC5576F5D124}"/>
                  </a:ext>
                </a:extLst>
              </p:cNvPr>
              <p:cNvSpPr/>
              <p:nvPr/>
            </p:nvSpPr>
            <p:spPr>
              <a:xfrm>
                <a:off x="9233651" y="2347195"/>
                <a:ext cx="817443" cy="889403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24A1E32-00B2-4B20-934A-273F4EFCB731}"/>
                  </a:ext>
                </a:extLst>
              </p:cNvPr>
              <p:cNvSpPr/>
              <p:nvPr/>
            </p:nvSpPr>
            <p:spPr>
              <a:xfrm>
                <a:off x="353" y="3313727"/>
                <a:ext cx="9078321" cy="2328077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9A4037C-AF9A-4191-846E-AF05B36E2A31}"/>
                  </a:ext>
                </a:extLst>
              </p:cNvPr>
              <p:cNvSpPr/>
              <p:nvPr/>
            </p:nvSpPr>
            <p:spPr>
              <a:xfrm>
                <a:off x="21068" y="3363230"/>
                <a:ext cx="9066093" cy="2285646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B1DEA87-5A5F-4FFA-8934-9C26E8902D12}"/>
                </a:ext>
              </a:extLst>
            </p:cNvPr>
            <p:cNvGrpSpPr/>
            <p:nvPr/>
          </p:nvGrpSpPr>
          <p:grpSpPr>
            <a:xfrm flipH="1">
              <a:off x="4102098" y="5195649"/>
              <a:ext cx="1183662" cy="1040677"/>
              <a:chOff x="3983887" y="4061275"/>
              <a:chExt cx="2122406" cy="186602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782A974-77A5-4765-BF6E-FFE22E7B5C69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1" name="Freeform 15">
                  <a:extLst>
                    <a:ext uri="{FF2B5EF4-FFF2-40B4-BE49-F238E27FC236}">
                      <a16:creationId xmlns:a16="http://schemas.microsoft.com/office/drawing/2014/main" id="{9E81A0D9-3256-4ECD-BCB8-63635DE1C27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169C667E-41BB-4D4C-B430-4DB878F4F2E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E281F405-2EE9-40BC-95BD-D8D982D4C430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9" name="Freeform 18">
                  <a:extLst>
                    <a:ext uri="{FF2B5EF4-FFF2-40B4-BE49-F238E27FC236}">
                      <a16:creationId xmlns:a16="http://schemas.microsoft.com/office/drawing/2014/main" id="{E730ABE9-6B4A-4770-9A61-36F22B8B0D6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60" name="Freeform 19">
                  <a:extLst>
                    <a:ext uri="{FF2B5EF4-FFF2-40B4-BE49-F238E27FC236}">
                      <a16:creationId xmlns:a16="http://schemas.microsoft.com/office/drawing/2014/main" id="{A332EC7E-8242-416D-8522-3C9AD4C2D40D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B752409-3C27-4488-AD82-C7ED806590F8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21">
                  <a:extLst>
                    <a:ext uri="{FF2B5EF4-FFF2-40B4-BE49-F238E27FC236}">
                      <a16:creationId xmlns:a16="http://schemas.microsoft.com/office/drawing/2014/main" id="{6BC3A07B-F63D-47E8-8101-204CBC6D9DD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8" name="Rectangle 22">
                  <a:extLst>
                    <a:ext uri="{FF2B5EF4-FFF2-40B4-BE49-F238E27FC236}">
                      <a16:creationId xmlns:a16="http://schemas.microsoft.com/office/drawing/2014/main" id="{53FC7B13-8F9F-43F2-814D-9ADB346D520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1279CA7-84B3-40DB-A053-5C1E531FA5BC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24">
                  <a:extLst>
                    <a:ext uri="{FF2B5EF4-FFF2-40B4-BE49-F238E27FC236}">
                      <a16:creationId xmlns:a16="http://schemas.microsoft.com/office/drawing/2014/main" id="{9DB16EC4-24F4-4589-A48C-48A293E9976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42C56BDA-E2FE-4836-BFCA-6CADB1BF969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806BAE6-2B82-4A65-A0B3-98FC9E9941D8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27">
                  <a:extLst>
                    <a:ext uri="{FF2B5EF4-FFF2-40B4-BE49-F238E27FC236}">
                      <a16:creationId xmlns:a16="http://schemas.microsoft.com/office/drawing/2014/main" id="{EEBF2CB3-984E-427D-B525-F685ED293445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4" name="Freeform 28">
                  <a:extLst>
                    <a:ext uri="{FF2B5EF4-FFF2-40B4-BE49-F238E27FC236}">
                      <a16:creationId xmlns:a16="http://schemas.microsoft.com/office/drawing/2014/main" id="{2BAA341A-C14F-416E-9AC9-8B9F7362616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4019515-C708-4224-96AF-FB25D0CFC55C}"/>
              </a:ext>
            </a:extLst>
          </p:cNvPr>
          <p:cNvGrpSpPr/>
          <p:nvPr/>
        </p:nvGrpSpPr>
        <p:grpSpPr>
          <a:xfrm rot="21060453">
            <a:off x="5695043" y="1799734"/>
            <a:ext cx="1579169" cy="1635670"/>
            <a:chOff x="6563619" y="1067070"/>
            <a:chExt cx="1784092" cy="18479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D1BDD2-61A7-4865-9C24-3E76CCF075B1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E93E90B-9B02-4EA8-A7D7-A7233A0293E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BD0F51-FF96-45DB-95C8-B2C369E98F71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57CD20-7CF9-4D8A-BAC3-C6F8ECA96ADD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CC85C12-5B30-432A-888D-6C286BD23C80}"/>
              </a:ext>
            </a:extLst>
          </p:cNvPr>
          <p:cNvSpPr/>
          <p:nvPr/>
        </p:nvSpPr>
        <p:spPr>
          <a:xfrm rot="20867924">
            <a:off x="4057484" y="3269195"/>
            <a:ext cx="1460301" cy="1300196"/>
          </a:xfrm>
          <a:custGeom>
            <a:avLst/>
            <a:gdLst>
              <a:gd name="connsiteX0" fmla="*/ 1399506 w 1649799"/>
              <a:gd name="connsiteY0" fmla="*/ 17705 h 1468918"/>
              <a:gd name="connsiteX1" fmla="*/ 1545929 w 1649799"/>
              <a:gd name="connsiteY1" fmla="*/ 3350 h 1468918"/>
              <a:gd name="connsiteX2" fmla="*/ 1638758 w 1649799"/>
              <a:gd name="connsiteY2" fmla="*/ 0 h 1468918"/>
              <a:gd name="connsiteX3" fmla="*/ 1649764 w 1649799"/>
              <a:gd name="connsiteY3" fmla="*/ 12441 h 1468918"/>
              <a:gd name="connsiteX4" fmla="*/ 1649764 w 1649799"/>
              <a:gd name="connsiteY4" fmla="*/ 38759 h 1468918"/>
              <a:gd name="connsiteX5" fmla="*/ 1649764 w 1649799"/>
              <a:gd name="connsiteY5" fmla="*/ 1083811 h 1468918"/>
              <a:gd name="connsiteX6" fmla="*/ 1615312 w 1649799"/>
              <a:gd name="connsiteY6" fmla="*/ 1120177 h 1468918"/>
              <a:gd name="connsiteX7" fmla="*/ 1452620 w 1649799"/>
              <a:gd name="connsiteY7" fmla="*/ 1145538 h 1468918"/>
              <a:gd name="connsiteX8" fmla="*/ 1325338 w 1649799"/>
              <a:gd name="connsiteY8" fmla="*/ 1177119 h 1468918"/>
              <a:gd name="connsiteX9" fmla="*/ 1183223 w 1649799"/>
              <a:gd name="connsiteY9" fmla="*/ 1227362 h 1468918"/>
              <a:gd name="connsiteX10" fmla="*/ 953541 w 1649799"/>
              <a:gd name="connsiteY10" fmla="*/ 1348902 h 1468918"/>
              <a:gd name="connsiteX11" fmla="*/ 801855 w 1649799"/>
              <a:gd name="connsiteY11" fmla="*/ 1460872 h 1468918"/>
              <a:gd name="connsiteX12" fmla="*/ 768360 w 1649799"/>
              <a:gd name="connsiteY12" fmla="*/ 1458958 h 1468918"/>
              <a:gd name="connsiteX13" fmla="*/ 273109 w 1649799"/>
              <a:gd name="connsiteY13" fmla="*/ 963706 h 1468918"/>
              <a:gd name="connsiteX14" fmla="*/ 9932 w 1649799"/>
              <a:gd name="connsiteY14" fmla="*/ 700529 h 1468918"/>
              <a:gd name="connsiteX15" fmla="*/ 10889 w 1649799"/>
              <a:gd name="connsiteY15" fmla="*/ 667991 h 1468918"/>
              <a:gd name="connsiteX16" fmla="*/ 128601 w 1649799"/>
              <a:gd name="connsiteY16" fmla="*/ 568941 h 1468918"/>
              <a:gd name="connsiteX17" fmla="*/ 141999 w 1649799"/>
              <a:gd name="connsiteY17" fmla="*/ 553150 h 1468918"/>
              <a:gd name="connsiteX18" fmla="*/ 174537 w 1649799"/>
              <a:gd name="connsiteY18" fmla="*/ 522047 h 1468918"/>
              <a:gd name="connsiteX19" fmla="*/ 497527 w 1649799"/>
              <a:gd name="connsiteY19" fmla="*/ 311506 h 1468918"/>
              <a:gd name="connsiteX20" fmla="*/ 620981 w 1649799"/>
              <a:gd name="connsiteY20" fmla="*/ 249779 h 1468918"/>
              <a:gd name="connsiteX21" fmla="*/ 797070 w 1649799"/>
              <a:gd name="connsiteY21" fmla="*/ 170347 h 1468918"/>
              <a:gd name="connsiteX22" fmla="*/ 829130 w 1649799"/>
              <a:gd name="connsiteY22" fmla="*/ 158863 h 1468918"/>
              <a:gd name="connsiteX23" fmla="*/ 1016704 w 1649799"/>
              <a:gd name="connsiteY23" fmla="*/ 94744 h 1468918"/>
              <a:gd name="connsiteX24" fmla="*/ 1367447 w 1649799"/>
              <a:gd name="connsiteY24" fmla="*/ 17226 h 1468918"/>
              <a:gd name="connsiteX25" fmla="*/ 1399506 w 1649799"/>
              <a:gd name="connsiteY25" fmla="*/ 17705 h 1468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649799" h="1468918">
                <a:moveTo>
                  <a:pt x="1399506" y="17705"/>
                </a:moveTo>
                <a:cubicBezTo>
                  <a:pt x="1448314" y="12920"/>
                  <a:pt x="1497121" y="7178"/>
                  <a:pt x="1545929" y="3350"/>
                </a:cubicBezTo>
                <a:cubicBezTo>
                  <a:pt x="1577031" y="957"/>
                  <a:pt x="1608134" y="479"/>
                  <a:pt x="1638758" y="0"/>
                </a:cubicBezTo>
                <a:cubicBezTo>
                  <a:pt x="1645936" y="0"/>
                  <a:pt x="1650242" y="4307"/>
                  <a:pt x="1649764" y="12441"/>
                </a:cubicBezTo>
                <a:cubicBezTo>
                  <a:pt x="1649285" y="21054"/>
                  <a:pt x="1649764" y="30146"/>
                  <a:pt x="1649764" y="38759"/>
                </a:cubicBezTo>
                <a:cubicBezTo>
                  <a:pt x="1649764" y="387109"/>
                  <a:pt x="1649764" y="735460"/>
                  <a:pt x="1649764" y="1083811"/>
                </a:cubicBezTo>
                <a:cubicBezTo>
                  <a:pt x="1649764" y="1117785"/>
                  <a:pt x="1648807" y="1117306"/>
                  <a:pt x="1615312" y="1120177"/>
                </a:cubicBezTo>
                <a:cubicBezTo>
                  <a:pt x="1560762" y="1124962"/>
                  <a:pt x="1506213" y="1134054"/>
                  <a:pt x="1452620" y="1145538"/>
                </a:cubicBezTo>
                <a:cubicBezTo>
                  <a:pt x="1409555" y="1154629"/>
                  <a:pt x="1367447" y="1165156"/>
                  <a:pt x="1325338" y="1177119"/>
                </a:cubicBezTo>
                <a:cubicBezTo>
                  <a:pt x="1277010" y="1190996"/>
                  <a:pt x="1229159" y="1207743"/>
                  <a:pt x="1183223" y="1227362"/>
                </a:cubicBezTo>
                <a:cubicBezTo>
                  <a:pt x="1103313" y="1261814"/>
                  <a:pt x="1026274" y="1301530"/>
                  <a:pt x="953541" y="1348902"/>
                </a:cubicBezTo>
                <a:cubicBezTo>
                  <a:pt x="900427" y="1382876"/>
                  <a:pt x="850663" y="1421156"/>
                  <a:pt x="801855" y="1460872"/>
                </a:cubicBezTo>
                <a:cubicBezTo>
                  <a:pt x="787979" y="1472356"/>
                  <a:pt x="780801" y="1471399"/>
                  <a:pt x="768360" y="1458958"/>
                </a:cubicBezTo>
                <a:cubicBezTo>
                  <a:pt x="603755" y="1293395"/>
                  <a:pt x="438193" y="1128790"/>
                  <a:pt x="273109" y="963706"/>
                </a:cubicBezTo>
                <a:cubicBezTo>
                  <a:pt x="185543" y="876140"/>
                  <a:pt x="97977" y="787617"/>
                  <a:pt x="9932" y="700529"/>
                </a:cubicBezTo>
                <a:cubicBezTo>
                  <a:pt x="-3466" y="687610"/>
                  <a:pt x="-3466" y="681389"/>
                  <a:pt x="10889" y="667991"/>
                </a:cubicBezTo>
                <a:cubicBezTo>
                  <a:pt x="48691" y="633060"/>
                  <a:pt x="86971" y="599565"/>
                  <a:pt x="128601" y="568941"/>
                </a:cubicBezTo>
                <a:cubicBezTo>
                  <a:pt x="133864" y="565113"/>
                  <a:pt x="140563" y="560806"/>
                  <a:pt x="141999" y="553150"/>
                </a:cubicBezTo>
                <a:cubicBezTo>
                  <a:pt x="150612" y="540709"/>
                  <a:pt x="162575" y="531139"/>
                  <a:pt x="174537" y="522047"/>
                </a:cubicBezTo>
                <a:cubicBezTo>
                  <a:pt x="277416" y="444530"/>
                  <a:pt x="384600" y="373711"/>
                  <a:pt x="497527" y="311506"/>
                </a:cubicBezTo>
                <a:cubicBezTo>
                  <a:pt x="538200" y="289973"/>
                  <a:pt x="577916" y="266527"/>
                  <a:pt x="620981" y="249779"/>
                </a:cubicBezTo>
                <a:cubicBezTo>
                  <a:pt x="678402" y="220112"/>
                  <a:pt x="735822" y="190923"/>
                  <a:pt x="797070" y="170347"/>
                </a:cubicBezTo>
                <a:cubicBezTo>
                  <a:pt x="807598" y="166519"/>
                  <a:pt x="821953" y="171783"/>
                  <a:pt x="829130" y="158863"/>
                </a:cubicBezTo>
                <a:cubicBezTo>
                  <a:pt x="890379" y="133981"/>
                  <a:pt x="953541" y="113884"/>
                  <a:pt x="1016704" y="94744"/>
                </a:cubicBezTo>
                <a:cubicBezTo>
                  <a:pt x="1132023" y="61248"/>
                  <a:pt x="1248778" y="34931"/>
                  <a:pt x="1367447" y="17226"/>
                </a:cubicBezTo>
                <a:cubicBezTo>
                  <a:pt x="1377974" y="14834"/>
                  <a:pt x="1388979" y="11484"/>
                  <a:pt x="1399506" y="17705"/>
                </a:cubicBezTo>
                <a:close/>
              </a:path>
            </a:pathLst>
          </a:custGeom>
          <a:solidFill>
            <a:schemeClr val="accent2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D330C05-BE98-4B4C-AA05-3336FD9D3943}"/>
              </a:ext>
            </a:extLst>
          </p:cNvPr>
          <p:cNvSpPr/>
          <p:nvPr/>
        </p:nvSpPr>
        <p:spPr>
          <a:xfrm rot="21149195">
            <a:off x="5543254" y="3026146"/>
            <a:ext cx="1458264" cy="1302427"/>
          </a:xfrm>
          <a:custGeom>
            <a:avLst/>
            <a:gdLst>
              <a:gd name="connsiteX0" fmla="*/ 1511593 w 1647498"/>
              <a:gd name="connsiteY0" fmla="*/ 560838 h 1471438"/>
              <a:gd name="connsiteX1" fmla="*/ 1635047 w 1647498"/>
              <a:gd name="connsiteY1" fmla="*/ 666109 h 1471438"/>
              <a:gd name="connsiteX2" fmla="*/ 1635526 w 1647498"/>
              <a:gd name="connsiteY2" fmla="*/ 705825 h 1471438"/>
              <a:gd name="connsiteX3" fmla="*/ 961792 w 1647498"/>
              <a:gd name="connsiteY3" fmla="*/ 1378601 h 1471438"/>
              <a:gd name="connsiteX4" fmla="*/ 880447 w 1647498"/>
              <a:gd name="connsiteY4" fmla="*/ 1460904 h 1471438"/>
              <a:gd name="connsiteX5" fmla="*/ 847430 w 1647498"/>
              <a:gd name="connsiteY5" fmla="*/ 1463775 h 1471438"/>
              <a:gd name="connsiteX6" fmla="*/ 589995 w 1647498"/>
              <a:gd name="connsiteY6" fmla="*/ 1287685 h 1471438"/>
              <a:gd name="connsiteX7" fmla="*/ 373711 w 1647498"/>
              <a:gd name="connsiteY7" fmla="*/ 1194377 h 1471438"/>
              <a:gd name="connsiteX8" fmla="*/ 180396 w 1647498"/>
              <a:gd name="connsiteY8" fmla="*/ 1141263 h 1471438"/>
              <a:gd name="connsiteX9" fmla="*/ 24882 w 1647498"/>
              <a:gd name="connsiteY9" fmla="*/ 1120209 h 1471438"/>
              <a:gd name="connsiteX10" fmla="*/ 0 w 1647498"/>
              <a:gd name="connsiteY10" fmla="*/ 1093891 h 1471438"/>
              <a:gd name="connsiteX11" fmla="*/ 479 w 1647498"/>
              <a:gd name="connsiteY11" fmla="*/ 261773 h 1471438"/>
              <a:gd name="connsiteX12" fmla="*/ 0 w 1647498"/>
              <a:gd name="connsiteY12" fmla="*/ 22522 h 1471438"/>
              <a:gd name="connsiteX13" fmla="*/ 22968 w 1647498"/>
              <a:gd name="connsiteY13" fmla="*/ 32 h 1471438"/>
              <a:gd name="connsiteX14" fmla="*/ 267005 w 1647498"/>
              <a:gd name="connsiteY14" fmla="*/ 22522 h 1471438"/>
              <a:gd name="connsiteX15" fmla="*/ 344044 w 1647498"/>
              <a:gd name="connsiteY15" fmla="*/ 34484 h 1471438"/>
              <a:gd name="connsiteX16" fmla="*/ 427782 w 1647498"/>
              <a:gd name="connsiteY16" fmla="*/ 44054 h 1471438"/>
              <a:gd name="connsiteX17" fmla="*/ 690959 w 1647498"/>
              <a:gd name="connsiteY17" fmla="*/ 113437 h 1471438"/>
              <a:gd name="connsiteX18" fmla="*/ 1119698 w 1647498"/>
              <a:gd name="connsiteY18" fmla="*/ 295269 h 1471438"/>
              <a:gd name="connsiteX19" fmla="*/ 1492453 w 1647498"/>
              <a:gd name="connsiteY19" fmla="*/ 536913 h 1471438"/>
              <a:gd name="connsiteX20" fmla="*/ 1511593 w 1647498"/>
              <a:gd name="connsiteY20" fmla="*/ 560838 h 14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7498" h="1471438">
                <a:moveTo>
                  <a:pt x="1511593" y="560838"/>
                </a:moveTo>
                <a:cubicBezTo>
                  <a:pt x="1552744" y="595769"/>
                  <a:pt x="1593417" y="631657"/>
                  <a:pt x="1635047" y="666109"/>
                </a:cubicBezTo>
                <a:cubicBezTo>
                  <a:pt x="1652752" y="680464"/>
                  <a:pt x="1650359" y="690991"/>
                  <a:pt x="1635526" y="705825"/>
                </a:cubicBezTo>
                <a:cubicBezTo>
                  <a:pt x="1410629" y="929764"/>
                  <a:pt x="1186211" y="1154183"/>
                  <a:pt x="961792" y="1378601"/>
                </a:cubicBezTo>
                <a:cubicBezTo>
                  <a:pt x="934518" y="1405876"/>
                  <a:pt x="906764" y="1432672"/>
                  <a:pt x="880447" y="1460904"/>
                </a:cubicBezTo>
                <a:cubicBezTo>
                  <a:pt x="869441" y="1472866"/>
                  <a:pt x="860828" y="1475737"/>
                  <a:pt x="847430" y="1463775"/>
                </a:cubicBezTo>
                <a:cubicBezTo>
                  <a:pt x="768955" y="1393913"/>
                  <a:pt x="682346" y="1336493"/>
                  <a:pt x="589995" y="1287685"/>
                </a:cubicBezTo>
                <a:cubicBezTo>
                  <a:pt x="520612" y="1250840"/>
                  <a:pt x="448837" y="1219259"/>
                  <a:pt x="373711" y="1194377"/>
                </a:cubicBezTo>
                <a:cubicBezTo>
                  <a:pt x="310071" y="1173323"/>
                  <a:pt x="245951" y="1154661"/>
                  <a:pt x="180396" y="1141263"/>
                </a:cubicBezTo>
                <a:cubicBezTo>
                  <a:pt x="129196" y="1131215"/>
                  <a:pt x="77518" y="1121645"/>
                  <a:pt x="24882" y="1120209"/>
                </a:cubicBezTo>
                <a:cubicBezTo>
                  <a:pt x="4785" y="1119731"/>
                  <a:pt x="0" y="1113031"/>
                  <a:pt x="0" y="1093891"/>
                </a:cubicBezTo>
                <a:cubicBezTo>
                  <a:pt x="479" y="816359"/>
                  <a:pt x="479" y="538827"/>
                  <a:pt x="479" y="261773"/>
                </a:cubicBezTo>
                <a:cubicBezTo>
                  <a:pt x="479" y="181863"/>
                  <a:pt x="957" y="102432"/>
                  <a:pt x="0" y="22522"/>
                </a:cubicBezTo>
                <a:cubicBezTo>
                  <a:pt x="0" y="4338"/>
                  <a:pt x="5742" y="-447"/>
                  <a:pt x="22968" y="32"/>
                </a:cubicBezTo>
                <a:cubicBezTo>
                  <a:pt x="104792" y="989"/>
                  <a:pt x="186138" y="12951"/>
                  <a:pt x="267005" y="22522"/>
                </a:cubicBezTo>
                <a:cubicBezTo>
                  <a:pt x="292366" y="25393"/>
                  <a:pt x="319162" y="26828"/>
                  <a:pt x="344044" y="34484"/>
                </a:cubicBezTo>
                <a:cubicBezTo>
                  <a:pt x="373233" y="23479"/>
                  <a:pt x="400508" y="38791"/>
                  <a:pt x="427782" y="44054"/>
                </a:cubicBezTo>
                <a:cubicBezTo>
                  <a:pt x="516784" y="61280"/>
                  <a:pt x="604829" y="85684"/>
                  <a:pt x="690959" y="113437"/>
                </a:cubicBezTo>
                <a:cubicBezTo>
                  <a:pt x="839295" y="161288"/>
                  <a:pt x="982368" y="221579"/>
                  <a:pt x="1119698" y="295269"/>
                </a:cubicBezTo>
                <a:cubicBezTo>
                  <a:pt x="1250809" y="365130"/>
                  <a:pt x="1375219" y="445519"/>
                  <a:pt x="1492453" y="536913"/>
                </a:cubicBezTo>
                <a:cubicBezTo>
                  <a:pt x="1501545" y="543612"/>
                  <a:pt x="1507286" y="551268"/>
                  <a:pt x="1511593" y="560838"/>
                </a:cubicBezTo>
                <a:close/>
              </a:path>
            </a:pathLst>
          </a:custGeom>
          <a:solidFill>
            <a:schemeClr val="accent3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77F111DB-0E4F-41BF-A742-A7113FF8B2FF}"/>
              </a:ext>
            </a:extLst>
          </p:cNvPr>
          <p:cNvSpPr/>
          <p:nvPr/>
        </p:nvSpPr>
        <p:spPr>
          <a:xfrm rot="21293628">
            <a:off x="6386059" y="3657693"/>
            <a:ext cx="1303698" cy="1457159"/>
          </a:xfrm>
          <a:custGeom>
            <a:avLst/>
            <a:gdLst>
              <a:gd name="connsiteX0" fmla="*/ 344884 w 1472874"/>
              <a:gd name="connsiteY0" fmla="*/ 1586916 h 1646250"/>
              <a:gd name="connsiteX1" fmla="*/ 324787 w 1472874"/>
              <a:gd name="connsiteY1" fmla="*/ 1453413 h 1646250"/>
              <a:gd name="connsiteX2" fmla="*/ 315695 w 1472874"/>
              <a:gd name="connsiteY2" fmla="*/ 1414655 h 1646250"/>
              <a:gd name="connsiteX3" fmla="*/ 264974 w 1472874"/>
              <a:gd name="connsiteY3" fmla="*/ 1243829 h 1646250"/>
              <a:gd name="connsiteX4" fmla="*/ 134343 w 1472874"/>
              <a:gd name="connsiteY4" fmla="*/ 976824 h 1646250"/>
              <a:gd name="connsiteX5" fmla="*/ 11845 w 1472874"/>
              <a:gd name="connsiteY5" fmla="*/ 808869 h 1646250"/>
              <a:gd name="connsiteX6" fmla="*/ 13281 w 1472874"/>
              <a:gd name="connsiteY6" fmla="*/ 762454 h 1646250"/>
              <a:gd name="connsiteX7" fmla="*/ 766446 w 1472874"/>
              <a:gd name="connsiteY7" fmla="*/ 10246 h 1646250"/>
              <a:gd name="connsiteX8" fmla="*/ 803769 w 1472874"/>
              <a:gd name="connsiteY8" fmla="*/ 11682 h 1646250"/>
              <a:gd name="connsiteX9" fmla="*/ 965982 w 1472874"/>
              <a:gd name="connsiteY9" fmla="*/ 208825 h 1646250"/>
              <a:gd name="connsiteX10" fmla="*/ 990385 w 1472874"/>
              <a:gd name="connsiteY10" fmla="*/ 230837 h 1646250"/>
              <a:gd name="connsiteX11" fmla="*/ 1222460 w 1472874"/>
              <a:gd name="connsiteY11" fmla="*/ 621774 h 1646250"/>
              <a:gd name="connsiteX12" fmla="*/ 1283708 w 1472874"/>
              <a:gd name="connsiteY12" fmla="*/ 761497 h 1646250"/>
              <a:gd name="connsiteX13" fmla="*/ 1304284 w 1472874"/>
              <a:gd name="connsiteY13" fmla="*/ 807912 h 1646250"/>
              <a:gd name="connsiteX14" fmla="*/ 1435872 w 1472874"/>
              <a:gd name="connsiteY14" fmla="*/ 1269190 h 1646250"/>
              <a:gd name="connsiteX15" fmla="*/ 1460276 w 1472874"/>
              <a:gd name="connsiteY15" fmla="*/ 1412741 h 1646250"/>
              <a:gd name="connsiteX16" fmla="*/ 1461711 w 1472874"/>
              <a:gd name="connsiteY16" fmla="*/ 1453413 h 1646250"/>
              <a:gd name="connsiteX17" fmla="*/ 1463147 w 1472874"/>
              <a:gd name="connsiteY17" fmla="*/ 1529017 h 1646250"/>
              <a:gd name="connsiteX18" fmla="*/ 1470803 w 1472874"/>
              <a:gd name="connsiteY18" fmla="*/ 1616583 h 1646250"/>
              <a:gd name="connsiteX19" fmla="*/ 1444007 w 1472874"/>
              <a:gd name="connsiteY19" fmla="*/ 1646251 h 1646250"/>
              <a:gd name="connsiteX20" fmla="*/ 975073 w 1472874"/>
              <a:gd name="connsiteY20" fmla="*/ 1646251 h 1646250"/>
              <a:gd name="connsiteX21" fmla="*/ 379336 w 1472874"/>
              <a:gd name="connsiteY21" fmla="*/ 1646251 h 1646250"/>
              <a:gd name="connsiteX22" fmla="*/ 353497 w 1472874"/>
              <a:gd name="connsiteY22" fmla="*/ 1644336 h 1646250"/>
              <a:gd name="connsiteX23" fmla="*/ 344884 w 1472874"/>
              <a:gd name="connsiteY23" fmla="*/ 1586916 h 164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472874" h="1646250">
                <a:moveTo>
                  <a:pt x="344884" y="1586916"/>
                </a:moveTo>
                <a:cubicBezTo>
                  <a:pt x="343927" y="1541458"/>
                  <a:pt x="331007" y="1497914"/>
                  <a:pt x="324787" y="1453413"/>
                </a:cubicBezTo>
                <a:cubicBezTo>
                  <a:pt x="316652" y="1441929"/>
                  <a:pt x="323351" y="1426617"/>
                  <a:pt x="315695" y="1414655"/>
                </a:cubicBezTo>
                <a:cubicBezTo>
                  <a:pt x="302297" y="1356756"/>
                  <a:pt x="286028" y="1299814"/>
                  <a:pt x="264974" y="1243829"/>
                </a:cubicBezTo>
                <a:cubicBezTo>
                  <a:pt x="230043" y="1150999"/>
                  <a:pt x="186978" y="1061519"/>
                  <a:pt x="134343" y="976824"/>
                </a:cubicBezTo>
                <a:cubicBezTo>
                  <a:pt x="97498" y="917968"/>
                  <a:pt x="58739" y="860069"/>
                  <a:pt x="11845" y="808869"/>
                </a:cubicBezTo>
                <a:cubicBezTo>
                  <a:pt x="-3945" y="791643"/>
                  <a:pt x="-4424" y="780637"/>
                  <a:pt x="13281" y="762454"/>
                </a:cubicBezTo>
                <a:cubicBezTo>
                  <a:pt x="265452" y="512675"/>
                  <a:pt x="516188" y="261461"/>
                  <a:pt x="766446" y="10246"/>
                </a:cubicBezTo>
                <a:cubicBezTo>
                  <a:pt x="780801" y="-4109"/>
                  <a:pt x="790371" y="-3152"/>
                  <a:pt x="803769" y="11682"/>
                </a:cubicBezTo>
                <a:cubicBezTo>
                  <a:pt x="860233" y="75323"/>
                  <a:pt x="913346" y="141835"/>
                  <a:pt x="965982" y="208825"/>
                </a:cubicBezTo>
                <a:cubicBezTo>
                  <a:pt x="975073" y="215046"/>
                  <a:pt x="984165" y="221267"/>
                  <a:pt x="990385" y="230837"/>
                </a:cubicBezTo>
                <a:cubicBezTo>
                  <a:pt x="1077952" y="355248"/>
                  <a:pt x="1156426" y="484922"/>
                  <a:pt x="1222460" y="621774"/>
                </a:cubicBezTo>
                <a:cubicBezTo>
                  <a:pt x="1244471" y="667710"/>
                  <a:pt x="1266003" y="713647"/>
                  <a:pt x="1283708" y="761497"/>
                </a:cubicBezTo>
                <a:cubicBezTo>
                  <a:pt x="1290886" y="776809"/>
                  <a:pt x="1296149" y="793078"/>
                  <a:pt x="1304284" y="807912"/>
                </a:cubicBezTo>
                <a:cubicBezTo>
                  <a:pt x="1360747" y="958162"/>
                  <a:pt x="1408119" y="1110805"/>
                  <a:pt x="1435872" y="1269190"/>
                </a:cubicBezTo>
                <a:cubicBezTo>
                  <a:pt x="1444485" y="1317040"/>
                  <a:pt x="1450227" y="1365369"/>
                  <a:pt x="1460276" y="1412741"/>
                </a:cubicBezTo>
                <a:cubicBezTo>
                  <a:pt x="1463147" y="1426139"/>
                  <a:pt x="1464104" y="1440015"/>
                  <a:pt x="1461711" y="1453413"/>
                </a:cubicBezTo>
                <a:cubicBezTo>
                  <a:pt x="1457405" y="1478774"/>
                  <a:pt x="1458362" y="1504135"/>
                  <a:pt x="1463147" y="1529017"/>
                </a:cubicBezTo>
                <a:cubicBezTo>
                  <a:pt x="1466018" y="1558206"/>
                  <a:pt x="1465061" y="1587395"/>
                  <a:pt x="1470803" y="1616583"/>
                </a:cubicBezTo>
                <a:cubicBezTo>
                  <a:pt x="1476066" y="1644336"/>
                  <a:pt x="1472717" y="1646251"/>
                  <a:pt x="1444007" y="1646251"/>
                </a:cubicBezTo>
                <a:cubicBezTo>
                  <a:pt x="1287536" y="1646251"/>
                  <a:pt x="1131544" y="1646251"/>
                  <a:pt x="975073" y="1646251"/>
                </a:cubicBezTo>
                <a:cubicBezTo>
                  <a:pt x="776494" y="1646251"/>
                  <a:pt x="577915" y="1646251"/>
                  <a:pt x="379336" y="1646251"/>
                </a:cubicBezTo>
                <a:cubicBezTo>
                  <a:pt x="370723" y="1646251"/>
                  <a:pt x="362110" y="1644815"/>
                  <a:pt x="353497" y="1644336"/>
                </a:cubicBezTo>
                <a:cubicBezTo>
                  <a:pt x="342970" y="1626632"/>
                  <a:pt x="354454" y="1605099"/>
                  <a:pt x="344884" y="1586916"/>
                </a:cubicBezTo>
                <a:close/>
              </a:path>
            </a:pathLst>
          </a:custGeom>
          <a:solidFill>
            <a:schemeClr val="accent4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E93CED1-87E3-4C9E-BB21-61C60D4021DE}"/>
              </a:ext>
            </a:extLst>
          </p:cNvPr>
          <p:cNvGrpSpPr/>
          <p:nvPr/>
        </p:nvGrpSpPr>
        <p:grpSpPr>
          <a:xfrm rot="2306725">
            <a:off x="7249910" y="3219843"/>
            <a:ext cx="1579169" cy="1635670"/>
            <a:chOff x="6563619" y="1067070"/>
            <a:chExt cx="1784092" cy="1847925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6ED17DF-B786-41E9-A518-E9F36E4FC0E7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A91F635-9677-44EE-AE51-27868F8BFCDF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62E0ADA-8D4D-43C2-A4C5-5CE73E18FD3A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8D43651-E1FE-4427-AC86-E16535DD03C4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7845A03-09F9-4E4A-854A-122576E4F457}"/>
              </a:ext>
            </a:extLst>
          </p:cNvPr>
          <p:cNvGrpSpPr/>
          <p:nvPr/>
        </p:nvGrpSpPr>
        <p:grpSpPr>
          <a:xfrm>
            <a:off x="6894673" y="1520771"/>
            <a:ext cx="2968685" cy="1001756"/>
            <a:chOff x="3017859" y="4204888"/>
            <a:chExt cx="2579765" cy="100175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CCB5BF9-DB82-4A17-888A-938275DBEABD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Email: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3"/>
                </a:rPr>
                <a:t>vpschan@hku.hk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7C2339F-920F-49A9-BF0D-D5BF6E3D66BB}"/>
                </a:ext>
              </a:extLst>
            </p:cNvPr>
            <p:cNvSpPr txBox="1"/>
            <p:nvPr/>
          </p:nvSpPr>
          <p:spPr>
            <a:xfrm>
              <a:off x="3017859" y="4204888"/>
              <a:ext cx="253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Dr. Vivien CHAN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F0DD20C-15E6-4013-B5BC-97410E099302}"/>
              </a:ext>
            </a:extLst>
          </p:cNvPr>
          <p:cNvGrpSpPr/>
          <p:nvPr/>
        </p:nvGrpSpPr>
        <p:grpSpPr>
          <a:xfrm rot="17872425">
            <a:off x="3388303" y="2219756"/>
            <a:ext cx="1579169" cy="1635670"/>
            <a:chOff x="6563619" y="1067070"/>
            <a:chExt cx="1784092" cy="1847925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3FF82CD-EBEB-4372-8FA5-8822B1C06ABE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4EAB1B8-8CD7-4B35-80FC-34F74F4710A5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BF1C4E1-8C84-4F72-A6F4-C951069D94B5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13CF06-852A-42DD-BDAC-A0A004E2B2D8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4A95EB22-8BEC-4C3F-A91C-3A03AD5B2CA1}"/>
              </a:ext>
            </a:extLst>
          </p:cNvPr>
          <p:cNvSpPr/>
          <p:nvPr/>
        </p:nvSpPr>
        <p:spPr>
          <a:xfrm rot="15434950">
            <a:off x="3488944" y="4102671"/>
            <a:ext cx="1458264" cy="1302427"/>
          </a:xfrm>
          <a:custGeom>
            <a:avLst/>
            <a:gdLst>
              <a:gd name="connsiteX0" fmla="*/ 1511593 w 1647498"/>
              <a:gd name="connsiteY0" fmla="*/ 560838 h 1471438"/>
              <a:gd name="connsiteX1" fmla="*/ 1635047 w 1647498"/>
              <a:gd name="connsiteY1" fmla="*/ 666109 h 1471438"/>
              <a:gd name="connsiteX2" fmla="*/ 1635526 w 1647498"/>
              <a:gd name="connsiteY2" fmla="*/ 705825 h 1471438"/>
              <a:gd name="connsiteX3" fmla="*/ 961792 w 1647498"/>
              <a:gd name="connsiteY3" fmla="*/ 1378601 h 1471438"/>
              <a:gd name="connsiteX4" fmla="*/ 880447 w 1647498"/>
              <a:gd name="connsiteY4" fmla="*/ 1460904 h 1471438"/>
              <a:gd name="connsiteX5" fmla="*/ 847430 w 1647498"/>
              <a:gd name="connsiteY5" fmla="*/ 1463775 h 1471438"/>
              <a:gd name="connsiteX6" fmla="*/ 589995 w 1647498"/>
              <a:gd name="connsiteY6" fmla="*/ 1287685 h 1471438"/>
              <a:gd name="connsiteX7" fmla="*/ 373711 w 1647498"/>
              <a:gd name="connsiteY7" fmla="*/ 1194377 h 1471438"/>
              <a:gd name="connsiteX8" fmla="*/ 180396 w 1647498"/>
              <a:gd name="connsiteY8" fmla="*/ 1141263 h 1471438"/>
              <a:gd name="connsiteX9" fmla="*/ 24882 w 1647498"/>
              <a:gd name="connsiteY9" fmla="*/ 1120209 h 1471438"/>
              <a:gd name="connsiteX10" fmla="*/ 0 w 1647498"/>
              <a:gd name="connsiteY10" fmla="*/ 1093891 h 1471438"/>
              <a:gd name="connsiteX11" fmla="*/ 479 w 1647498"/>
              <a:gd name="connsiteY11" fmla="*/ 261773 h 1471438"/>
              <a:gd name="connsiteX12" fmla="*/ 0 w 1647498"/>
              <a:gd name="connsiteY12" fmla="*/ 22522 h 1471438"/>
              <a:gd name="connsiteX13" fmla="*/ 22968 w 1647498"/>
              <a:gd name="connsiteY13" fmla="*/ 32 h 1471438"/>
              <a:gd name="connsiteX14" fmla="*/ 267005 w 1647498"/>
              <a:gd name="connsiteY14" fmla="*/ 22522 h 1471438"/>
              <a:gd name="connsiteX15" fmla="*/ 344044 w 1647498"/>
              <a:gd name="connsiteY15" fmla="*/ 34484 h 1471438"/>
              <a:gd name="connsiteX16" fmla="*/ 427782 w 1647498"/>
              <a:gd name="connsiteY16" fmla="*/ 44054 h 1471438"/>
              <a:gd name="connsiteX17" fmla="*/ 690959 w 1647498"/>
              <a:gd name="connsiteY17" fmla="*/ 113437 h 1471438"/>
              <a:gd name="connsiteX18" fmla="*/ 1119698 w 1647498"/>
              <a:gd name="connsiteY18" fmla="*/ 295269 h 1471438"/>
              <a:gd name="connsiteX19" fmla="*/ 1492453 w 1647498"/>
              <a:gd name="connsiteY19" fmla="*/ 536913 h 1471438"/>
              <a:gd name="connsiteX20" fmla="*/ 1511593 w 1647498"/>
              <a:gd name="connsiteY20" fmla="*/ 560838 h 1471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47498" h="1471438">
                <a:moveTo>
                  <a:pt x="1511593" y="560838"/>
                </a:moveTo>
                <a:cubicBezTo>
                  <a:pt x="1552744" y="595769"/>
                  <a:pt x="1593417" y="631657"/>
                  <a:pt x="1635047" y="666109"/>
                </a:cubicBezTo>
                <a:cubicBezTo>
                  <a:pt x="1652752" y="680464"/>
                  <a:pt x="1650359" y="690991"/>
                  <a:pt x="1635526" y="705825"/>
                </a:cubicBezTo>
                <a:cubicBezTo>
                  <a:pt x="1410629" y="929764"/>
                  <a:pt x="1186211" y="1154183"/>
                  <a:pt x="961792" y="1378601"/>
                </a:cubicBezTo>
                <a:cubicBezTo>
                  <a:pt x="934518" y="1405876"/>
                  <a:pt x="906764" y="1432672"/>
                  <a:pt x="880447" y="1460904"/>
                </a:cubicBezTo>
                <a:cubicBezTo>
                  <a:pt x="869441" y="1472866"/>
                  <a:pt x="860828" y="1475737"/>
                  <a:pt x="847430" y="1463775"/>
                </a:cubicBezTo>
                <a:cubicBezTo>
                  <a:pt x="768955" y="1393913"/>
                  <a:pt x="682346" y="1336493"/>
                  <a:pt x="589995" y="1287685"/>
                </a:cubicBezTo>
                <a:cubicBezTo>
                  <a:pt x="520612" y="1250840"/>
                  <a:pt x="448837" y="1219259"/>
                  <a:pt x="373711" y="1194377"/>
                </a:cubicBezTo>
                <a:cubicBezTo>
                  <a:pt x="310071" y="1173323"/>
                  <a:pt x="245951" y="1154661"/>
                  <a:pt x="180396" y="1141263"/>
                </a:cubicBezTo>
                <a:cubicBezTo>
                  <a:pt x="129196" y="1131215"/>
                  <a:pt x="77518" y="1121645"/>
                  <a:pt x="24882" y="1120209"/>
                </a:cubicBezTo>
                <a:cubicBezTo>
                  <a:pt x="4785" y="1119731"/>
                  <a:pt x="0" y="1113031"/>
                  <a:pt x="0" y="1093891"/>
                </a:cubicBezTo>
                <a:cubicBezTo>
                  <a:pt x="479" y="816359"/>
                  <a:pt x="479" y="538827"/>
                  <a:pt x="479" y="261773"/>
                </a:cubicBezTo>
                <a:cubicBezTo>
                  <a:pt x="479" y="181863"/>
                  <a:pt x="957" y="102432"/>
                  <a:pt x="0" y="22522"/>
                </a:cubicBezTo>
                <a:cubicBezTo>
                  <a:pt x="0" y="4338"/>
                  <a:pt x="5742" y="-447"/>
                  <a:pt x="22968" y="32"/>
                </a:cubicBezTo>
                <a:cubicBezTo>
                  <a:pt x="104792" y="989"/>
                  <a:pt x="186138" y="12951"/>
                  <a:pt x="267005" y="22522"/>
                </a:cubicBezTo>
                <a:cubicBezTo>
                  <a:pt x="292366" y="25393"/>
                  <a:pt x="319162" y="26828"/>
                  <a:pt x="344044" y="34484"/>
                </a:cubicBezTo>
                <a:cubicBezTo>
                  <a:pt x="373233" y="23479"/>
                  <a:pt x="400508" y="38791"/>
                  <a:pt x="427782" y="44054"/>
                </a:cubicBezTo>
                <a:cubicBezTo>
                  <a:pt x="516784" y="61280"/>
                  <a:pt x="604829" y="85684"/>
                  <a:pt x="690959" y="113437"/>
                </a:cubicBezTo>
                <a:cubicBezTo>
                  <a:pt x="839295" y="161288"/>
                  <a:pt x="982368" y="221579"/>
                  <a:pt x="1119698" y="295269"/>
                </a:cubicBezTo>
                <a:cubicBezTo>
                  <a:pt x="1250809" y="365130"/>
                  <a:pt x="1375219" y="445519"/>
                  <a:pt x="1492453" y="536913"/>
                </a:cubicBezTo>
                <a:cubicBezTo>
                  <a:pt x="1501545" y="543612"/>
                  <a:pt x="1507286" y="551268"/>
                  <a:pt x="1511593" y="560838"/>
                </a:cubicBezTo>
                <a:close/>
              </a:path>
            </a:pathLst>
          </a:custGeom>
          <a:solidFill>
            <a:schemeClr val="accent3"/>
          </a:solidFill>
          <a:ln w="47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73DD30C-7980-46A3-8A7B-EAB0452CD796}"/>
              </a:ext>
            </a:extLst>
          </p:cNvPr>
          <p:cNvGrpSpPr/>
          <p:nvPr/>
        </p:nvGrpSpPr>
        <p:grpSpPr>
          <a:xfrm>
            <a:off x="247720" y="1664781"/>
            <a:ext cx="3630686" cy="935825"/>
            <a:chOff x="3237743" y="2936878"/>
            <a:chExt cx="2576816" cy="935824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EC1C6D9-3870-4C43-87CE-62607E45A2D7}"/>
                </a:ext>
              </a:extLst>
            </p:cNvPr>
            <p:cNvSpPr txBox="1"/>
            <p:nvPr/>
          </p:nvSpPr>
          <p:spPr>
            <a:xfrm>
              <a:off x="3237743" y="3226372"/>
              <a:ext cx="257576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Email: </a:t>
              </a:r>
              <a:r>
                <a:rPr lang="en-GB" b="0" i="0" dirty="0">
                  <a:solidFill>
                    <a:srgbClr val="555555"/>
                  </a:solidFill>
                  <a:effectLst/>
                  <a:latin typeface="Roboto"/>
                </a:rPr>
                <a:t>anniechancpa@gmail.com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E2E1D68-C94B-4007-9B7D-3B64AF2F032B}"/>
                </a:ext>
              </a:extLst>
            </p:cNvPr>
            <p:cNvSpPr txBox="1"/>
            <p:nvPr/>
          </p:nvSpPr>
          <p:spPr>
            <a:xfrm>
              <a:off x="3279003" y="2936878"/>
              <a:ext cx="2535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Annie Chan</a:t>
              </a:r>
              <a:endPara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0147F1-9C2C-4E52-9388-DB3B34C0961F}"/>
              </a:ext>
            </a:extLst>
          </p:cNvPr>
          <p:cNvSpPr txBox="1"/>
          <p:nvPr/>
        </p:nvSpPr>
        <p:spPr>
          <a:xfrm>
            <a:off x="6821696" y="4337914"/>
            <a:ext cx="4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1F38DFE-3CF6-42C6-B9D9-B2728E399BE3}"/>
              </a:ext>
            </a:extLst>
          </p:cNvPr>
          <p:cNvSpPr txBox="1"/>
          <p:nvPr/>
        </p:nvSpPr>
        <p:spPr>
          <a:xfrm>
            <a:off x="5646105" y="34844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Lecturer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7546394-57F6-49CA-B8DE-EC45090D27A9}"/>
              </a:ext>
            </a:extLst>
          </p:cNvPr>
          <p:cNvSpPr txBox="1"/>
          <p:nvPr/>
        </p:nvSpPr>
        <p:spPr>
          <a:xfrm>
            <a:off x="4371626" y="3728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Lecturer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39B95-6339-458F-8646-83DD660AE7D3}"/>
              </a:ext>
            </a:extLst>
          </p:cNvPr>
          <p:cNvSpPr/>
          <p:nvPr/>
        </p:nvSpPr>
        <p:spPr>
          <a:xfrm>
            <a:off x="1234060" y="4189809"/>
            <a:ext cx="4700579" cy="258532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Let us know something about YOU?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273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FB8430-ED19-439C-9F15-227C4EC22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dirty="0"/>
              <a:t>What you’ll learn in this course</a:t>
            </a:r>
            <a:endParaRPr lang="en-GB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85B59C1-6FF4-4CB9-BD6B-D048B29B6EE1}"/>
              </a:ext>
            </a:extLst>
          </p:cNvPr>
          <p:cNvGraphicFramePr/>
          <p:nvPr/>
        </p:nvGraphicFramePr>
        <p:xfrm>
          <a:off x="1806028" y="147063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5287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540CB8-FBE0-48B2-B0D5-C5356DCB8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dirty="0"/>
              <a:t>The Teaching Plan</a:t>
            </a:r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8ECA64B-6CED-419B-8983-6781EF110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70705"/>
              </p:ext>
            </p:extLst>
          </p:nvPr>
        </p:nvGraphicFramePr>
        <p:xfrm>
          <a:off x="0" y="939869"/>
          <a:ext cx="12021441" cy="487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1938">
                  <a:extLst>
                    <a:ext uri="{9D8B030D-6E8A-4147-A177-3AD203B41FA5}">
                      <a16:colId xmlns:a16="http://schemas.microsoft.com/office/drawing/2014/main" val="1331860575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3533696564"/>
                    </a:ext>
                  </a:extLst>
                </a:gridCol>
                <a:gridCol w="1101970">
                  <a:extLst>
                    <a:ext uri="{9D8B030D-6E8A-4147-A177-3AD203B41FA5}">
                      <a16:colId xmlns:a16="http://schemas.microsoft.com/office/drawing/2014/main" val="1574973294"/>
                    </a:ext>
                  </a:extLst>
                </a:gridCol>
                <a:gridCol w="7965256">
                  <a:extLst>
                    <a:ext uri="{9D8B030D-6E8A-4147-A177-3AD203B41FA5}">
                      <a16:colId xmlns:a16="http://schemas.microsoft.com/office/drawing/2014/main" val="3854565702"/>
                    </a:ext>
                  </a:extLst>
                </a:gridCol>
              </a:tblGrid>
              <a:tr h="351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Class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(Wed)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Class 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(Fri)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b="1" dirty="0"/>
                        <a:t>Lecture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b="1" dirty="0"/>
                        <a:t>Description</a:t>
                      </a:r>
                      <a:endParaRPr lang="en-GB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955979"/>
                  </a:ext>
                </a:extLst>
              </a:tr>
              <a:tr h="989952">
                <a:tc>
                  <a:txBody>
                    <a:bodyPr/>
                    <a:lstStyle/>
                    <a:p>
                      <a:r>
                        <a:rPr lang="en-GB" sz="1600" dirty="0"/>
                        <a:t>6 Sep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 Sep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1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HK" sz="2000" dirty="0"/>
                        <a:t>Introduction to Financial Fraud Analytics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HK" sz="20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HK" sz="2000" b="1" dirty="0">
                          <a:solidFill>
                            <a:schemeClr val="tx2"/>
                          </a:solidFill>
                        </a:rPr>
                        <a:t>Tutorial 01 : How to use R (~1 hour)</a:t>
                      </a:r>
                      <a:endParaRPr lang="en-GB" sz="2000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75437"/>
                  </a:ext>
                </a:extLst>
              </a:tr>
              <a:tr h="1049074">
                <a:tc>
                  <a:txBody>
                    <a:bodyPr/>
                    <a:lstStyle/>
                    <a:p>
                      <a:r>
                        <a:rPr lang="en-GB" sz="1600" dirty="0"/>
                        <a:t>13,20,27 Sep</a:t>
                      </a:r>
                    </a:p>
                    <a:p>
                      <a:r>
                        <a:rPr lang="en-GB" sz="1600" dirty="0"/>
                        <a:t>25 Oct</a:t>
                      </a:r>
                    </a:p>
                    <a:p>
                      <a:r>
                        <a:rPr lang="en-GB" sz="1600" dirty="0"/>
                        <a:t>1, 8 Nov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15,22,29 Sep</a:t>
                      </a:r>
                    </a:p>
                    <a:p>
                      <a:r>
                        <a:rPr lang="en-GB" sz="1600"/>
                        <a:t>27 </a:t>
                      </a:r>
                      <a:r>
                        <a:rPr lang="en-GB" sz="1600" dirty="0"/>
                        <a:t>Oct</a:t>
                      </a:r>
                    </a:p>
                    <a:p>
                      <a:r>
                        <a:rPr lang="en-GB" sz="1600"/>
                        <a:t>3,10 </a:t>
                      </a:r>
                      <a:r>
                        <a:rPr lang="en-GB" sz="1600" dirty="0"/>
                        <a:t>Nov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HK" dirty="0"/>
                        <a:t>2-4, 6-8</a:t>
                      </a:r>
                      <a:endParaRPr lang="en-GB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HK" sz="2000" dirty="0"/>
                        <a:t>Introduction to Data preparation and Exploratory Data Analysis (EDA)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</a:rPr>
                        <a:t>Introduction to different types of models for Fraud Detection, including, statistics, machine learning and social network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</a:rPr>
                        <a:t>Performance evaluation of fraud detection models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</a:rPr>
                        <a:t>Applications of different techniques in financial fraud detection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436532"/>
                  </a:ext>
                </a:extLst>
              </a:tr>
              <a:tr h="9544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11 Oct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15, 22 Nov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/>
                        <a:t>13 </a:t>
                      </a:r>
                      <a:r>
                        <a:rPr lang="en-GB" sz="1600" dirty="0"/>
                        <a:t>Oct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17, 24 Nov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5, 9-10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Forensic Accounting and Fraud Investigation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Anti-money Laundering, Best practice and Compliance issues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of Computer Forensic and Data Analytics in  Combating Financial Fraud and Money Laundering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25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0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3DDF31-CFE6-41F6-BA38-CD812FCFA9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HK" dirty="0"/>
              <a:t>Course Work Plan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4479-724E-47A8-A63B-B02917323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(50%) Assignments, including an individual mini-case study </a:t>
            </a:r>
          </a:p>
          <a:p>
            <a:r>
              <a:rPr lang="en-HK" dirty="0"/>
              <a:t>(50%) Exam </a:t>
            </a:r>
          </a:p>
          <a:p>
            <a:endParaRPr lang="en-HK" dirty="0"/>
          </a:p>
          <a:p>
            <a:r>
              <a:rPr lang="en-HK" dirty="0"/>
              <a:t>Details of Individual mini-case study will be announced in </a:t>
            </a:r>
            <a:r>
              <a:rPr lang="en-HK" dirty="0" err="1"/>
              <a:t>moodle</a:t>
            </a:r>
            <a:r>
              <a:rPr lang="en-HK" dirty="0"/>
              <a:t> course page &amp; lecture 4</a:t>
            </a: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20A6D8-A525-423E-A8A0-8619543E3524}"/>
              </a:ext>
            </a:extLst>
          </p:cNvPr>
          <p:cNvSpPr/>
          <p:nvPr/>
        </p:nvSpPr>
        <p:spPr>
          <a:xfrm>
            <a:off x="2288950" y="4094152"/>
            <a:ext cx="7521677" cy="181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4000" dirty="0"/>
              <a:t>NOTE:</a:t>
            </a:r>
          </a:p>
          <a:p>
            <a:pPr algn="ctr"/>
            <a:r>
              <a:rPr lang="en-HK" sz="4000" dirty="0"/>
              <a:t>In this course, we’ll use only R for assignments.</a:t>
            </a:r>
          </a:p>
        </p:txBody>
      </p:sp>
    </p:spTree>
    <p:extLst>
      <p:ext uri="{BB962C8B-B14F-4D97-AF65-F5344CB8AC3E}">
        <p14:creationId xmlns:p14="http://schemas.microsoft.com/office/powerpoint/2010/main" val="108809772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 BURGE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A16"/>
      </a:accent1>
      <a:accent2>
        <a:srgbClr val="454545"/>
      </a:accent2>
      <a:accent3>
        <a:srgbClr val="F8BA16"/>
      </a:accent3>
      <a:accent4>
        <a:srgbClr val="454545"/>
      </a:accent4>
      <a:accent5>
        <a:srgbClr val="F8BA16"/>
      </a:accent5>
      <a:accent6>
        <a:srgbClr val="454545"/>
      </a:accent6>
      <a:hlink>
        <a:srgbClr val="454545"/>
      </a:hlink>
      <a:folHlink>
        <a:srgbClr val="454545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97A1A372703A4F89793B313EAAF69A" ma:contentTypeVersion="11" ma:contentTypeDescription="Create a new document." ma:contentTypeScope="" ma:versionID="a0545de3bcad3a2730a7ded6d47c3b99">
  <xsd:schema xmlns:xsd="http://www.w3.org/2001/XMLSchema" xmlns:xs="http://www.w3.org/2001/XMLSchema" xmlns:p="http://schemas.microsoft.com/office/2006/metadata/properties" xmlns:ns3="17bad850-4201-44b1-9840-2ea18726ab19" targetNamespace="http://schemas.microsoft.com/office/2006/metadata/properties" ma:root="true" ma:fieldsID="e01fe37f6f326d8c84dee4e8a93fab72" ns3:_="">
    <xsd:import namespace="17bad850-4201-44b1-9840-2ea18726ab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LengthInSecond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ad850-4201-44b1-9840-2ea18726ab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7bad850-4201-44b1-9840-2ea18726ab19" xsi:nil="true"/>
  </documentManagement>
</p:properties>
</file>

<file path=customXml/itemProps1.xml><?xml version="1.0" encoding="utf-8"?>
<ds:datastoreItem xmlns:ds="http://schemas.openxmlformats.org/officeDocument/2006/customXml" ds:itemID="{839F268E-CAF9-489E-9C82-7AA552F6AB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F56DB39-6592-43D2-9830-2F838DF52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bad850-4201-44b1-9840-2ea18726ab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CF6000-1691-44DD-92F0-7147A0E6AFB0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17bad850-4201-44b1-9840-2ea18726ab19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329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 Unicode MS</vt:lpstr>
      <vt:lpstr>맑은 고딕</vt:lpstr>
      <vt:lpstr>Roboto</vt:lpstr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Vivien Pui Shan Chan</cp:lastModifiedBy>
  <cp:revision>693</cp:revision>
  <dcterms:created xsi:type="dcterms:W3CDTF">2020-01-20T05:08:25Z</dcterms:created>
  <dcterms:modified xsi:type="dcterms:W3CDTF">2023-09-01T03:22:38Z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0x0101005F97A1A372703A4F89793B313EAAF69A</vt:lpwstr>
  </property>
</Properties>
</file>