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473" r:id="rId4"/>
    <p:sldId id="397" r:id="rId5"/>
    <p:sldId id="467" r:id="rId6"/>
    <p:sldId id="468" r:id="rId7"/>
    <p:sldId id="469" r:id="rId8"/>
    <p:sldId id="470" r:id="rId9"/>
    <p:sldId id="472" r:id="rId10"/>
  </p:sldIdLst>
  <p:sldSz cx="9144000" cy="6858000" type="screen4x3"/>
  <p:notesSz cx="6797675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0"/>
    <p:restoredTop sz="94648"/>
  </p:normalViewPr>
  <p:slideViewPr>
    <p:cSldViewPr>
      <p:cViewPr varScale="1">
        <p:scale>
          <a:sx n="117" d="100"/>
          <a:sy n="117" d="100"/>
        </p:scale>
        <p:origin x="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72"/>
    </p:cViewPr>
  </p:sorterViewPr>
  <p:notesViewPr>
    <p:cSldViewPr>
      <p:cViewPr varScale="1">
        <p:scale>
          <a:sx n="86" d="100"/>
          <a:sy n="86" d="100"/>
        </p:scale>
        <p:origin x="2744" y="2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B9DC832-FFA9-E245-3DBA-A268A12951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48C8A4-4BF7-BCC7-9C15-3FE5E422CD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4231B14-A35B-1AA5-A1EA-2A7FD8F4F7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4D19D3D-3F24-407A-EAC2-91F0CEF5D5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61B74-4421-4278-A347-7DDD7217C9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B42CBD9-A0E9-269A-5869-687F92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3088"/>
            <a:ext cx="1568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E24E57-3BFC-EE91-DED1-2C0599C2AF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115B0E7-FD0C-D2BC-4C92-8894EEF31B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AC8D1D1-C76E-1F7E-05B2-B4FC8E6396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59FE426-30C5-53A4-C13A-F3911632D0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4EB954D-DAEE-4DD7-31AE-AD44D2380D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08957FB-9283-5AC7-3973-28444CB23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1CB238-C745-471E-B872-C22DD4349EE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5128" name="Picture 9">
            <a:extLst>
              <a:ext uri="{FF2B5EF4-FFF2-40B4-BE49-F238E27FC236}">
                <a16:creationId xmlns:a16="http://schemas.microsoft.com/office/drawing/2014/main" id="{17E63F56-D49A-32C5-4B42-ACF04ECE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02775"/>
            <a:ext cx="15684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466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Espace réservé de l'image des diapositives 1">
            <a:extLst>
              <a:ext uri="{FF2B5EF4-FFF2-40B4-BE49-F238E27FC236}">
                <a16:creationId xmlns:a16="http://schemas.microsoft.com/office/drawing/2014/main" id="{B8E5EC52-7A91-065C-BE21-0BF261849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Espace réservé des commentaires 2">
            <a:extLst>
              <a:ext uri="{FF2B5EF4-FFF2-40B4-BE49-F238E27FC236}">
                <a16:creationId xmlns:a16="http://schemas.microsoft.com/office/drawing/2014/main" id="{5F4F74B9-3C39-2D5D-6DFD-71A89D05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Espace réservé du numéro de diapositive 3">
            <a:extLst>
              <a:ext uri="{FF2B5EF4-FFF2-40B4-BE49-F238E27FC236}">
                <a16:creationId xmlns:a16="http://schemas.microsoft.com/office/drawing/2014/main" id="{5589415D-016F-DC9F-402F-1F763C18D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CE3DB2-8CB4-4855-865A-AA2D0CEE34F8}" type="slidenum">
              <a:rPr lang="fr-FR" altLang="fr-FR" smtClean="0"/>
              <a:pPr/>
              <a:t>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062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5576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9737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>
            <a:extLst>
              <a:ext uri="{FF2B5EF4-FFF2-40B4-BE49-F238E27FC236}">
                <a16:creationId xmlns:a16="http://schemas.microsoft.com/office/drawing/2014/main" id="{44953DC0-8EDF-E4E5-39FC-B22D8D079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Espace réservé des commentaires 2">
            <a:extLst>
              <a:ext uri="{FF2B5EF4-FFF2-40B4-BE49-F238E27FC236}">
                <a16:creationId xmlns:a16="http://schemas.microsoft.com/office/drawing/2014/main" id="{7AD41D45-C7F0-F47D-3BCB-6C96898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954C9989-B76B-A868-0BC4-AF4127305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CF2D4-9505-458F-9956-73A2F37CAFDA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2036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46CE87A-3B43-01E6-DD54-2EABF463D5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6550" y="6669088"/>
            <a:ext cx="1223963" cy="21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25397"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fr-FR" sz="1000">
                <a:ea typeface="+mn-ea"/>
              </a:rPr>
              <a:t>CONFIDENTIEL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E8014B7-6F7A-825B-1657-B0BC760939D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042988" y="898525"/>
            <a:ext cx="7129462" cy="6350"/>
          </a:xfrm>
          <a:prstGeom prst="line">
            <a:avLst/>
          </a:prstGeom>
          <a:noFill/>
          <a:ln w="25400">
            <a:solidFill>
              <a:schemeClr val="accent1">
                <a:alpha val="36862"/>
              </a:schemeClr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</p:cxnSp>
      <p:pic>
        <p:nvPicPr>
          <p:cNvPr id="5" name="Image 7">
            <a:extLst>
              <a:ext uri="{FF2B5EF4-FFF2-40B4-BE49-F238E27FC236}">
                <a16:creationId xmlns:a16="http://schemas.microsoft.com/office/drawing/2014/main" id="{15DF753F-10F9-E726-7CB4-16A90BADE8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115888"/>
            <a:ext cx="930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CD160E-7DD5-670F-CE9A-B4FA40ACC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31013" y="6165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‹N°› </a:t>
            </a:r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758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>
            <a:extLst>
              <a:ext uri="{FF2B5EF4-FFF2-40B4-BE49-F238E27FC236}">
                <a16:creationId xmlns:a16="http://schemas.microsoft.com/office/drawing/2014/main" id="{AF7FC009-F410-77C0-A538-698D2499CD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20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A87D684-2A19-80C3-3BE9-2B294929312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042988" y="898525"/>
            <a:ext cx="7129462" cy="6350"/>
          </a:xfrm>
          <a:prstGeom prst="line">
            <a:avLst/>
          </a:prstGeom>
          <a:noFill/>
          <a:ln w="25400">
            <a:solidFill>
              <a:schemeClr val="accent1">
                <a:alpha val="36862"/>
              </a:schemeClr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</p:cxnSp>
      <p:pic>
        <p:nvPicPr>
          <p:cNvPr id="5" name="Image 7">
            <a:extLst>
              <a:ext uri="{FF2B5EF4-FFF2-40B4-BE49-F238E27FC236}">
                <a16:creationId xmlns:a16="http://schemas.microsoft.com/office/drawing/2014/main" id="{D567A1A4-7F97-325D-AB95-64ABEEAA9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115888"/>
            <a:ext cx="930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8900" y="106362"/>
            <a:ext cx="5400675" cy="70485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e la date 4">
            <a:extLst>
              <a:ext uri="{FF2B5EF4-FFF2-40B4-BE49-F238E27FC236}">
                <a16:creationId xmlns:a16="http://schemas.microsoft.com/office/drawing/2014/main" id="{D40B17D9-6514-7ABE-DB69-923F54A35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‹N°› </a:t>
            </a:r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254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08C62646-AAC1-844F-4AF8-A00E44A10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20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AFF7D9D-C4AC-7C88-1D1E-8B3972231F8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042988" y="898525"/>
            <a:ext cx="7129462" cy="6350"/>
          </a:xfrm>
          <a:prstGeom prst="line">
            <a:avLst/>
          </a:prstGeom>
          <a:noFill/>
          <a:ln w="25400">
            <a:solidFill>
              <a:schemeClr val="accent1">
                <a:alpha val="36862"/>
              </a:schemeClr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</p:cxnSp>
      <p:pic>
        <p:nvPicPr>
          <p:cNvPr id="4" name="Image 7">
            <a:extLst>
              <a:ext uri="{FF2B5EF4-FFF2-40B4-BE49-F238E27FC236}">
                <a16:creationId xmlns:a16="http://schemas.microsoft.com/office/drawing/2014/main" id="{B6657882-A4DD-8E73-987A-2EEEB67688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115888"/>
            <a:ext cx="9302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FC077-D408-222F-9C11-29F26244C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‹N°› </a:t>
            </a:r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12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6CF8A9-DD1D-2B6E-2AA0-B61AE8545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31775"/>
            <a:ext cx="54006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991FF7-C702-BFF4-48BE-4F78C8607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les styles du texte du masque</a:t>
            </a:r>
          </a:p>
          <a:p>
            <a:pPr lvl="1"/>
            <a:r>
              <a:rPr lang="en-US" altLang="fr-FR"/>
              <a:t>Deuxième niveau</a:t>
            </a:r>
          </a:p>
          <a:p>
            <a:pPr lvl="2"/>
            <a:r>
              <a:rPr lang="en-US" altLang="fr-FR"/>
              <a:t>Troisième niveau</a:t>
            </a:r>
          </a:p>
          <a:p>
            <a:pPr lvl="3"/>
            <a:r>
              <a:rPr lang="en-US" altLang="fr-FR"/>
              <a:t>Quatrième niveau</a:t>
            </a:r>
          </a:p>
          <a:p>
            <a:pPr lvl="4"/>
            <a:r>
              <a:rPr lang="en-US" altLang="fr-FR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E3B8A7-8A17-73A8-87C4-F4DEE74751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595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altLang="fr-FR"/>
              <a:t>Page ‹N°› </a:t>
            </a:r>
            <a:endParaRPr lang="en-GB" altLang="fr-FR"/>
          </a:p>
        </p:txBody>
      </p:sp>
      <p:pic>
        <p:nvPicPr>
          <p:cNvPr id="1029" name="Image 4">
            <a:extLst>
              <a:ext uri="{FF2B5EF4-FFF2-40B4-BE49-F238E27FC236}">
                <a16:creationId xmlns:a16="http://schemas.microsoft.com/office/drawing/2014/main" id="{96EDEF01-6263-1F38-F854-C72B1929FD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207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  <p:sldLayoutId id="214748505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ＭＳ Ｐゴシック" charset="0"/>
          <a:cs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ＭＳ Ｐゴシック" charset="0"/>
          <a:cs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ＭＳ Ｐゴシック" charset="0"/>
          <a:cs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ＭＳ Ｐゴシック" charset="0"/>
          <a:cs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ＭＳ Ｐゴシック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481D"/>
        </a:buClr>
        <a:buFont typeface="Wingdings" panose="05000000000000000000" pitchFamily="2" charset="2"/>
        <a:buChar char="ð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UNE ÉVALUATION NORMÉE ET SOUPLE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7CC8AE56-AC62-AA91-A09F-FF729101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524625"/>
            <a:ext cx="77041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5397"/>
          <a:lstStyle>
            <a:lvl1pPr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4BF81C-A599-5E98-98CF-37B97234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771650"/>
            <a:ext cx="8856984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Ce document est la structure à employer pour remettre le résultat du traitement des cas d’usage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Les zones entre guillemets («  ») indiquent un texte à compléter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L’en tête des slides est idéalement le message clé du slide. Par défaut, un simple titre est acceptable aussi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Le contenu du slide doit être aussi signifiant/ impactant que possible, et explicable/ compréhensible par les métiers.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Les illustrations (courbes, copies d’écran, …) sont les bienvenues pour autant qu’elles restent lisibles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1600" dirty="0">
                <a:solidFill>
                  <a:srgbClr val="292929"/>
                </a:solidFill>
                <a:latin typeface="Arial" panose="020B0604020202020204" pitchFamily="34" charset="0"/>
              </a:rPr>
              <a:t>Le document est fait pour être lu (plutôt que projeté). Ceci influence la taille des caractères utilisables, en l’occurrence en permettant des textes de taille allant jusque 12, voire 10.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1600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60903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18A1A8D-9794-37E9-6BDE-A228A3C62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68638"/>
            <a:ext cx="9144000" cy="704850"/>
          </a:xfrm>
        </p:spPr>
        <p:txBody>
          <a:bodyPr/>
          <a:lstStyle/>
          <a:p>
            <a:pPr algn="ctr" eaLnBrk="1" hangingPunct="1"/>
            <a:r>
              <a:rPr lang="en-US" altLang="fr-FR" sz="4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“Nom du </a:t>
            </a:r>
            <a:r>
              <a:rPr lang="en-US" altLang="fr-FR" sz="4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cas</a:t>
            </a:r>
            <a:r>
              <a:rPr lang="en-US" altLang="fr-FR" sz="4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fr-FR" sz="4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d‘usage</a:t>
            </a:r>
            <a:r>
              <a:rPr lang="en-US" altLang="fr-FR" sz="4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DA3BD1E1-A416-2E89-8390-CC09EBC29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941888"/>
            <a:ext cx="6840537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dirty="0" err="1">
                <a:ea typeface="ＭＳ Ｐゴシック" panose="020B0600070205080204" pitchFamily="34" charset="-128"/>
              </a:rPr>
              <a:t>Équipe</a:t>
            </a:r>
            <a:r>
              <a:rPr lang="en-US" altLang="fr-FR" dirty="0">
                <a:ea typeface="ＭＳ Ｐゴシック" panose="020B0600070205080204" pitchFamily="34" charset="-128"/>
              </a:rPr>
              <a:t> : “nom des </a:t>
            </a:r>
            <a:r>
              <a:rPr lang="en-US" altLang="fr-FR" dirty="0" err="1">
                <a:ea typeface="ＭＳ Ｐゴシック" panose="020B0600070205080204" pitchFamily="34" charset="-128"/>
              </a:rPr>
              <a:t>membres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dirty="0">
                <a:ea typeface="ＭＳ Ｐゴシック" panose="020B0600070205080204" pitchFamily="34" charset="-128"/>
              </a:rPr>
              <a:t>“Date de remis”</a:t>
            </a:r>
          </a:p>
        </p:txBody>
      </p:sp>
      <p:sp>
        <p:nvSpPr>
          <p:cNvPr id="7172" name="Picture 22">
            <a:extLst>
              <a:ext uri="{FF2B5EF4-FFF2-40B4-BE49-F238E27FC236}">
                <a16:creationId xmlns:a16="http://schemas.microsoft.com/office/drawing/2014/main" id="{E46CCF3F-0D3B-3F9C-080B-C10EB167AC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5" y="44450"/>
            <a:ext cx="20891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pic>
        <p:nvPicPr>
          <p:cNvPr id="7173" name="Image 7">
            <a:extLst>
              <a:ext uri="{FF2B5EF4-FFF2-40B4-BE49-F238E27FC236}">
                <a16:creationId xmlns:a16="http://schemas.microsoft.com/office/drawing/2014/main" id="{7442B70F-29E3-AD71-796F-6849651B5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7716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Image 8">
            <a:extLst>
              <a:ext uri="{FF2B5EF4-FFF2-40B4-BE49-F238E27FC236}">
                <a16:creationId xmlns:a16="http://schemas.microsoft.com/office/drawing/2014/main" id="{27DB2716-469C-41C6-ED95-E7B3D241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115888"/>
            <a:ext cx="30511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Image 1">
            <a:extLst>
              <a:ext uri="{FF2B5EF4-FFF2-40B4-BE49-F238E27FC236}">
                <a16:creationId xmlns:a16="http://schemas.microsoft.com/office/drawing/2014/main" id="{F25FF2AF-7617-E414-2670-61CD2EA3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22263"/>
            <a:ext cx="3746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 « message question métier »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7CC8AE56-AC62-AA91-A09F-FF729101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524625"/>
            <a:ext cx="77041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5397"/>
          <a:lstStyle>
            <a:lvl1pPr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4BF81C-A599-5E98-98CF-37B97234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41525"/>
            <a:ext cx="2951931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« Rappel de la question métier 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FBC0254-50F8-9E48-B31D-71E1CC91F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047475"/>
            <a:ext cx="439248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Décisions cibles : « décisions cibles»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Objets modélisés : « objets modélisés 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Contraintes : « contraintes 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04F66-43EA-A04B-B8E3-1662259093BA}"/>
              </a:ext>
            </a:extLst>
          </p:cNvPr>
          <p:cNvSpPr/>
          <p:nvPr/>
        </p:nvSpPr>
        <p:spPr bwMode="auto">
          <a:xfrm>
            <a:off x="251520" y="2047475"/>
            <a:ext cx="2808312" cy="3901805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94C921-3648-D14C-A9B3-DBAFA7A5738A}"/>
              </a:ext>
            </a:extLst>
          </p:cNvPr>
          <p:cNvSpPr/>
          <p:nvPr/>
        </p:nvSpPr>
        <p:spPr bwMode="auto">
          <a:xfrm>
            <a:off x="3959934" y="2036319"/>
            <a:ext cx="4716522" cy="3901805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57C43BB1-CB2D-FD4C-BBE8-98682FECB52C}"/>
              </a:ext>
            </a:extLst>
          </p:cNvPr>
          <p:cNvSpPr/>
          <p:nvPr/>
        </p:nvSpPr>
        <p:spPr bwMode="auto">
          <a:xfrm>
            <a:off x="3275856" y="2564904"/>
            <a:ext cx="504056" cy="315009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 « message stratégie analytique»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7CC8AE56-AC62-AA91-A09F-FF729101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524625"/>
            <a:ext cx="77041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5397"/>
          <a:lstStyle>
            <a:lvl1pPr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4BF81C-A599-5E98-98CF-37B97234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41525"/>
            <a:ext cx="8136904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Data recherchées disponibles / non disponibles, data utilisées, avec les détails de spécification nécessaires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Traitements algorithmiques envisagés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43786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 « message résultats d’exploration des données »</a:t>
            </a: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218F513-568D-5C48-A12A-E27E7E86E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41525"/>
            <a:ext cx="8136904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Illustrations des résultats clés des analyses exploratoires des données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2 slides maximum</a:t>
            </a:r>
          </a:p>
        </p:txBody>
      </p:sp>
    </p:spTree>
    <p:extLst>
      <p:ext uri="{BB962C8B-B14F-4D97-AF65-F5344CB8AC3E}">
        <p14:creationId xmlns:p14="http://schemas.microsoft.com/office/powerpoint/2010/main" val="388124299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 « message résultats du traitement des données »</a:t>
            </a: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218F513-568D-5C48-A12A-E27E7E86E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41525"/>
            <a:ext cx="8136904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Illustrations des résultats clés des traitement des données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2 slides maximum</a:t>
            </a:r>
          </a:p>
        </p:txBody>
      </p:sp>
    </p:spTree>
    <p:extLst>
      <p:ext uri="{BB962C8B-B14F-4D97-AF65-F5344CB8AC3E}">
        <p14:creationId xmlns:p14="http://schemas.microsoft.com/office/powerpoint/2010/main" val="102438780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A4C107D3-C429-CEF8-249B-09CDDC1DA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694613" cy="576262"/>
          </a:xfrm>
        </p:spPr>
        <p:txBody>
          <a:bodyPr/>
          <a:lstStyle/>
          <a:p>
            <a:pPr eaLnBrk="1" hangingPunct="1"/>
            <a:r>
              <a:rPr lang="fr-FR" altLang="fr-FR" sz="2200" b="1" dirty="0">
                <a:solidFill>
                  <a:srgbClr val="29292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 «  message résultats en termes métier »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7CC8AE56-AC62-AA91-A09F-FF729101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524625"/>
            <a:ext cx="77041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5397"/>
          <a:lstStyle>
            <a:lvl1pPr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4BF81C-A599-5E98-98CF-37B97234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41525"/>
            <a:ext cx="2951931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« Rappel de la question métier 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Image 5">
            <a:extLst>
              <a:ext uri="{FF2B5EF4-FFF2-40B4-BE49-F238E27FC236}">
                <a16:creationId xmlns:a16="http://schemas.microsoft.com/office/drawing/2014/main" id="{A2B922E4-30DF-3103-2144-0528FDCF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9338"/>
            <a:ext cx="10080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FBC0254-50F8-9E48-B31D-71E1CC91F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047475"/>
            <a:ext cx="439248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481D"/>
              </a:buClr>
              <a:buFont typeface="Wingdings" panose="05000000000000000000" pitchFamily="2" charset="2"/>
              <a:buChar char="ð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dirty="0">
              <a:solidFill>
                <a:srgbClr val="29292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fr-FR" altLang="fr-FR" sz="2200" dirty="0">
                <a:solidFill>
                  <a:srgbClr val="292929"/>
                </a:solidFill>
                <a:latin typeface="Arial" panose="020B0604020202020204" pitchFamily="34" charset="0"/>
              </a:rPr>
              <a:t>Transcription en termes métier du résultat des traitements (retour)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04F66-43EA-A04B-B8E3-1662259093BA}"/>
              </a:ext>
            </a:extLst>
          </p:cNvPr>
          <p:cNvSpPr/>
          <p:nvPr/>
        </p:nvSpPr>
        <p:spPr bwMode="auto">
          <a:xfrm>
            <a:off x="251520" y="2047475"/>
            <a:ext cx="2808312" cy="3901805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94C921-3648-D14C-A9B3-DBAFA7A5738A}"/>
              </a:ext>
            </a:extLst>
          </p:cNvPr>
          <p:cNvSpPr/>
          <p:nvPr/>
        </p:nvSpPr>
        <p:spPr bwMode="auto">
          <a:xfrm>
            <a:off x="3959934" y="2036319"/>
            <a:ext cx="4716522" cy="3901805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57C43BB1-CB2D-FD4C-BBE8-98682FECB52C}"/>
              </a:ext>
            </a:extLst>
          </p:cNvPr>
          <p:cNvSpPr/>
          <p:nvPr/>
        </p:nvSpPr>
        <p:spPr bwMode="auto">
          <a:xfrm>
            <a:off x="3275856" y="2564904"/>
            <a:ext cx="504056" cy="315009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7076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/>
        </a:solidFill>
        <a:ln w="12700" cap="flat" cmpd="sng" algn="ctr">
          <a:solidFill>
            <a:schemeClr val="accent2"/>
          </a:solidFill>
          <a:prstDash val="solid"/>
          <a:round/>
          <a:headEnd type="none" w="sm" len="sm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/>
        </a:solidFill>
        <a:ln w="12700" cap="flat" cmpd="sng" algn="ctr">
          <a:solidFill>
            <a:schemeClr val="accent2"/>
          </a:solidFill>
          <a:prstDash val="solid"/>
          <a:round/>
          <a:headEnd type="none" w="sm" len="sm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5EBA324CFB64AA265850B677FD5A3" ma:contentTypeVersion="6" ma:contentTypeDescription="Crée un document." ma:contentTypeScope="" ma:versionID="a174b06bd3a9168024b9bbfe47f4b6ac">
  <xsd:schema xmlns:xsd="http://www.w3.org/2001/XMLSchema" xmlns:xs="http://www.w3.org/2001/XMLSchema" xmlns:p="http://schemas.microsoft.com/office/2006/metadata/properties" xmlns:ns2="4542525d-ee21-4c80-a664-bcaafb8f6715" targetNamespace="http://schemas.microsoft.com/office/2006/metadata/properties" ma:root="true" ma:fieldsID="5002572933f951836bc0786662704be9" ns2:_="">
    <xsd:import namespace="4542525d-ee21-4c80-a664-bcaafb8f6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25d-ee21-4c80-a664-bcaafb8f6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4879A-DFE1-464D-9B73-A28117952C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6E757-E3A8-4886-9B7D-266030996F9B}"/>
</file>

<file path=customXml/itemProps3.xml><?xml version="1.0" encoding="utf-8"?>
<ds:datastoreItem xmlns:ds="http://schemas.openxmlformats.org/officeDocument/2006/customXml" ds:itemID="{2685D79B-FCC6-4B56-90D6-60D6943C24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103593</TotalTime>
  <Words>276</Words>
  <Application>Microsoft Macintosh PowerPoint</Application>
  <PresentationFormat>Affichage à l'écran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Tahoma</vt:lpstr>
      <vt:lpstr>Times New Roman</vt:lpstr>
      <vt:lpstr>Wingdings</vt:lpstr>
      <vt:lpstr>Modèle par défaut</vt:lpstr>
      <vt:lpstr>UNE ÉVALUATION NORMÉE ET SOUPLE</vt:lpstr>
      <vt:lpstr>“Nom du cas d‘usage”</vt:lpstr>
      <vt:lpstr>  « message question métier »</vt:lpstr>
      <vt:lpstr>  « message stratégie analytique»</vt:lpstr>
      <vt:lpstr>  « message résultats d’exploration des données »</vt:lpstr>
      <vt:lpstr>  « message résultats du traitement des données »</vt:lpstr>
      <vt:lpstr>  «  message résultats en termes métier 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nsener</dc:creator>
  <cp:lastModifiedBy>François LAINEE</cp:lastModifiedBy>
  <cp:revision>660</cp:revision>
  <dcterms:created xsi:type="dcterms:W3CDTF">2005-04-27T12:19:00Z</dcterms:created>
  <dcterms:modified xsi:type="dcterms:W3CDTF">2023-11-01T03:56:12Z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0x0101000855EBA324CFB64AA265850B677FD5A3</vt:lpwstr>
  </property>
</Properties>
</file>