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0" autoAdjust="0"/>
    <p:restoredTop sz="82765" autoAdjust="0"/>
  </p:normalViewPr>
  <p:slideViewPr>
    <p:cSldViewPr>
      <p:cViewPr varScale="1">
        <p:scale>
          <a:sx n="63" d="100"/>
          <a:sy n="63" d="100"/>
        </p:scale>
        <p:origin x="-14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98F29-326C-471B-A0C3-23DFE06E32F4}" type="datetimeFigureOut">
              <a:rPr lang="zh-TW" altLang="en-US" smtClean="0"/>
              <a:pPr/>
              <a:t>2014/11/15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B14B-8CCB-48B4-BD7C-3AD1F707F9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Online ICA Pipeline and Its Applications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Sheng-Hsiou Hsu</a:t>
            </a:r>
          </a:p>
          <a:p>
            <a:r>
              <a:rPr lang="en-US" altLang="zh-TW" dirty="0" smtClean="0"/>
              <a:t>2014.11.03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Rationale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Real-time functional </a:t>
            </a:r>
            <a:r>
              <a:rPr lang="en-US" altLang="zh-TW" dirty="0" err="1" smtClean="0"/>
              <a:t>neuroimaging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Monitoring sources characteristics (scalp distribution, time series, source location)</a:t>
            </a:r>
          </a:p>
          <a:p>
            <a:pPr lvl="1"/>
            <a:r>
              <a:rPr lang="en-US" altLang="zh-TW" dirty="0" smtClean="0"/>
              <a:t>Observe specific task-related ICs online, a much better EEG-quality indicator than raw data. </a:t>
            </a:r>
          </a:p>
          <a:p>
            <a:r>
              <a:rPr lang="en-US" altLang="zh-TW" dirty="0" smtClean="0"/>
              <a:t>Online artifact reduction for clinical EEG</a:t>
            </a:r>
          </a:p>
          <a:p>
            <a:pPr lvl="1"/>
            <a:r>
              <a:rPr lang="en-US" altLang="zh-TW" dirty="0" smtClean="0"/>
              <a:t>Doctors still look at raw EEG data contaminated by artifacts. </a:t>
            </a:r>
          </a:p>
          <a:p>
            <a:pPr lvl="1"/>
            <a:r>
              <a:rPr lang="en-US" altLang="zh-TW" dirty="0" smtClean="0"/>
              <a:t>To build a real-time automatic alert system, one needs online artifact reduction or identification.</a:t>
            </a:r>
          </a:p>
          <a:p>
            <a:r>
              <a:rPr lang="en-US" altLang="zh-TW" dirty="0" smtClean="0"/>
              <a:t>Adaptive brain-computer interface</a:t>
            </a:r>
          </a:p>
          <a:p>
            <a:pPr lvl="1"/>
            <a:r>
              <a:rPr lang="en-US" altLang="zh-TW" dirty="0" smtClean="0"/>
              <a:t>Identify task-related ICs and provide real-time feedback in a non-stationary environment.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Objectives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Milestone 1 – Build a functional </a:t>
            </a:r>
            <a:r>
              <a:rPr lang="en-US" altLang="zh-TW" dirty="0" err="1" smtClean="0"/>
              <a:t>neuroimaging</a:t>
            </a:r>
            <a:r>
              <a:rPr lang="en-US" altLang="zh-TW" dirty="0" smtClean="0"/>
              <a:t> platform</a:t>
            </a:r>
          </a:p>
          <a:p>
            <a:pPr lvl="1"/>
            <a:r>
              <a:rPr lang="en-US" altLang="zh-TW" dirty="0" smtClean="0"/>
              <a:t>Real-time online ICA pipeline for live streaming EEG</a:t>
            </a:r>
          </a:p>
          <a:p>
            <a:pPr lvl="1"/>
            <a:r>
              <a:rPr lang="en-US" altLang="zh-TW" dirty="0" smtClean="0"/>
              <a:t>Visualization of scalp maps and source dynamics.</a:t>
            </a:r>
          </a:p>
          <a:p>
            <a:r>
              <a:rPr lang="en-US" altLang="zh-TW" dirty="0" smtClean="0"/>
              <a:t>Milestone 2 – Optimize the pipeline and validate the dynamic sources</a:t>
            </a:r>
          </a:p>
          <a:p>
            <a:pPr lvl="1"/>
            <a:r>
              <a:rPr lang="en-US" altLang="zh-TW" dirty="0" smtClean="0"/>
              <a:t>A lot of ideas to test… (training and warm start; dictionary and scoring; sorting comps; competitive models; lambda profile; adaptability  and tracking)</a:t>
            </a:r>
          </a:p>
          <a:p>
            <a:pPr lvl="1"/>
            <a:r>
              <a:rPr lang="en-US" altLang="zh-TW" dirty="0" smtClean="0"/>
              <a:t>How to validate the dynamic ICs in non-stationary data.</a:t>
            </a:r>
          </a:p>
          <a:p>
            <a:r>
              <a:rPr lang="en-US" altLang="zh-TW" dirty="0" smtClean="0"/>
              <a:t>Milestone 3 – Test efficacy of artifact reduction</a:t>
            </a:r>
          </a:p>
          <a:p>
            <a:pPr lvl="1"/>
            <a:r>
              <a:rPr lang="en-US" altLang="zh-TW" dirty="0" smtClean="0"/>
              <a:t>Artifact comps identification / removal.</a:t>
            </a:r>
          </a:p>
          <a:p>
            <a:r>
              <a:rPr lang="en-US" altLang="zh-TW" dirty="0" smtClean="0"/>
              <a:t>Milestone 4 – Adaptive BCI</a:t>
            </a:r>
          </a:p>
          <a:p>
            <a:r>
              <a:rPr lang="en-US" altLang="zh-TW" dirty="0" smtClean="0"/>
              <a:t>Milestone 5 – Study </a:t>
            </a:r>
            <a:r>
              <a:rPr lang="en-US" altLang="zh-TW" dirty="0" err="1" smtClean="0"/>
              <a:t>nonstationarity</a:t>
            </a:r>
            <a:r>
              <a:rPr lang="en-US" altLang="zh-TW" dirty="0" smtClean="0"/>
              <a:t> </a:t>
            </a:r>
            <a:r>
              <a:rPr lang="en-US" altLang="zh-TW" smtClean="0"/>
              <a:t>/ dynamic of the brain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194</Words>
  <Application>Microsoft Office PowerPoint</Application>
  <PresentationFormat>如螢幕大小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Online ICA Pipeline and Its Applications </vt:lpstr>
      <vt:lpstr>Rationale</vt:lpstr>
      <vt:lpstr>Objectives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ICA Pipeline and Its Applications </dc:title>
  <dc:creator>Shawn</dc:creator>
  <cp:lastModifiedBy>Shawn</cp:lastModifiedBy>
  <cp:revision>34</cp:revision>
  <dcterms:created xsi:type="dcterms:W3CDTF">2014-11-03T19:39:52Z</dcterms:created>
  <dcterms:modified xsi:type="dcterms:W3CDTF">2014-11-16T00:00:30Z</dcterms:modified>
</cp:coreProperties>
</file>