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A713F-5742-49AE-8988-79760CA2653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0EF30-E8DA-4304-B0BD-0E33859C1A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D225-C438-4930-8780-E520124AB463}" type="datetimeFigureOut">
              <a:rPr lang="zh-TW" altLang="en-US" smtClean="0"/>
              <a:pPr/>
              <a:t>2014/11/21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C190-218D-47F0-A525-A6D6DA5B19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Milestone 1 – </a:t>
            </a:r>
            <a:r>
              <a:rPr lang="en-US" altLang="zh-TW" dirty="0" err="1" smtClean="0"/>
              <a:t>Realtime</a:t>
            </a:r>
            <a:r>
              <a:rPr lang="en-US" altLang="zh-TW" dirty="0" smtClean="0"/>
              <a:t> Functional EEG imaging toolbox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Sheng-Hsiou Hsu and Luca </a:t>
            </a:r>
            <a:r>
              <a:rPr lang="en-US" altLang="zh-TW" sz="2800" dirty="0" err="1" smtClean="0"/>
              <a:t>Pion-Tonachini</a:t>
            </a:r>
            <a:endParaRPr lang="en-US" altLang="zh-TW" sz="2800" dirty="0" smtClean="0"/>
          </a:p>
          <a:p>
            <a:r>
              <a:rPr lang="en-US" altLang="zh-TW" sz="2800" dirty="0" smtClean="0"/>
              <a:t>2014/11/15, 11/21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Objectives – Stage 1 -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Build prototype of the toolbox for playback EEG stream with basic features such as EEG raw signal and 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</a:rPr>
              <a:t>topoplots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. (Finished by Luca 2014.11.13)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Live demo of the toolbox for 14-ch 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</a:rPr>
              <a:t>Emotiv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 headset with interactive features (select / reject </a:t>
            </a:r>
            <a:r>
              <a:rPr lang="en-US" altLang="zh-TW" sz="2400" dirty="0" err="1" smtClean="0">
                <a:solidFill>
                  <a:schemeClr val="bg1">
                    <a:lumMod val="85000"/>
                  </a:schemeClr>
                </a:solidFill>
              </a:rPr>
              <a:t>Ics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) and qualitative evaluation of the results (scalp maps, source dynamics, spectra, etc.) (2014.11.21)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Stress test of the toolbox with 64-ch simulated data. </a:t>
            </a:r>
            <a:r>
              <a:rPr lang="en-US" altLang="zh-TW" sz="2400" dirty="0" smtClean="0"/>
              <a:t>Validate the results with </a:t>
            </a:r>
            <a:r>
              <a:rPr lang="en-US" altLang="zh-TW" sz="2400" dirty="0" smtClean="0">
                <a:solidFill>
                  <a:schemeClr val="bg1">
                    <a:lumMod val="85000"/>
                  </a:schemeClr>
                </a:solidFill>
              </a:rPr>
              <a:t>stationary/</a:t>
            </a:r>
            <a:r>
              <a:rPr lang="en-US" altLang="zh-TW" sz="2400" dirty="0" smtClean="0"/>
              <a:t>non-stationary simulated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Live demo of the toolbox for 64-ch </a:t>
            </a:r>
            <a:r>
              <a:rPr lang="en-US" altLang="zh-TW" sz="2400" dirty="0" err="1" smtClean="0"/>
              <a:t>Cognionics</a:t>
            </a:r>
            <a:r>
              <a:rPr lang="en-US" altLang="zh-TW" sz="2400" dirty="0" smtClean="0"/>
              <a:t> headset, with new features such as channel selection and bad channel detection.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VisEEG</a:t>
            </a:r>
            <a:r>
              <a:rPr lang="en-US" altLang="zh-TW" dirty="0" smtClean="0"/>
              <a:t> toolbox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Visualization</a:t>
            </a:r>
          </a:p>
          <a:p>
            <a:pPr lvl="1"/>
            <a:r>
              <a:rPr lang="en-US" altLang="zh-TW" sz="2400" dirty="0" smtClean="0"/>
              <a:t>Time series: Raw EEG / Source Dynamics / </a:t>
            </a:r>
            <a:r>
              <a:rPr lang="en-US" altLang="zh-TW" sz="2400" dirty="0" smtClean="0">
                <a:solidFill>
                  <a:srgbClr val="FF0000"/>
                </a:solidFill>
              </a:rPr>
              <a:t>Cleaned EEG</a:t>
            </a:r>
          </a:p>
          <a:p>
            <a:pPr lvl="1"/>
            <a:r>
              <a:rPr lang="en-US" altLang="zh-TW" sz="2400" dirty="0" smtClean="0"/>
              <a:t>Scalp maps: Selected </a:t>
            </a:r>
            <a:r>
              <a:rPr lang="en-US" altLang="zh-TW" sz="2400" dirty="0" err="1" smtClean="0"/>
              <a:t>topoplots</a:t>
            </a:r>
            <a:r>
              <a:rPr lang="en-US" altLang="zh-TW" sz="2400" dirty="0" smtClean="0"/>
              <a:t> / All </a:t>
            </a:r>
            <a:r>
              <a:rPr lang="en-US" altLang="zh-TW" sz="2400" dirty="0" err="1" smtClean="0"/>
              <a:t>topoplots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Spectra: IC spectra / </a:t>
            </a:r>
            <a:r>
              <a:rPr lang="en-US" altLang="zh-TW" sz="2400" dirty="0" smtClean="0">
                <a:solidFill>
                  <a:srgbClr val="FF0000"/>
                </a:solidFill>
              </a:rPr>
              <a:t>CH spectra</a:t>
            </a:r>
          </a:p>
          <a:p>
            <a:r>
              <a:rPr lang="en-US" altLang="zh-TW" dirty="0" smtClean="0"/>
              <a:t>Interactive</a:t>
            </a:r>
          </a:p>
          <a:p>
            <a:pPr lvl="1"/>
            <a:r>
              <a:rPr lang="en-US" altLang="zh-TW" sz="2400" dirty="0" smtClean="0"/>
              <a:t>Scalp maps: IC selection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/ IC rejection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Channels: Bad channel detection and rejection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 – Stage 2: Extension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Evaluation GUI: (an option in main GUI) evaluate convergence and monitor non-stationarity. (a) Non-stationary index (b) Mutual information reduction (c) Performance index, if ground truth is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Generalize toolbox / Integrate with BCILAB: (ask Christian) include (a) ASR, (b) Dipole fitting, LORETA in the pipeline and GUI.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247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Milestone 1 – Realtime Functional EEG imaging toolbox</vt:lpstr>
      <vt:lpstr>Objectives – Stage 1 - Implementation</vt:lpstr>
      <vt:lpstr>VisEEG toolbox features</vt:lpstr>
      <vt:lpstr>Objective – Stage 2: Extension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– Realtime Functional EEG imaging toolbox</dc:title>
  <dc:creator>Shawn</dc:creator>
  <cp:lastModifiedBy>Shawn</cp:lastModifiedBy>
  <cp:revision>15</cp:revision>
  <dcterms:created xsi:type="dcterms:W3CDTF">2014-11-15T23:01:17Z</dcterms:created>
  <dcterms:modified xsi:type="dcterms:W3CDTF">2014-11-22T02:14:43Z</dcterms:modified>
</cp:coreProperties>
</file>