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C2"/>
    <a:srgbClr val="B0BCC1"/>
    <a:srgbClr val="F8C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 t="31152" r="20231" b="35776"/>
          <a:stretch/>
        </p:blipFill>
        <p:spPr>
          <a:xfrm>
            <a:off x="10642155" y="12318"/>
            <a:ext cx="1103312" cy="441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 TOOLBOX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15, 2020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7" y="3190874"/>
            <a:ext cx="3286126" cy="30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52" y="921874"/>
            <a:ext cx="102075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Photogrammetry basics are like baking ingredients…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r>
              <a:rPr lang="en-US" sz="2400" b="1" dirty="0" smtClean="0"/>
              <a:t>				A few staples, used together in slightly differently ways 				can make a lot of </a:t>
            </a:r>
            <a:r>
              <a:rPr lang="en-US" sz="2400" b="1" dirty="0"/>
              <a:t> </a:t>
            </a:r>
            <a:r>
              <a:rPr lang="en-US" sz="2400" b="1" dirty="0" smtClean="0"/>
              <a:t>different things…  </a:t>
            </a:r>
          </a:p>
          <a:p>
            <a:endParaRPr lang="en-US" sz="2000" dirty="0" smtClean="0"/>
          </a:p>
        </p:txBody>
      </p:sp>
      <p:pic>
        <p:nvPicPr>
          <p:cNvPr id="1028" name="Picture 4" descr="Library of animated eggs free png files ▻▻▻ Clipart Art 2019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" b="89706" l="1522" r="992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4" y="2975476"/>
            <a:ext cx="1761923" cy="11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eese, glass of milk, eggs | 640x1123 pixel resolution | aljanh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1" y="2536709"/>
            <a:ext cx="913524" cy="16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Download Flour Royalty Free Vector Clip Art Illustra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9" y="4995300"/>
            <a:ext cx="1123156" cy="11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tter stick | Clipart Panda - Free Clipart 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59" y="4992424"/>
            <a:ext cx="1639811" cy="119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4459962" y="2913423"/>
            <a:ext cx="1531345" cy="3272010"/>
          </a:xfrm>
          <a:custGeom>
            <a:avLst/>
            <a:gdLst>
              <a:gd name="connsiteX0" fmla="*/ 22034 w 1531345"/>
              <a:gd name="connsiteY0" fmla="*/ 0 h 3272010"/>
              <a:gd name="connsiteX1" fmla="*/ 1531345 w 1531345"/>
              <a:gd name="connsiteY1" fmla="*/ 0 h 3272010"/>
              <a:gd name="connsiteX2" fmla="*/ 1531345 w 1531345"/>
              <a:gd name="connsiteY2" fmla="*/ 3272010 h 3272010"/>
              <a:gd name="connsiteX3" fmla="*/ 0 w 1531345"/>
              <a:gd name="connsiteY3" fmla="*/ 3272010 h 327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345" h="3272010">
                <a:moveTo>
                  <a:pt x="22034" y="0"/>
                </a:moveTo>
                <a:lnTo>
                  <a:pt x="1531345" y="0"/>
                </a:lnTo>
                <a:lnTo>
                  <a:pt x="1531345" y="3272010"/>
                </a:lnTo>
                <a:lnTo>
                  <a:pt x="0" y="327201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15210" y="4549966"/>
            <a:ext cx="96948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06728" y="3342123"/>
            <a:ext cx="1663547" cy="1207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84694" y="4549428"/>
            <a:ext cx="1476260" cy="13335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Pancakes clipart 5 » Clipart St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54" y="4398583"/>
            <a:ext cx="2236424" cy="22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24" descr="Free Free Cake Clipart, Download Free Clip Art, Free Clip Art on ..."/>
          <p:cNvSpPr>
            <a:spLocks noChangeAspect="1" noChangeArrowheads="1"/>
          </p:cNvSpPr>
          <p:nvPr/>
        </p:nvSpPr>
        <p:spPr bwMode="auto">
          <a:xfrm>
            <a:off x="5991307" y="1567506"/>
            <a:ext cx="111129" cy="1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0" name="Picture 26" descr="Free Birthday Cake Clipart, Download Free Clip Art, Free Clip Art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75" y="2185430"/>
            <a:ext cx="1778056" cy="177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34260" y="4149898"/>
            <a:ext cx="11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distortUV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5552" y="62344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xyz2UV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07314" y="402925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UV2xyz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69629" y="6222364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undistortUV</a:t>
            </a:r>
            <a:endParaRPr lang="en-US" dirty="0"/>
          </a:p>
        </p:txBody>
      </p:sp>
      <p:sp>
        <p:nvSpPr>
          <p:cNvPr id="18" name="AutoShape 28" descr="About Coastal Imaging - Coastal Imaging"/>
          <p:cNvSpPr>
            <a:spLocks noChangeAspect="1" noChangeArrowheads="1"/>
          </p:cNvSpPr>
          <p:nvPr/>
        </p:nvSpPr>
        <p:spPr bwMode="auto">
          <a:xfrm>
            <a:off x="6747894" y="2130870"/>
            <a:ext cx="113915" cy="11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About Coastal Imaging - Coastal Imag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916" y="2619675"/>
            <a:ext cx="1822634" cy="101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ree Drone Clipar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390" y="4902299"/>
            <a:ext cx="1228991" cy="12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5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52" y="921874"/>
            <a:ext cx="11577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UAS toolbox is like a premade mix…. It makes it easier to make…. but….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We are limited to a specific end product.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Its unclear how the staples were mixed together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(Hard to learn to make from scratch, or repurpose)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Some ingredients have unfamiliar names…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76390" y="1838422"/>
            <a:ext cx="2093238" cy="1798682"/>
            <a:chOff x="4459962" y="2913423"/>
            <a:chExt cx="3807842" cy="3272010"/>
          </a:xfrm>
        </p:grpSpPr>
        <p:sp>
          <p:nvSpPr>
            <p:cNvPr id="4" name="Freeform 3"/>
            <p:cNvSpPr/>
            <p:nvPr/>
          </p:nvSpPr>
          <p:spPr>
            <a:xfrm>
              <a:off x="4459962" y="2913423"/>
              <a:ext cx="1531345" cy="3272010"/>
            </a:xfrm>
            <a:custGeom>
              <a:avLst/>
              <a:gdLst>
                <a:gd name="connsiteX0" fmla="*/ 22034 w 1531345"/>
                <a:gd name="connsiteY0" fmla="*/ 0 h 3272010"/>
                <a:gd name="connsiteX1" fmla="*/ 1531345 w 1531345"/>
                <a:gd name="connsiteY1" fmla="*/ 0 h 3272010"/>
                <a:gd name="connsiteX2" fmla="*/ 1531345 w 1531345"/>
                <a:gd name="connsiteY2" fmla="*/ 3272010 h 3272010"/>
                <a:gd name="connsiteX3" fmla="*/ 0 w 1531345"/>
                <a:gd name="connsiteY3" fmla="*/ 3272010 h 327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1345" h="3272010">
                  <a:moveTo>
                    <a:pt x="22034" y="0"/>
                  </a:moveTo>
                  <a:lnTo>
                    <a:pt x="1531345" y="0"/>
                  </a:lnTo>
                  <a:lnTo>
                    <a:pt x="1531345" y="3272010"/>
                  </a:lnTo>
                  <a:lnTo>
                    <a:pt x="0" y="3272010"/>
                  </a:ln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91306" y="5750805"/>
              <a:ext cx="2276498" cy="1502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utoShape 24" descr="Free Free Cake Clipart, Download Free Clip Art, Free Clip Art on ..."/>
          <p:cNvSpPr>
            <a:spLocks noChangeAspect="1" noChangeArrowheads="1"/>
          </p:cNvSpPr>
          <p:nvPr/>
        </p:nvSpPr>
        <p:spPr bwMode="auto">
          <a:xfrm>
            <a:off x="5991307" y="1567506"/>
            <a:ext cx="111129" cy="1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8" descr="About Coastal Imaging - Coastal Imaging"/>
          <p:cNvSpPr>
            <a:spLocks noChangeAspect="1" noChangeArrowheads="1"/>
          </p:cNvSpPr>
          <p:nvPr/>
        </p:nvSpPr>
        <p:spPr bwMode="auto">
          <a:xfrm>
            <a:off x="6747894" y="2130870"/>
            <a:ext cx="113915" cy="11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99103" y="1429568"/>
            <a:ext cx="2366025" cy="1233603"/>
            <a:chOff x="8670275" y="2185430"/>
            <a:chExt cx="3410275" cy="1778056"/>
          </a:xfrm>
        </p:grpSpPr>
        <p:pic>
          <p:nvPicPr>
            <p:cNvPr id="1050" name="Picture 26" descr="Free Birthday Cake Clipart, Download Free Clip Art, Free Clip Art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275" y="2185430"/>
              <a:ext cx="1778056" cy="1778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About Coastal Imaging - Coastal Imag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916" y="2619675"/>
              <a:ext cx="1822634" cy="1010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469628" y="2737762"/>
            <a:ext cx="2386126" cy="1575817"/>
            <a:chOff x="6566099" y="3593893"/>
            <a:chExt cx="3386427" cy="2236424"/>
          </a:xfrm>
        </p:grpSpPr>
        <p:pic>
          <p:nvPicPr>
            <p:cNvPr id="1046" name="Picture 22" descr="Pancakes clipart 5 » Clipart Sta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099" y="3593893"/>
              <a:ext cx="2236424" cy="223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Free Drone Clip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535" y="4097609"/>
              <a:ext cx="1228991" cy="1228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Fry's Food Stores - Bisquick Original Pancake &amp; Baking Mix, 60 o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39" y="1678635"/>
            <a:ext cx="2118255" cy="21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the proper volume to weight conversion for Bisquick ..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8" t="74539"/>
          <a:stretch/>
        </p:blipFill>
        <p:spPr bwMode="auto">
          <a:xfrm>
            <a:off x="8704835" y="4619078"/>
            <a:ext cx="3322065" cy="218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855754" y="5295900"/>
            <a:ext cx="2396446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10400" y="5499100"/>
            <a:ext cx="1845354" cy="812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5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552" y="921874"/>
            <a:ext cx="11577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UAS toolbox GUI has the same issue but amplified….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pic>
        <p:nvPicPr>
          <p:cNvPr id="3074" name="Picture 2" descr="Pillsbury™ Refrigerated Cookies - Pillsbur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69" y="533400"/>
            <a:ext cx="2569031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5552" y="3366169"/>
            <a:ext cx="115770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 we want to make a toolbox that highlights fundamental concepts but still can be used to make a product.</a:t>
            </a:r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35552" y="1816810"/>
            <a:ext cx="11577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Additional features and ease typically complicate code and add more ingredients (preservatives…</a:t>
            </a:r>
            <a:r>
              <a:rPr lang="en-US" sz="2400" b="1" dirty="0" err="1" smtClean="0"/>
              <a:t>etc</a:t>
            </a:r>
            <a:r>
              <a:rPr lang="en-US" sz="2400" b="1" dirty="0" smtClean="0"/>
              <a:t>)</a:t>
            </a:r>
          </a:p>
        </p:txBody>
      </p:sp>
      <p:sp>
        <p:nvSpPr>
          <p:cNvPr id="5" name="AutoShape 4" descr="https://encrypted-tbn0.gstatic.com/shopping?q=tbn:ANd9GcTWwTzha2bOu9mB3u0HNOE4ClBG8pPUB8g9lL1qvqDSiHD1FRMRYCKYcLDxhGu1CHdlH9mO_Dke4C5d1XaseMKuk24GkcQO&amp;usqp=C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encrypted-tbn0.gstatic.com/shopping?q=tbn:ANd9GcTWwTzha2bOu9mB3u0HNOE4ClBG8pPUB8g9lL1qvqDSiHD1FRMRYCKYcLDxhGu1CHdlH9mO_Dke4C5d1XaseMKuk24GkcQO&amp;usqp=C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s://img.ssww.com/cs_srgb/q_90/w_540/v1575315429/52/02/SWLR425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2" y="4338194"/>
            <a:ext cx="23114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83000" y="5144843"/>
            <a:ext cx="850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This way, </a:t>
            </a:r>
            <a:r>
              <a:rPr lang="en-US" sz="2800" b="1" dirty="0" err="1"/>
              <a:t>bootcampers</a:t>
            </a:r>
            <a:r>
              <a:rPr lang="en-US" sz="2800" b="1" dirty="0"/>
              <a:t> are not limited to a specific mix but have more freedom to explore with ingredients. 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320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58" y="649190"/>
            <a:ext cx="7671442" cy="6012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93421" y="1159802"/>
            <a:ext cx="4613521" cy="16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4128" y="649190"/>
            <a:ext cx="575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CIRN   BOOTCAMP   TOOLBOX PROGRESSION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110" y="1275253"/>
            <a:ext cx="19280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A_formatIntriniscs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8016" y="1827477"/>
            <a:ext cx="160492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B_gcpSelection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719" y="2448225"/>
            <a:ext cx="26709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C_SingleExtrinsicSolution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4642" y="1164696"/>
            <a:ext cx="18616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X_CoreFunctions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73588" y="3192880"/>
            <a:ext cx="4625222" cy="47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80480" y="1644585"/>
            <a:ext cx="1" cy="2604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608493" y="1762184"/>
            <a:ext cx="149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CAMERA CALIBRATION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300181" y="2300793"/>
            <a:ext cx="1" cy="2604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40146" y="2844013"/>
            <a:ext cx="0" cy="3674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58855" y="3244936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DOMAIN DEFINITION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8564" y="3201652"/>
            <a:ext cx="24513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D_gridGenExampleRect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30126" y="3705098"/>
            <a:ext cx="0" cy="29519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739164" y="4454398"/>
            <a:ext cx="89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FIXED </a:t>
            </a:r>
          </a:p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979515" y="4001940"/>
            <a:ext cx="3038443" cy="134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7436" y="4326105"/>
            <a:ext cx="15808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E_scpSelection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97436" y="4824217"/>
            <a:ext cx="2807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F_variableExtrinsicSolutions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47847" y="4020469"/>
            <a:ext cx="2024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MOVING CAMERA UAS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78792" y="3716663"/>
            <a:ext cx="13001" cy="17473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5000" y="5678414"/>
            <a:ext cx="5574647" cy="55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74245" y="5347574"/>
            <a:ext cx="0" cy="29519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87448" y="5687994"/>
            <a:ext cx="1100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IMAGE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PRODUCTS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37436" y="5770482"/>
            <a:ext cx="19678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G1_ImageProducts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33602" y="5764938"/>
            <a:ext cx="21910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G2_PixelInstruments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24642" y="1719318"/>
            <a:ext cx="19261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X_UASDemoData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64863" y="833856"/>
            <a:ext cx="331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</a:t>
            </a:r>
            <a:r>
              <a:rPr lang="en-US" dirty="0" err="1"/>
              <a:t>X_CoreFunctions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active </a:t>
            </a:r>
            <a:r>
              <a:rPr lang="en-US" dirty="0" err="1"/>
              <a:t>Matlab</a:t>
            </a:r>
            <a:r>
              <a:rPr lang="en-US" dirty="0"/>
              <a:t> path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</a:t>
            </a:r>
            <a:r>
              <a:rPr lang="en-US" dirty="0" smtClean="0"/>
              <a:t>Code from 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63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encrypted-tbn0.gstatic.com/shopping?q=tbn:ANd9GcTWwTzha2bOu9mB3u0HNOE4ClBG8pPUB8g9lL1qvqDSiHD1FRMRYCKYcLDxhGu1CHdlH9mO_Dke4C5d1XaseMKuk24GkcQO&amp;usqp=C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encrypted-tbn0.gstatic.com/shopping?q=tbn:ANd9GcTWwTzha2bOu9mB3u0HNOE4ClBG8pPUB8g9lL1qvqDSiHD1FRMRYCKYcLDxhGu1CHdlH9mO_Dke4C5d1XaseMKuk24GkcQO&amp;usqp=C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0375" y="1165072"/>
            <a:ext cx="118077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Single toolbox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need for participants to clone multiple repositories</a:t>
            </a:r>
          </a:p>
          <a:p>
            <a:pPr lvl="1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Modular steps with saved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need to start entire toolbox over again if error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i.e. </a:t>
            </a:r>
            <a:r>
              <a:rPr lang="en-US" sz="1600" dirty="0" err="1" smtClean="0"/>
              <a:t>GeomSolver</a:t>
            </a:r>
            <a:r>
              <a:rPr lang="en-US" sz="1600" dirty="0" smtClean="0"/>
              <a:t> cannot find a solution and you have to click GCPs over and over</a:t>
            </a:r>
          </a:p>
          <a:p>
            <a:pPr lvl="2"/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need to start entire toolbox over if you want to change coordinate systems, or </a:t>
            </a:r>
            <a:r>
              <a:rPr lang="en-US" sz="1600" dirty="0" err="1" smtClean="0"/>
              <a:t>gcp</a:t>
            </a:r>
            <a:r>
              <a:rPr lang="en-US" sz="1600" dirty="0" smtClean="0"/>
              <a:t>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No assumed naming associations, </a:t>
            </a:r>
            <a:r>
              <a:rPr lang="en-US" sz="1600" b="1" dirty="0" err="1" smtClean="0"/>
              <a:t>filepaths</a:t>
            </a:r>
            <a:r>
              <a:rPr lang="en-US" sz="1600" b="1" dirty="0" smtClean="0"/>
              <a:t>…very flexible. User can modify that to their needs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References to CIRN Slides/Concepts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MetaData</a:t>
            </a:r>
            <a:r>
              <a:rPr lang="en-US" sz="1600" b="1" dirty="0" smtClean="0"/>
              <a:t> carried along, but not required to use core functions. Does not assume structure names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‘Camera’-centric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camera parameters first (IO, EO)…separate from domain definition, rectification,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Enter in </a:t>
            </a:r>
            <a:r>
              <a:rPr lang="en-US" sz="1600" b="1" dirty="0" err="1" smtClean="0"/>
              <a:t>realworld</a:t>
            </a:r>
            <a:r>
              <a:rPr lang="en-US" sz="1600" b="1" dirty="0" smtClean="0"/>
              <a:t> coordinates,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camera parameters first (IO, EO)…separate from domain definition, rectification,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Clear progression….less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77" y="651278"/>
            <a:ext cx="575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29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encrypted-tbn0.gstatic.com/shopping?q=tbn:ANd9GcTWwTzha2bOu9mB3u0HNOE4ClBG8pPUB8g9lL1qvqDSiHD1FRMRYCKYcLDxhGu1CHdlH9mO_Dke4C5d1XaseMKuk24GkcQO&amp;usqp=C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encrypted-tbn0.gstatic.com/shopping?q=tbn:ANd9GcTWwTzha2bOu9mB3u0HNOE4ClBG8pPUB8g9lL1qvqDSiHD1FRMRYCKYcLDxhGu1CHdlH9mO_Dke4C5d1XaseMKuk24GkcQO&amp;usqp=C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0375" y="1165072"/>
            <a:ext cx="118077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Make Pixel instrument output consistent/workable with </a:t>
            </a:r>
            <a:r>
              <a:rPr lang="en-US" b="1" dirty="0" err="1" smtClean="0"/>
              <a:t>cbathy</a:t>
            </a:r>
            <a:r>
              <a:rPr lang="en-US" b="1" dirty="0" smtClean="0"/>
              <a:t>/</a:t>
            </a:r>
            <a:r>
              <a:rPr lang="en-US" b="1" dirty="0" err="1" smtClean="0"/>
              <a:t>vbar</a:t>
            </a:r>
            <a:r>
              <a:rPr lang="en-US" b="1" dirty="0" smtClean="0"/>
              <a:t>. Probably add a wrapper function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Add movies2image and Caltech toolbox scripts into progression. They do not need much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Perhaps make </a:t>
            </a:r>
            <a:r>
              <a:rPr lang="en-US" sz="1600" b="1" dirty="0" err="1" smtClean="0"/>
              <a:t>livescripts</a:t>
            </a:r>
            <a:r>
              <a:rPr lang="en-US" sz="1600" b="1" dirty="0" smtClean="0"/>
              <a:t>. Wanted to make sure older versions of </a:t>
            </a:r>
            <a:r>
              <a:rPr lang="en-US" sz="1600" b="1" dirty="0" err="1" smtClean="0"/>
              <a:t>matlab</a:t>
            </a:r>
            <a:r>
              <a:rPr lang="en-US" sz="1600" b="1" dirty="0" smtClean="0"/>
              <a:t> could handle the first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Write up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Introduce error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Typos, </a:t>
            </a:r>
            <a:r>
              <a:rPr lang="en-US" sz="1600" b="1" dirty="0" err="1" smtClean="0"/>
              <a:t>Cirn</a:t>
            </a:r>
            <a:r>
              <a:rPr lang="en-US" sz="1600" b="1" dirty="0" smtClean="0"/>
              <a:t> </a:t>
            </a:r>
            <a:r>
              <a:rPr lang="en-US" sz="1600" b="1" smtClean="0"/>
              <a:t>slide references.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77" y="651278"/>
            <a:ext cx="575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STILL TO BE 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5836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29085</TotalTime>
  <Words>390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Wingdings</vt:lpstr>
      <vt:lpstr>Wingdings 2</vt:lpstr>
      <vt:lpstr>Dividend</vt:lpstr>
      <vt:lpstr>UAV TOOLBOX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PHOTOGRAMMETRY BASICS</dc:title>
  <dc:creator>Brodie, Katherine L ERDC-RDE-CHL-MS CIV</dc:creator>
  <cp:lastModifiedBy>Brittany</cp:lastModifiedBy>
  <cp:revision>130</cp:revision>
  <dcterms:created xsi:type="dcterms:W3CDTF">2019-05-13T19:11:45Z</dcterms:created>
  <dcterms:modified xsi:type="dcterms:W3CDTF">2020-04-17T21:30:51Z</dcterms:modified>
</cp:coreProperties>
</file>