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1"/>
    <p:sldMasterId id="2147483693" r:id="rId2"/>
    <p:sldMasterId id="2147483713" r:id="rId3"/>
    <p:sldMasterId id="2147483730" r:id="rId4"/>
  </p:sldMasterIdLst>
  <p:notesMasterIdLst>
    <p:notesMasterId r:id="rId27"/>
  </p:notesMasterIdLst>
  <p:sldIdLst>
    <p:sldId id="267" r:id="rId5"/>
    <p:sldId id="318" r:id="rId6"/>
    <p:sldId id="654" r:id="rId7"/>
    <p:sldId id="319" r:id="rId8"/>
    <p:sldId id="286" r:id="rId9"/>
    <p:sldId id="281" r:id="rId10"/>
    <p:sldId id="283" r:id="rId11"/>
    <p:sldId id="282" r:id="rId12"/>
    <p:sldId id="656" r:id="rId13"/>
    <p:sldId id="320" r:id="rId14"/>
    <p:sldId id="321" r:id="rId15"/>
    <p:sldId id="288" r:id="rId16"/>
    <p:sldId id="289" r:id="rId17"/>
    <p:sldId id="659" r:id="rId18"/>
    <p:sldId id="660" r:id="rId19"/>
    <p:sldId id="366" r:id="rId20"/>
    <p:sldId id="367" r:id="rId21"/>
    <p:sldId id="658" r:id="rId22"/>
    <p:sldId id="368" r:id="rId23"/>
    <p:sldId id="661" r:id="rId24"/>
    <p:sldId id="662" r:id="rId25"/>
    <p:sldId id="34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6" autoAdjust="0"/>
    <p:restoredTop sz="86308" autoAdjust="0"/>
  </p:normalViewPr>
  <p:slideViewPr>
    <p:cSldViewPr snapToGrid="0">
      <p:cViewPr varScale="1">
        <p:scale>
          <a:sx n="139" d="100"/>
          <a:sy n="139" d="100"/>
        </p:scale>
        <p:origin x="624" y="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DD792-3F67-4DD9-8060-D8AA41857E2A}" type="datetimeFigureOut">
              <a:rPr lang="en-GB" smtClean="0"/>
              <a:t>07/02/2024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2713E-7594-4857-A6FF-328B2C0F1445}" type="slidenum">
              <a:rPr lang="en-GB" smtClean="0"/>
              <a:t>‹#›</a:t>
            </a:fld>
            <a:endParaRPr lang="en-GB"/>
          </a:p>
        </p:txBody>
      </p:sp>
    </p:spTree>
    <p:extLst>
      <p:ext uri="{BB962C8B-B14F-4D97-AF65-F5344CB8AC3E}">
        <p14:creationId xmlns:p14="http://schemas.microsoft.com/office/powerpoint/2010/main" val="115143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81756" rtl="0" eaLnBrk="1" fontAlgn="auto" latinLnBrk="0" hangingPunct="1">
              <a:lnSpc>
                <a:spcPct val="100000"/>
              </a:lnSpc>
              <a:spcBef>
                <a:spcPts val="0"/>
              </a:spcBef>
              <a:spcAft>
                <a:spcPts val="0"/>
              </a:spcAft>
              <a:buClrTx/>
              <a:buSzTx/>
              <a:buFontTx/>
              <a:buNone/>
              <a:tabLst/>
              <a:defRPr/>
            </a:pPr>
            <a:fld id="{9E95D469-51DA-3848-A63B-80E4CDA892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81756"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464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20</a:t>
            </a:fld>
            <a:endParaRPr lang="en-GB"/>
          </a:p>
        </p:txBody>
      </p:sp>
    </p:spTree>
    <p:extLst>
      <p:ext uri="{BB962C8B-B14F-4D97-AF65-F5344CB8AC3E}">
        <p14:creationId xmlns:p14="http://schemas.microsoft.com/office/powerpoint/2010/main" val="169156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latin typeface="Arial" pitchFamily="34" charset="0"/>
              </a:rPr>
              <a:t>The ASMITA model consider large scale volume and area changes within estuaries and tidal inlets.  Recent additions include saltmarsh elements and storage elements to represent breaches in sea walls as frequently adopted for managed realignment sites.</a:t>
            </a:r>
          </a:p>
          <a:p>
            <a:endParaRPr lang="en-GB" dirty="0"/>
          </a:p>
        </p:txBody>
      </p:sp>
      <p:sp>
        <p:nvSpPr>
          <p:cNvPr id="4" name="Slide Number Placeholder 3"/>
          <p:cNvSpPr>
            <a:spLocks noGrp="1"/>
          </p:cNvSpPr>
          <p:nvPr>
            <p:ph type="sldNum" sz="quarter" idx="10"/>
          </p:nvPr>
        </p:nvSpPr>
        <p:spPr/>
        <p:txBody>
          <a:bodyPr/>
          <a:lstStyle/>
          <a:p>
            <a:pPr marL="0" marR="0" lvl="0" indent="0" algn="r" defTabSz="481756" rtl="0" eaLnBrk="1" fontAlgn="auto" latinLnBrk="0" hangingPunct="1">
              <a:lnSpc>
                <a:spcPct val="100000"/>
              </a:lnSpc>
              <a:spcBef>
                <a:spcPts val="0"/>
              </a:spcBef>
              <a:spcAft>
                <a:spcPts val="0"/>
              </a:spcAft>
              <a:buClrTx/>
              <a:buSzTx/>
              <a:buFontTx/>
              <a:buNone/>
              <a:tabLst/>
              <a:defRPr/>
            </a:pPr>
            <a:fld id="{9E95D469-51DA-3848-A63B-80E4CDA892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8175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974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eaLnBrk="1" hangingPunct="1"/>
            <a:fld id="{8DD17D9A-CFF9-4299-A1E5-422C34807A3C}" type="slidenum">
              <a:rPr lang="en-GB">
                <a:latin typeface="Arial" pitchFamily="34" charset="0"/>
              </a:rPr>
              <a:pPr eaLnBrk="1" hangingPunct="1"/>
              <a:t>6</a:t>
            </a:fld>
            <a:endParaRPr lang="en-GB">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GB">
                <a:latin typeface="Arial" pitchFamily="34" charset="0"/>
              </a:rPr>
              <a:t>Applying this model to a real case we make use of the Humber estuary for which there is an extensive historic data set.</a:t>
            </a:r>
          </a:p>
          <a:p>
            <a:pPr eaLnBrk="1" hangingPunct="1"/>
            <a:r>
              <a:rPr lang="en-GB">
                <a:latin typeface="Arial" pitchFamily="34" charset="0"/>
              </a:rPr>
              <a:t>The model was set up by sub-dividing the estuary into 7 reaches, although given the time I will only present the cumulative results.</a:t>
            </a:r>
          </a:p>
        </p:txBody>
      </p:sp>
    </p:spTree>
    <p:extLst>
      <p:ext uri="{BB962C8B-B14F-4D97-AF65-F5344CB8AC3E}">
        <p14:creationId xmlns:p14="http://schemas.microsoft.com/office/powerpoint/2010/main" val="137156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eaLnBrk="1" hangingPunct="1"/>
            <a:fld id="{86023823-2A84-4977-9749-40D23991164A}" type="slidenum">
              <a:rPr lang="en-GB">
                <a:latin typeface="Arial" pitchFamily="34" charset="0"/>
              </a:rPr>
              <a:pPr eaLnBrk="1" hangingPunct="1"/>
              <a:t>7</a:t>
            </a:fld>
            <a:endParaRPr lang="en-GB">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GB">
                <a:latin typeface="Arial" pitchFamily="34" charset="0"/>
              </a:rPr>
              <a:t>Another example of a geological constraint is represented by the underlying Holocene surface over which the sedimentary system has infilled.</a:t>
            </a:r>
          </a:p>
          <a:p>
            <a:pPr eaLnBrk="1" hangingPunct="1"/>
            <a:r>
              <a:rPr lang="en-GB">
                <a:latin typeface="Arial" pitchFamily="34" charset="0"/>
              </a:rPr>
              <a:t>This slide shows the Holocene surface derived from borehole data by the British Geological Survey</a:t>
            </a:r>
          </a:p>
          <a:p>
            <a:pPr eaLnBrk="1" hangingPunct="1"/>
            <a:r>
              <a:rPr lang="en-GB">
                <a:latin typeface="Arial" pitchFamily="34" charset="0"/>
              </a:rPr>
              <a:t>Whereas the large “marine lake” towards the head of the estuary has now completely infilled (largely with marine sediments), the moraine mid way along the estuary remains a significant constraint on the evolution of the system.  Whilst downstream of this point the response to sea level is much as predicted by the models, the reach immediately upstream is not well predicted, suggesting that the moraine is influencing marine transgression in some way.</a:t>
            </a:r>
          </a:p>
        </p:txBody>
      </p:sp>
    </p:spTree>
    <p:extLst>
      <p:ext uri="{BB962C8B-B14F-4D97-AF65-F5344CB8AC3E}">
        <p14:creationId xmlns:p14="http://schemas.microsoft.com/office/powerpoint/2010/main" val="17154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eaLnBrk="1" hangingPunct="1"/>
            <a:fld id="{A4FD3415-EABE-494D-AC45-338A1A12F87E}" type="slidenum">
              <a:rPr lang="en-GB">
                <a:latin typeface="Arial" pitchFamily="34" charset="0"/>
              </a:rPr>
              <a:pPr eaLnBrk="1" hangingPunct="1"/>
              <a:t>8</a:t>
            </a:fld>
            <a:endParaRPr lang="en-GB">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GB" dirty="0">
                <a:latin typeface="Arial" pitchFamily="34" charset="0"/>
              </a:rPr>
              <a:t>In order to predict historic changes it is necessary to include the dominant forcing conditions.</a:t>
            </a:r>
          </a:p>
          <a:p>
            <a:pPr eaLnBrk="1" hangingPunct="1"/>
            <a:r>
              <a:rPr lang="en-GB" dirty="0">
                <a:latin typeface="Arial" pitchFamily="34" charset="0"/>
              </a:rPr>
              <a:t>For the Humber 3 trends or cycles have been shown to be important.  These are:</a:t>
            </a:r>
          </a:p>
          <a:p>
            <a:pPr eaLnBrk="1" hangingPunct="1">
              <a:buFontTx/>
              <a:buChar char="•"/>
            </a:pPr>
            <a:r>
              <a:rPr lang="en-GB" dirty="0">
                <a:latin typeface="Arial" pitchFamily="34" charset="0"/>
              </a:rPr>
              <a:t>Sea level rise at a rate of about 1.8mm/year – blue dashed line</a:t>
            </a:r>
          </a:p>
          <a:p>
            <a:pPr eaLnBrk="1" hangingPunct="1">
              <a:buFontTx/>
              <a:buChar char="•"/>
            </a:pPr>
            <a:r>
              <a:rPr lang="en-GB" dirty="0">
                <a:latin typeface="Arial" pitchFamily="34" charset="0"/>
              </a:rPr>
              <a:t>The lunar nodal tidal cycle which alters tidal range with a period of about 18.6 years – solid green line</a:t>
            </a:r>
          </a:p>
          <a:p>
            <a:pPr eaLnBrk="1" hangingPunct="1">
              <a:buFontTx/>
              <a:buChar char="•"/>
            </a:pPr>
            <a:r>
              <a:rPr lang="en-GB" dirty="0">
                <a:latin typeface="Arial" pitchFamily="34" charset="0"/>
              </a:rPr>
              <a:t>A longer term increase in tidal range observed over the last century of about 1mm/year – dashed light green line</a:t>
            </a:r>
          </a:p>
        </p:txBody>
      </p:sp>
    </p:spTree>
    <p:extLst>
      <p:ext uri="{BB962C8B-B14F-4D97-AF65-F5344CB8AC3E}">
        <p14:creationId xmlns:p14="http://schemas.microsoft.com/office/powerpoint/2010/main" val="119581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9</a:t>
            </a:fld>
            <a:endParaRPr lang="en-GB"/>
          </a:p>
        </p:txBody>
      </p:sp>
    </p:spTree>
    <p:extLst>
      <p:ext uri="{BB962C8B-B14F-4D97-AF65-F5344CB8AC3E}">
        <p14:creationId xmlns:p14="http://schemas.microsoft.com/office/powerpoint/2010/main" val="1505362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10</a:t>
            </a:fld>
            <a:endParaRPr lang="en-GB"/>
          </a:p>
        </p:txBody>
      </p:sp>
    </p:spTree>
    <p:extLst>
      <p:ext uri="{BB962C8B-B14F-4D97-AF65-F5344CB8AC3E}">
        <p14:creationId xmlns:p14="http://schemas.microsoft.com/office/powerpoint/2010/main" val="216177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12</a:t>
            </a:fld>
            <a:endParaRPr lang="en-GB"/>
          </a:p>
        </p:txBody>
      </p:sp>
    </p:spTree>
    <p:extLst>
      <p:ext uri="{BB962C8B-B14F-4D97-AF65-F5344CB8AC3E}">
        <p14:creationId xmlns:p14="http://schemas.microsoft.com/office/powerpoint/2010/main" val="1220791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15</a:t>
            </a:fld>
            <a:endParaRPr lang="en-GB"/>
          </a:p>
        </p:txBody>
      </p:sp>
    </p:spTree>
    <p:extLst>
      <p:ext uri="{BB962C8B-B14F-4D97-AF65-F5344CB8AC3E}">
        <p14:creationId xmlns:p14="http://schemas.microsoft.com/office/powerpoint/2010/main" val="2459839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2" name="Title 1"/>
          <p:cNvSpPr>
            <a:spLocks noGrp="1"/>
          </p:cNvSpPr>
          <p:nvPr>
            <p:ph type="ctrTitle"/>
          </p:nvPr>
        </p:nvSpPr>
        <p:spPr>
          <a:xfrm>
            <a:off x="844065" y="4114802"/>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6" y="4114801"/>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20737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3" y="1916833"/>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3"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101" name="Content Placeholder 2"/>
          <p:cNvSpPr>
            <a:spLocks noGrp="1"/>
          </p:cNvSpPr>
          <p:nvPr>
            <p:ph sz="half" idx="14"/>
          </p:nvPr>
        </p:nvSpPr>
        <p:spPr>
          <a:xfrm>
            <a:off x="4412121" y="1916833"/>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 name="Content Placeholder 2"/>
          <p:cNvSpPr>
            <a:spLocks noGrp="1"/>
          </p:cNvSpPr>
          <p:nvPr>
            <p:ph sz="half" idx="15"/>
          </p:nvPr>
        </p:nvSpPr>
        <p:spPr>
          <a:xfrm>
            <a:off x="7784971" y="1916833"/>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5"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132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3385" y="1916832"/>
            <a:ext cx="2625969" cy="3888432"/>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17" name="Content Placeholder 2"/>
          <p:cNvSpPr>
            <a:spLocks noGrp="1"/>
          </p:cNvSpPr>
          <p:nvPr>
            <p:ph sz="half" idx="16"/>
          </p:nvPr>
        </p:nvSpPr>
        <p:spPr>
          <a:xfrm>
            <a:off x="3423138" y="1916832"/>
            <a:ext cx="2625969" cy="3888432"/>
          </a:xfrm>
          <a:solidFill>
            <a:schemeClr val="accent6"/>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8" name="Content Placeholder 2"/>
          <p:cNvSpPr>
            <a:spLocks noGrp="1"/>
          </p:cNvSpPr>
          <p:nvPr>
            <p:ph sz="half" idx="17"/>
          </p:nvPr>
        </p:nvSpPr>
        <p:spPr>
          <a:xfrm>
            <a:off x="6142894" y="1916832"/>
            <a:ext cx="2625969" cy="3888432"/>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9" name="Content Placeholder 2"/>
          <p:cNvSpPr>
            <a:spLocks noGrp="1"/>
          </p:cNvSpPr>
          <p:nvPr>
            <p:ph sz="half" idx="18"/>
          </p:nvPr>
        </p:nvSpPr>
        <p:spPr>
          <a:xfrm>
            <a:off x="8862648" y="1916832"/>
            <a:ext cx="2625969" cy="3888432"/>
          </a:xfrm>
          <a:solidFill>
            <a:schemeClr val="accent6"/>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5"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Tree>
    <p:extLst>
      <p:ext uri="{BB962C8B-B14F-4D97-AF65-F5344CB8AC3E}">
        <p14:creationId xmlns:p14="http://schemas.microsoft.com/office/powerpoint/2010/main" val="1552463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ntent - Yellow">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5" name="Content Placeholder 2"/>
          <p:cNvSpPr>
            <a:spLocks noGrp="1"/>
          </p:cNvSpPr>
          <p:nvPr>
            <p:ph sz="half" idx="1"/>
          </p:nvPr>
        </p:nvSpPr>
        <p:spPr>
          <a:xfrm>
            <a:off x="703385" y="2057400"/>
            <a:ext cx="2625969" cy="3747864"/>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6" name="Content Placeholder 2"/>
          <p:cNvSpPr>
            <a:spLocks noGrp="1"/>
          </p:cNvSpPr>
          <p:nvPr>
            <p:ph sz="half" idx="16"/>
          </p:nvPr>
        </p:nvSpPr>
        <p:spPr>
          <a:xfrm>
            <a:off x="3423138" y="2057400"/>
            <a:ext cx="2625969" cy="3747864"/>
          </a:xfrm>
          <a:solidFill>
            <a:schemeClr val="accent1"/>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7" name="Content Placeholder 2"/>
          <p:cNvSpPr>
            <a:spLocks noGrp="1"/>
          </p:cNvSpPr>
          <p:nvPr>
            <p:ph sz="half" idx="17"/>
          </p:nvPr>
        </p:nvSpPr>
        <p:spPr>
          <a:xfrm>
            <a:off x="6142894" y="2057400"/>
            <a:ext cx="2625969" cy="3747864"/>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8" name="Content Placeholder 2"/>
          <p:cNvSpPr>
            <a:spLocks noGrp="1"/>
          </p:cNvSpPr>
          <p:nvPr>
            <p:ph sz="half" idx="18"/>
          </p:nvPr>
        </p:nvSpPr>
        <p:spPr>
          <a:xfrm>
            <a:off x="8862648" y="2057400"/>
            <a:ext cx="2625969" cy="3747864"/>
          </a:xfrm>
          <a:solidFill>
            <a:srgbClr val="E6A82F"/>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100"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559582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4"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125"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126"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1"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01527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8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0"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17473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Picut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7355" y="609603"/>
            <a:ext cx="4638119" cy="5331673"/>
          </a:xfrm>
          <a:solidFill>
            <a:schemeClr val="tx1"/>
          </a:solidFill>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632" y="1981201"/>
            <a:ext cx="5064369" cy="3960073"/>
          </a:xfrm>
        </p:spPr>
        <p:txBody>
          <a:bodyPr>
            <a:normAutofit/>
          </a:bodyPr>
          <a:lstStyle>
            <a:lvl1pPr marL="0" indent="0">
              <a:buNone/>
              <a:defRPr sz="1662"/>
            </a:lvl1pPr>
            <a:lvl2pPr marL="422023" indent="0">
              <a:buNone/>
              <a:defRPr sz="1108"/>
            </a:lvl2pPr>
            <a:lvl3pPr marL="844046" indent="0">
              <a:buNone/>
              <a:defRPr sz="923"/>
            </a:lvl3pPr>
            <a:lvl4pPr marL="1266069" indent="0">
              <a:buNone/>
              <a:defRPr sz="830"/>
            </a:lvl4pPr>
            <a:lvl5pPr marL="1688091" indent="0">
              <a:buNone/>
              <a:defRPr sz="830"/>
            </a:lvl5pPr>
            <a:lvl6pPr marL="2110115" indent="0">
              <a:buNone/>
              <a:defRPr sz="830"/>
            </a:lvl6pPr>
            <a:lvl7pPr marL="2532138" indent="0">
              <a:buNone/>
              <a:defRPr sz="830"/>
            </a:lvl7pPr>
            <a:lvl8pPr marL="2954160" indent="0">
              <a:buNone/>
              <a:defRPr sz="830"/>
            </a:lvl8pPr>
            <a:lvl9pPr marL="3376184" indent="0">
              <a:buNone/>
              <a:defRPr sz="830"/>
            </a:lvl9pPr>
          </a:lstStyle>
          <a:p>
            <a:pPr lvl="0"/>
            <a:r>
              <a:rPr lang="en-US"/>
              <a:t>Click to edit Master text styles</a:t>
            </a:r>
          </a:p>
        </p:txBody>
      </p:sp>
      <p:sp>
        <p:nvSpPr>
          <p:cNvPr id="74"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0" name="Title 1"/>
          <p:cNvSpPr>
            <a:spLocks noGrp="1"/>
          </p:cNvSpPr>
          <p:nvPr>
            <p:ph type="title"/>
          </p:nvPr>
        </p:nvSpPr>
        <p:spPr>
          <a:xfrm>
            <a:off x="1031632"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220895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Height Picture with Caption">
    <p:spTree>
      <p:nvGrpSpPr>
        <p:cNvPr id="1" name=""/>
        <p:cNvGrpSpPr/>
        <p:nvPr/>
      </p:nvGrpSpPr>
      <p:grpSpPr>
        <a:xfrm>
          <a:off x="0" y="0"/>
          <a:ext cx="0" cy="0"/>
          <a:chOff x="0" y="0"/>
          <a:chExt cx="0" cy="0"/>
        </a:xfrm>
      </p:grpSpPr>
      <p:sp>
        <p:nvSpPr>
          <p:cNvPr id="144" name="Content Placeholder 2"/>
          <p:cNvSpPr>
            <a:spLocks noGrp="1"/>
          </p:cNvSpPr>
          <p:nvPr>
            <p:ph idx="1"/>
          </p:nvPr>
        </p:nvSpPr>
        <p:spPr>
          <a:xfrm>
            <a:off x="0" y="0"/>
            <a:ext cx="6096000" cy="6858000"/>
          </a:xfrm>
          <a:solidFill>
            <a:schemeClr val="tx1"/>
          </a:solidFill>
          <a:ln>
            <a:noFill/>
          </a:ln>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Text Placeholder 3"/>
          <p:cNvSpPr>
            <a:spLocks noGrp="1"/>
          </p:cNvSpPr>
          <p:nvPr>
            <p:ph type="body" sz="half" idx="2"/>
          </p:nvPr>
        </p:nvSpPr>
        <p:spPr>
          <a:xfrm>
            <a:off x="6377354" y="1981201"/>
            <a:ext cx="5064369" cy="4144964"/>
          </a:xfrm>
        </p:spPr>
        <p:txBody>
          <a:bodyPr>
            <a:normAutofit/>
          </a:bodyPr>
          <a:lstStyle>
            <a:lvl1pPr marL="0" indent="0">
              <a:buNone/>
              <a:defRPr sz="1662"/>
            </a:lvl1pPr>
            <a:lvl2pPr marL="422023" indent="0">
              <a:buNone/>
              <a:defRPr sz="1108"/>
            </a:lvl2pPr>
            <a:lvl3pPr marL="844046" indent="0">
              <a:buNone/>
              <a:defRPr sz="923"/>
            </a:lvl3pPr>
            <a:lvl4pPr marL="1266069" indent="0">
              <a:buNone/>
              <a:defRPr sz="830"/>
            </a:lvl4pPr>
            <a:lvl5pPr marL="1688091" indent="0">
              <a:buNone/>
              <a:defRPr sz="830"/>
            </a:lvl5pPr>
            <a:lvl6pPr marL="2110115" indent="0">
              <a:buNone/>
              <a:defRPr sz="830"/>
            </a:lvl6pPr>
            <a:lvl7pPr marL="2532138" indent="0">
              <a:buNone/>
              <a:defRPr sz="830"/>
            </a:lvl7pPr>
            <a:lvl8pPr marL="2954160" indent="0">
              <a:buNone/>
              <a:defRPr sz="830"/>
            </a:lvl8pPr>
            <a:lvl9pPr marL="3376184" indent="0">
              <a:buNone/>
              <a:defRPr sz="830"/>
            </a:lvl9pPr>
          </a:lstStyle>
          <a:p>
            <a:pPr lvl="0"/>
            <a:r>
              <a:rPr lang="en-US"/>
              <a:t>Click to edit Master text styles</a:t>
            </a:r>
          </a:p>
        </p:txBody>
      </p:sp>
      <p:sp>
        <p:nvSpPr>
          <p:cNvPr id="79" name="Title 1"/>
          <p:cNvSpPr>
            <a:spLocks noGrp="1"/>
          </p:cNvSpPr>
          <p:nvPr>
            <p:ph type="title"/>
          </p:nvPr>
        </p:nvSpPr>
        <p:spPr>
          <a:xfrm>
            <a:off x="6377354"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1"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61508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bg>
      <p:bgPr>
        <a:blipFill rotWithShape="1">
          <a:blip r:embed="rId2"/>
          <a:stretch>
            <a:fillRect/>
          </a:stretch>
        </a:blipFill>
        <a:effectLst/>
      </p:bgPr>
    </p:bg>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89" name="Title 1"/>
          <p:cNvSpPr>
            <a:spLocks noGrp="1"/>
          </p:cNvSpPr>
          <p:nvPr>
            <p:ph type="title"/>
          </p:nvPr>
        </p:nvSpPr>
        <p:spPr>
          <a:xfrm>
            <a:off x="3563817" y="2890391"/>
            <a:ext cx="5064369" cy="1077218"/>
          </a:xfrm>
          <a:prstGeom prst="rect">
            <a:avLst/>
          </a:prstGeom>
        </p:spPr>
        <p:txBody>
          <a:bodyPr anchor="ctr" anchorCtr="0">
            <a:noAutofit/>
          </a:bodyPr>
          <a:lstStyle>
            <a:lvl1pPr algn="ctr">
              <a:defRPr sz="2954">
                <a:solidFill>
                  <a:srgbClr val="0F4A7F"/>
                </a:solidFill>
                <a:latin typeface="Questrial"/>
                <a:cs typeface="Questrial"/>
              </a:defRPr>
            </a:lvl1pPr>
          </a:lstStyle>
          <a:p>
            <a:r>
              <a:rPr lang="en-US"/>
              <a:t>Click to edit Master title style</a:t>
            </a:r>
            <a:endParaRPr lang="en-US" dirty="0"/>
          </a:p>
        </p:txBody>
      </p:sp>
      <p:sp>
        <p:nvSpPr>
          <p:cNvPr id="90"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1"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543402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AutoShape 37"/>
          <p:cNvSpPr>
            <a:spLocks noGrp="1" noChangeArrowheads="1"/>
          </p:cNvSpPr>
          <p:nvPr>
            <p:ph type="ftr" sz="quarter" idx="10"/>
          </p:nvPr>
        </p:nvSpPr>
        <p:spPr>
          <a:ln/>
        </p:spPr>
        <p:txBody>
          <a:bodyPr/>
          <a:lstStyle>
            <a:lvl1pPr>
              <a:defRPr/>
            </a:lvl1pPr>
          </a:lstStyle>
          <a:p>
            <a:pPr>
              <a:defRPr/>
            </a:pPr>
            <a:r>
              <a:rPr lang="en-GB"/>
              <a:t>Footer</a:t>
            </a:r>
          </a:p>
        </p:txBody>
      </p:sp>
    </p:spTree>
    <p:extLst>
      <p:ext uri="{BB962C8B-B14F-4D97-AF65-F5344CB8AC3E}">
        <p14:creationId xmlns:p14="http://schemas.microsoft.com/office/powerpoint/2010/main" val="1431618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9" name="Rectangle 68"/>
          <p:cNvSpPr/>
          <p:nvPr userDrawn="1"/>
        </p:nvSpPr>
        <p:spPr>
          <a:xfrm>
            <a:off x="0" y="533401"/>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1"/>
          </a:p>
        </p:txBody>
      </p:sp>
      <p:sp>
        <p:nvSpPr>
          <p:cNvPr id="72" name="Footer Placeholder 4"/>
          <p:cNvSpPr>
            <a:spLocks noGrp="1"/>
          </p:cNvSpPr>
          <p:nvPr>
            <p:ph type="ftr" sz="quarter" idx="3"/>
          </p:nvPr>
        </p:nvSpPr>
        <p:spPr>
          <a:xfrm>
            <a:off x="2639617"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1"/>
          </a:p>
        </p:txBody>
      </p:sp>
      <p:sp>
        <p:nvSpPr>
          <p:cNvPr id="93" name="Date Placeholder 1"/>
          <p:cNvSpPr>
            <a:spLocks noGrp="1"/>
          </p:cNvSpPr>
          <p:nvPr>
            <p:ph type="dt" sz="half" idx="2"/>
          </p:nvPr>
        </p:nvSpPr>
        <p:spPr>
          <a:xfrm>
            <a:off x="1031632" y="6523938"/>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88" name="Picture 87"/>
          <p:cNvPicPr>
            <a:picLocks noChangeAspect="1"/>
          </p:cNvPicPr>
          <p:nvPr userDrawn="1"/>
        </p:nvPicPr>
        <p:blipFill>
          <a:blip r:embed="rId2"/>
          <a:stretch>
            <a:fillRect/>
          </a:stretch>
        </p:blipFill>
        <p:spPr>
          <a:xfrm>
            <a:off x="10840253" y="5966099"/>
            <a:ext cx="1046575" cy="738949"/>
          </a:xfrm>
          <a:prstGeom prst="rect">
            <a:avLst/>
          </a:prstGeom>
        </p:spPr>
      </p:pic>
    </p:spTree>
    <p:extLst>
      <p:ext uri="{BB962C8B-B14F-4D97-AF65-F5344CB8AC3E}">
        <p14:creationId xmlns:p14="http://schemas.microsoft.com/office/powerpoint/2010/main" val="122681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2" name="Title 1"/>
          <p:cNvSpPr>
            <a:spLocks noGrp="1"/>
          </p:cNvSpPr>
          <p:nvPr>
            <p:ph type="ctrTitle"/>
          </p:nvPr>
        </p:nvSpPr>
        <p:spPr>
          <a:xfrm>
            <a:off x="844065" y="4114802"/>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6" y="4114801"/>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06036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2"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4" name="Picture 3">
            <a:extLst>
              <a:ext uri="{FF2B5EF4-FFF2-40B4-BE49-F238E27FC236}">
                <a16:creationId xmlns:a16="http://schemas.microsoft.com/office/drawing/2014/main" id="{E5A64159-C9F6-42FA-BC8F-D96E695BAAE2}"/>
              </a:ext>
            </a:extLst>
          </p:cNvPr>
          <p:cNvPicPr>
            <a:picLocks noChangeAspect="1"/>
          </p:cNvPicPr>
          <p:nvPr userDrawn="1"/>
        </p:nvPicPr>
        <p:blipFill>
          <a:blip r:embed="rId3"/>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3862694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2"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4" name="Picture 3">
            <a:extLst>
              <a:ext uri="{FF2B5EF4-FFF2-40B4-BE49-F238E27FC236}">
                <a16:creationId xmlns:a16="http://schemas.microsoft.com/office/drawing/2014/main" id="{E11F04EB-D714-BB60-0ED4-7CE3C60F0E24}"/>
              </a:ext>
            </a:extLst>
          </p:cNvPr>
          <p:cNvPicPr>
            <a:picLocks noChangeAspect="1"/>
          </p:cNvPicPr>
          <p:nvPr userDrawn="1"/>
        </p:nvPicPr>
        <p:blipFill>
          <a:blip r:embed="rId3"/>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1199076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9" name="Rectangle 68"/>
          <p:cNvSpPr/>
          <p:nvPr userDrawn="1"/>
        </p:nvSpPr>
        <p:spPr>
          <a:xfrm>
            <a:off x="0" y="533400"/>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Content Placeholder 2"/>
          <p:cNvSpPr>
            <a:spLocks noGrp="1"/>
          </p:cNvSpPr>
          <p:nvPr>
            <p:ph idx="10"/>
          </p:nvPr>
        </p:nvSpPr>
        <p:spPr>
          <a:xfrm>
            <a:off x="1031632"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29D004E4-8AF2-24B8-CB1A-E8991C1C0674}"/>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2899219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9" name="Rectangle 78"/>
          <p:cNvSpPr/>
          <p:nvPr userDrawn="1"/>
        </p:nvSpPr>
        <p:spPr>
          <a:xfrm>
            <a:off x="0" y="533400"/>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4" name="Content Placeholder 2"/>
          <p:cNvSpPr>
            <a:spLocks noGrp="1"/>
          </p:cNvSpPr>
          <p:nvPr>
            <p:ph idx="10"/>
          </p:nvPr>
        </p:nvSpPr>
        <p:spPr>
          <a:xfrm>
            <a:off x="1031632"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5EF6E9AA-E0B5-8D04-C971-6A7BAFF68B61}"/>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3191268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ean Title &amp; Content Layout - Blue">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2" y="1916832"/>
            <a:ext cx="10042769" cy="3962400"/>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F3AE8376-C123-8772-F5BA-F8605EDFDECB}"/>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1216063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ean Title &amp; Content Layout - Clean Title &amp; Content Layout - Yellow">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2" y="2057400"/>
            <a:ext cx="10042769" cy="4068764"/>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chemeClr val="accent1"/>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E366523E-B8F7-DCBE-1457-909549F393A7}"/>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3229482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Blue">
    <p:spTree>
      <p:nvGrpSpPr>
        <p:cNvPr id="1" name=""/>
        <p:cNvGrpSpPr/>
        <p:nvPr/>
      </p:nvGrpSpPr>
      <p:grpSpPr>
        <a:xfrm>
          <a:off x="0" y="0"/>
          <a:ext cx="0" cy="0"/>
          <a:chOff x="0" y="0"/>
          <a:chExt cx="0" cy="0"/>
        </a:xfrm>
      </p:grpSpPr>
      <p:sp>
        <p:nvSpPr>
          <p:cNvPr id="15" name="Rectangle 14"/>
          <p:cNvSpPr/>
          <p:nvPr userDrawn="1"/>
        </p:nvSpPr>
        <p:spPr>
          <a:xfrm>
            <a:off x="0" y="3917162"/>
            <a:ext cx="12192000" cy="2940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2"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17" name="Subtitle 2"/>
          <p:cNvSpPr>
            <a:spLocks noGrp="1"/>
          </p:cNvSpPr>
          <p:nvPr>
            <p:ph type="subTitle" idx="13"/>
          </p:nvPr>
        </p:nvSpPr>
        <p:spPr>
          <a:xfrm>
            <a:off x="1031632"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87"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8"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89"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6638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Yellow">
    <p:spTree>
      <p:nvGrpSpPr>
        <p:cNvPr id="1" name=""/>
        <p:cNvGrpSpPr/>
        <p:nvPr/>
      </p:nvGrpSpPr>
      <p:grpSpPr>
        <a:xfrm>
          <a:off x="0" y="0"/>
          <a:ext cx="0" cy="0"/>
          <a:chOff x="0" y="0"/>
          <a:chExt cx="0" cy="0"/>
        </a:xfrm>
      </p:grpSpPr>
      <p:sp>
        <p:nvSpPr>
          <p:cNvPr id="68" name="Rectangle 67"/>
          <p:cNvSpPr/>
          <p:nvPr userDrawn="1"/>
        </p:nvSpPr>
        <p:spPr>
          <a:xfrm>
            <a:off x="0" y="3917162"/>
            <a:ext cx="12192000" cy="2940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2"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p>
        </p:txBody>
      </p:sp>
      <p:sp>
        <p:nvSpPr>
          <p:cNvPr id="17" name="Subtitle 2"/>
          <p:cNvSpPr>
            <a:spLocks noGrp="1"/>
          </p:cNvSpPr>
          <p:nvPr>
            <p:ph type="subTitle" idx="13"/>
          </p:nvPr>
        </p:nvSpPr>
        <p:spPr>
          <a:xfrm>
            <a:off x="1031632"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7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75"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45596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4876800"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2"/>
          <p:cNvSpPr>
            <a:spLocks noGrp="1"/>
          </p:cNvSpPr>
          <p:nvPr>
            <p:ph sz="half" idx="15"/>
          </p:nvPr>
        </p:nvSpPr>
        <p:spPr>
          <a:xfrm>
            <a:off x="6283570" y="1916832"/>
            <a:ext cx="4790831"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1E85147E-262B-928A-8014-B8E354862518}"/>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3975458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3"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1" name="Content Placeholder 2"/>
          <p:cNvSpPr>
            <a:spLocks noGrp="1"/>
          </p:cNvSpPr>
          <p:nvPr>
            <p:ph sz="half" idx="14"/>
          </p:nvPr>
        </p:nvSpPr>
        <p:spPr>
          <a:xfrm>
            <a:off x="441212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 name="Content Placeholder 2"/>
          <p:cNvSpPr>
            <a:spLocks noGrp="1"/>
          </p:cNvSpPr>
          <p:nvPr>
            <p:ph sz="half" idx="15"/>
          </p:nvPr>
        </p:nvSpPr>
        <p:spPr>
          <a:xfrm>
            <a:off x="778497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5"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A2D31063-D9E1-D1AA-7B11-B237329CB1F9}"/>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365899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9" name="Rectangle 68"/>
          <p:cNvSpPr/>
          <p:nvPr userDrawn="1"/>
        </p:nvSpPr>
        <p:spPr>
          <a:xfrm>
            <a:off x="0" y="533401"/>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72"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Content Placeholder 2"/>
          <p:cNvSpPr>
            <a:spLocks noGrp="1"/>
          </p:cNvSpPr>
          <p:nvPr>
            <p:ph idx="10"/>
          </p:nvPr>
        </p:nvSpPr>
        <p:spPr>
          <a:xfrm>
            <a:off x="1031633"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132113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Content -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3385" y="1916832"/>
            <a:ext cx="2625969" cy="3888432"/>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17" name="Content Placeholder 2"/>
          <p:cNvSpPr>
            <a:spLocks noGrp="1"/>
          </p:cNvSpPr>
          <p:nvPr>
            <p:ph sz="half" idx="16"/>
          </p:nvPr>
        </p:nvSpPr>
        <p:spPr>
          <a:xfrm>
            <a:off x="3423140" y="1916832"/>
            <a:ext cx="2625969" cy="3888432"/>
          </a:xfrm>
          <a:solidFill>
            <a:schemeClr val="accent6"/>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8" name="Content Placeholder 2"/>
          <p:cNvSpPr>
            <a:spLocks noGrp="1"/>
          </p:cNvSpPr>
          <p:nvPr>
            <p:ph sz="half" idx="17"/>
          </p:nvPr>
        </p:nvSpPr>
        <p:spPr>
          <a:xfrm>
            <a:off x="6142893" y="1916832"/>
            <a:ext cx="2625969" cy="3888432"/>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9" name="Content Placeholder 2"/>
          <p:cNvSpPr>
            <a:spLocks noGrp="1"/>
          </p:cNvSpPr>
          <p:nvPr>
            <p:ph sz="half" idx="18"/>
          </p:nvPr>
        </p:nvSpPr>
        <p:spPr>
          <a:xfrm>
            <a:off x="8862648" y="1916832"/>
            <a:ext cx="2625969" cy="3888432"/>
          </a:xfrm>
          <a:solidFill>
            <a:schemeClr val="accent6"/>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pic>
        <p:nvPicPr>
          <p:cNvPr id="2" name="Picture 1">
            <a:extLst>
              <a:ext uri="{FF2B5EF4-FFF2-40B4-BE49-F238E27FC236}">
                <a16:creationId xmlns:a16="http://schemas.microsoft.com/office/drawing/2014/main" id="{E23C1BE2-CBC7-A7AF-CA3A-FC50028722CD}"/>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3296233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 Yellow">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Content Placeholder 2"/>
          <p:cNvSpPr>
            <a:spLocks noGrp="1"/>
          </p:cNvSpPr>
          <p:nvPr>
            <p:ph sz="half" idx="1"/>
          </p:nvPr>
        </p:nvSpPr>
        <p:spPr>
          <a:xfrm>
            <a:off x="703385" y="2057400"/>
            <a:ext cx="2625969" cy="3747864"/>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6" name="Content Placeholder 2"/>
          <p:cNvSpPr>
            <a:spLocks noGrp="1"/>
          </p:cNvSpPr>
          <p:nvPr>
            <p:ph sz="half" idx="16"/>
          </p:nvPr>
        </p:nvSpPr>
        <p:spPr>
          <a:xfrm>
            <a:off x="3423140" y="2057400"/>
            <a:ext cx="2625969" cy="3747864"/>
          </a:xfrm>
          <a:solidFill>
            <a:schemeClr val="accent1"/>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7" name="Content Placeholder 2"/>
          <p:cNvSpPr>
            <a:spLocks noGrp="1"/>
          </p:cNvSpPr>
          <p:nvPr>
            <p:ph sz="half" idx="17"/>
          </p:nvPr>
        </p:nvSpPr>
        <p:spPr>
          <a:xfrm>
            <a:off x="6142893" y="2057400"/>
            <a:ext cx="2625969" cy="3747864"/>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8" name="Content Placeholder 2"/>
          <p:cNvSpPr>
            <a:spLocks noGrp="1"/>
          </p:cNvSpPr>
          <p:nvPr>
            <p:ph sz="half" idx="18"/>
          </p:nvPr>
        </p:nvSpPr>
        <p:spPr>
          <a:xfrm>
            <a:off x="8862648" y="2057400"/>
            <a:ext cx="2625969" cy="3747864"/>
          </a:xfrm>
          <a:solidFill>
            <a:srgbClr val="E6A82F"/>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100"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5750761C-7F40-CD0D-156D-94E08150D831}"/>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2328276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4"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125"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126"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1F43C319-7D73-B2A1-BF3A-E83AD3FB2431}"/>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40956479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0"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0D512711-0F71-A01A-8C4B-075191E96459}"/>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39180090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ut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7354" y="609602"/>
            <a:ext cx="4638119" cy="5331673"/>
          </a:xfrm>
          <a:solidFill>
            <a:schemeClr val="tx1"/>
          </a:solidFill>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632" y="1981201"/>
            <a:ext cx="5064369" cy="3960073"/>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4"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0" name="Title 1"/>
          <p:cNvSpPr>
            <a:spLocks noGrp="1"/>
          </p:cNvSpPr>
          <p:nvPr>
            <p:ph type="title"/>
          </p:nvPr>
        </p:nvSpPr>
        <p:spPr>
          <a:xfrm>
            <a:off x="1031632"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4B6F9029-7E70-0514-7818-73AC626D1485}"/>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26990173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Height Picture with Caption">
    <p:spTree>
      <p:nvGrpSpPr>
        <p:cNvPr id="1" name=""/>
        <p:cNvGrpSpPr/>
        <p:nvPr/>
      </p:nvGrpSpPr>
      <p:grpSpPr>
        <a:xfrm>
          <a:off x="0" y="0"/>
          <a:ext cx="0" cy="0"/>
          <a:chOff x="0" y="0"/>
          <a:chExt cx="0" cy="0"/>
        </a:xfrm>
      </p:grpSpPr>
      <p:sp>
        <p:nvSpPr>
          <p:cNvPr id="144" name="Content Placeholder 2"/>
          <p:cNvSpPr>
            <a:spLocks noGrp="1"/>
          </p:cNvSpPr>
          <p:nvPr>
            <p:ph idx="1"/>
          </p:nvPr>
        </p:nvSpPr>
        <p:spPr>
          <a:xfrm>
            <a:off x="0" y="0"/>
            <a:ext cx="6096000" cy="6858000"/>
          </a:xfrm>
          <a:solidFill>
            <a:schemeClr val="tx1"/>
          </a:solidFill>
          <a:ln>
            <a:noFill/>
          </a:ln>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Text Placeholder 3"/>
          <p:cNvSpPr>
            <a:spLocks noGrp="1"/>
          </p:cNvSpPr>
          <p:nvPr>
            <p:ph type="body" sz="half" idx="2"/>
          </p:nvPr>
        </p:nvSpPr>
        <p:spPr>
          <a:xfrm>
            <a:off x="6377354" y="1981200"/>
            <a:ext cx="5064369" cy="4144964"/>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9" name="Title 1"/>
          <p:cNvSpPr>
            <a:spLocks noGrp="1"/>
          </p:cNvSpPr>
          <p:nvPr>
            <p:ph type="title"/>
          </p:nvPr>
        </p:nvSpPr>
        <p:spPr>
          <a:xfrm>
            <a:off x="6377354"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601A13CE-6030-9438-D823-DC41AC5A81D1}"/>
              </a:ext>
            </a:extLst>
          </p:cNvPr>
          <p:cNvPicPr>
            <a:picLocks noChangeAspect="1"/>
          </p:cNvPicPr>
          <p:nvPr userDrawn="1"/>
        </p:nvPicPr>
        <p:blipFill>
          <a:blip r:embed="rId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531113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blipFill rotWithShape="1">
          <a:blip r:embed="rId2"/>
          <a:stretch>
            <a:fillRect/>
          </a:stretch>
        </a:blipFill>
        <a:effectLst/>
      </p:bgPr>
    </p:bg>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Title 1"/>
          <p:cNvSpPr>
            <a:spLocks noGrp="1"/>
          </p:cNvSpPr>
          <p:nvPr>
            <p:ph type="title"/>
          </p:nvPr>
        </p:nvSpPr>
        <p:spPr>
          <a:xfrm>
            <a:off x="3563817" y="2890391"/>
            <a:ext cx="5064369" cy="1077218"/>
          </a:xfrm>
          <a:prstGeom prst="rect">
            <a:avLst/>
          </a:prstGeom>
        </p:spPr>
        <p:txBody>
          <a:bodyPr anchor="ctr" anchorCtr="0">
            <a:noAutofit/>
          </a:bodyPr>
          <a:lstStyle>
            <a:lvl1pPr algn="ctr">
              <a:defRPr sz="2954">
                <a:solidFill>
                  <a:srgbClr val="0F4A7F"/>
                </a:solidFill>
                <a:latin typeface="Questrial"/>
                <a:cs typeface="Questrial"/>
              </a:defRPr>
            </a:lvl1pPr>
          </a:lstStyle>
          <a:p>
            <a:r>
              <a:rPr lang="en-US"/>
              <a:t>Click to edit Master title style</a:t>
            </a:r>
            <a:endParaRPr lang="en-US" dirty="0"/>
          </a:p>
        </p:txBody>
      </p:sp>
      <p:sp>
        <p:nvSpPr>
          <p:cNvPr id="90"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1"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2" name="Picture 1">
            <a:extLst>
              <a:ext uri="{FF2B5EF4-FFF2-40B4-BE49-F238E27FC236}">
                <a16:creationId xmlns:a16="http://schemas.microsoft.com/office/drawing/2014/main" id="{F7CEF623-C2A2-D55E-8ECE-06280DF2C657}"/>
              </a:ext>
            </a:extLst>
          </p:cNvPr>
          <p:cNvPicPr>
            <a:picLocks noChangeAspect="1"/>
          </p:cNvPicPr>
          <p:nvPr userDrawn="1"/>
        </p:nvPicPr>
        <p:blipFill>
          <a:blip r:embed="rId3"/>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25304325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Nov 2020</a:t>
            </a:r>
            <a:endParaRPr lang="en-GB"/>
          </a:p>
        </p:txBody>
      </p:sp>
      <p:sp>
        <p:nvSpPr>
          <p:cNvPr id="4" name="Footer Placeholder 3"/>
          <p:cNvSpPr>
            <a:spLocks noGrp="1"/>
          </p:cNvSpPr>
          <p:nvPr>
            <p:ph type="ftr" sz="quarter" idx="11"/>
          </p:nvPr>
        </p:nvSpPr>
        <p:spPr/>
        <p:txBody>
          <a:bodyPr/>
          <a:lstStyle/>
          <a:p>
            <a:r>
              <a:rPr lang="en-GB"/>
              <a:t>Footer</a:t>
            </a:r>
          </a:p>
        </p:txBody>
      </p:sp>
      <p:sp>
        <p:nvSpPr>
          <p:cNvPr id="5" name="Slide Number Placeholder 4"/>
          <p:cNvSpPr>
            <a:spLocks noGrp="1"/>
          </p:cNvSpPr>
          <p:nvPr>
            <p:ph type="sldNum" sz="quarter" idx="12"/>
          </p:nvPr>
        </p:nvSpPr>
        <p:spPr>
          <a:xfrm>
            <a:off x="239349" y="6309323"/>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5569143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2_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50000"/>
                  </a:schemeClr>
                </a:solidFill>
              </a:defRPr>
            </a:lvl1pPr>
          </a:lstStyle>
          <a:p>
            <a:r>
              <a:rPr kumimoji="0" lang="en-US"/>
              <a:t>Click to edit Master title style</a:t>
            </a:r>
            <a:endParaRPr kumimoji="0" lang="en-US" dirty="0"/>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6" name="Slide Number Placeholder 5"/>
          <p:cNvSpPr>
            <a:spLocks noGrp="1"/>
          </p:cNvSpPr>
          <p:nvPr>
            <p:ph type="sldNum" sz="quarter" idx="12"/>
          </p:nvPr>
        </p:nvSpPr>
        <p:spPr>
          <a:xfrm>
            <a:off x="239349" y="6309321"/>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
        <p:nvSpPr>
          <p:cNvPr id="8" name="Content Placeholder 7"/>
          <p:cNvSpPr>
            <a:spLocks noGrp="1"/>
          </p:cNvSpPr>
          <p:nvPr>
            <p:ph sz="quarter" idx="1"/>
          </p:nvPr>
        </p:nvSpPr>
        <p:spPr>
          <a:xfrm>
            <a:off x="402336" y="1527048"/>
            <a:ext cx="11338560" cy="4572000"/>
          </a:xfrm>
        </p:spPr>
        <p:txBody>
          <a:bodyPr/>
          <a:lstStyle>
            <a:lvl1pPr>
              <a:buClr>
                <a:schemeClr val="bg2">
                  <a:lumMod val="25000"/>
                </a:schemeClr>
              </a:buClr>
              <a:defRPr/>
            </a:lvl1pPr>
            <a:lvl2pPr>
              <a:buClr>
                <a:schemeClr val="accent2">
                  <a:lumMod val="50000"/>
                </a:schemeClr>
              </a:buClr>
              <a:defRPr/>
            </a:lvl2pPr>
            <a:lvl3pPr>
              <a:buClr>
                <a:schemeClr val="accent3">
                  <a:lumMod val="75000"/>
                </a:schemeClr>
              </a:buClr>
              <a:defRPr/>
            </a:lvl3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9338394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8625"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fld id="{66651864-7AE9-4E68-A2A4-5DD771A6C4E9}" type="slidenum">
              <a:rPr lang="en-GB" sz="1800" smtClean="0">
                <a:solidFill>
                  <a:prstClr val="white"/>
                </a:solidFill>
              </a:rPr>
              <a:pPr/>
              <a:t>‹#›</a:t>
            </a:fld>
            <a:endParaRPr lang="en-US" sz="1800" dirty="0">
              <a:solidFill>
                <a:prstClr val="white"/>
              </a:solidFill>
            </a:endParaRPr>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p:txBody>
          <a:bodyPr/>
          <a:lstStyle/>
          <a:p>
            <a:r>
              <a:rPr lang="en-US"/>
              <a:t>Nov 2020</a:t>
            </a:r>
            <a:endParaRPr lang="en-GB" dirty="0"/>
          </a:p>
        </p:txBody>
      </p:sp>
      <p:sp>
        <p:nvSpPr>
          <p:cNvPr id="17" name="Footer Placeholder 16"/>
          <p:cNvSpPr>
            <a:spLocks noGrp="1"/>
          </p:cNvSpPr>
          <p:nvPr>
            <p:ph type="ftr" sz="quarter" idx="11"/>
          </p:nvPr>
        </p:nvSpPr>
        <p:spPr>
          <a:xfrm>
            <a:off x="2351584" y="6384349"/>
            <a:ext cx="7488832" cy="365760"/>
          </a:xfrm>
        </p:spPr>
        <p:txBody>
          <a:bodyPr/>
          <a:lstStyle/>
          <a:p>
            <a:r>
              <a:rPr lang="en-GB"/>
              <a:t>Footer</a:t>
            </a:r>
            <a:endParaRPr lang="en-GB"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4" name="Oval 13"/>
          <p:cNvSpPr/>
          <p:nvPr userDrawn="1"/>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endParaRPr kumimoji="0" lang="en-US" dirty="0"/>
          </a:p>
        </p:txBody>
      </p:sp>
      <p:grpSp>
        <p:nvGrpSpPr>
          <p:cNvPr id="57" name="Group 56"/>
          <p:cNvGrpSpPr/>
          <p:nvPr userDrawn="1"/>
        </p:nvGrpSpPr>
        <p:grpSpPr>
          <a:xfrm>
            <a:off x="5914390" y="2294699"/>
            <a:ext cx="363220" cy="250826"/>
            <a:chOff x="0" y="0"/>
            <a:chExt cx="272415" cy="250948"/>
          </a:xfrm>
        </p:grpSpPr>
        <p:sp>
          <p:nvSpPr>
            <p:cNvPr id="58" name="Oval 57"/>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59" name="Chord 58"/>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60" name="Straight Connector 59"/>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61" name="Oval 60"/>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62" name="Straight Connector 61"/>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22097869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9" name="Rectangle 78"/>
          <p:cNvSpPr/>
          <p:nvPr userDrawn="1"/>
        </p:nvSpPr>
        <p:spPr>
          <a:xfrm>
            <a:off x="0" y="533401"/>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72"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4" name="Content Placeholder 2"/>
          <p:cNvSpPr>
            <a:spLocks noGrp="1"/>
          </p:cNvSpPr>
          <p:nvPr>
            <p:ph idx="10"/>
          </p:nvPr>
        </p:nvSpPr>
        <p:spPr>
          <a:xfrm>
            <a:off x="1031633"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299840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50000"/>
                  </a:schemeClr>
                </a:solidFill>
              </a:defRPr>
            </a:lvl1pPr>
          </a:lstStyle>
          <a:p>
            <a:r>
              <a:rPr kumimoji="0" lang="en-US"/>
              <a:t>Click to edit Master title style</a:t>
            </a:r>
            <a:endParaRPr kumimoji="0" lang="en-US" dirty="0"/>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6" name="Slide Number Placeholder 5"/>
          <p:cNvSpPr>
            <a:spLocks noGrp="1"/>
          </p:cNvSpPr>
          <p:nvPr>
            <p:ph type="sldNum" sz="quarter" idx="12"/>
          </p:nvPr>
        </p:nvSpPr>
        <p:spPr>
          <a:xfrm>
            <a:off x="239349" y="6309321"/>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
        <p:nvSpPr>
          <p:cNvPr id="8" name="Content Placeholder 7"/>
          <p:cNvSpPr>
            <a:spLocks noGrp="1"/>
          </p:cNvSpPr>
          <p:nvPr>
            <p:ph sz="quarter" idx="1"/>
          </p:nvPr>
        </p:nvSpPr>
        <p:spPr>
          <a:xfrm>
            <a:off x="402336" y="1527048"/>
            <a:ext cx="11338560" cy="4572000"/>
          </a:xfrm>
        </p:spPr>
        <p:txBody>
          <a:bodyPr/>
          <a:lstStyle>
            <a:lvl1pPr>
              <a:buClr>
                <a:schemeClr val="bg2">
                  <a:lumMod val="25000"/>
                </a:schemeClr>
              </a:buClr>
              <a:defRPr/>
            </a:lvl1pPr>
            <a:lvl2pPr>
              <a:buClr>
                <a:schemeClr val="accent2">
                  <a:lumMod val="50000"/>
                </a:schemeClr>
              </a:buClr>
              <a:defRPr/>
            </a:lvl2pPr>
            <a:lvl3pPr>
              <a:buClr>
                <a:schemeClr val="accent3">
                  <a:lumMod val="75000"/>
                </a:schemeClr>
              </a:buClr>
              <a:defRPr/>
            </a:lvl3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77927585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5" name="Footer Placeholder 4"/>
          <p:cNvSpPr>
            <a:spLocks noGrp="1"/>
          </p:cNvSpPr>
          <p:nvPr>
            <p:ph type="ftr" sz="quarter" idx="11"/>
          </p:nvPr>
        </p:nvSpPr>
        <p:spPr/>
        <p:txBody>
          <a:bodyPr/>
          <a:lstStyle/>
          <a:p>
            <a:r>
              <a:rPr lang="en-GB"/>
              <a:t>Footer</a:t>
            </a:r>
          </a:p>
        </p:txBody>
      </p:sp>
      <p:sp>
        <p:nvSpPr>
          <p:cNvPr id="4" name="Date Placeholder 3"/>
          <p:cNvSpPr>
            <a:spLocks noGrp="1"/>
          </p:cNvSpPr>
          <p:nvPr>
            <p:ph type="dt" sz="half" idx="10"/>
          </p:nvPr>
        </p:nvSpPr>
        <p:spPr/>
        <p:txBody>
          <a:bodyPr/>
          <a:lstStyle/>
          <a:p>
            <a:r>
              <a:rPr lang="en-US"/>
              <a:t>Nov 2020</a:t>
            </a:r>
            <a:endParaRPr lang="en-GB"/>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Slide Number Placeholder 5"/>
          <p:cNvSpPr>
            <a:spLocks noGrp="1"/>
          </p:cNvSpPr>
          <p:nvPr>
            <p:ph type="sldNum" sz="quarter" idx="12"/>
          </p:nvPr>
        </p:nvSpPr>
        <p:spPr>
          <a:xfrm>
            <a:off x="207264" y="6325775"/>
            <a:ext cx="609600" cy="441325"/>
          </a:xfrm>
        </p:spPr>
        <p:txBody>
          <a:bodyPr/>
          <a:lstStyle>
            <a:lvl1pPr>
              <a:defRPr>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grpSp>
        <p:nvGrpSpPr>
          <p:cNvPr id="20" name="Group 19"/>
          <p:cNvGrpSpPr/>
          <p:nvPr userDrawn="1"/>
        </p:nvGrpSpPr>
        <p:grpSpPr>
          <a:xfrm>
            <a:off x="5914390" y="2294699"/>
            <a:ext cx="363220" cy="250826"/>
            <a:chOff x="0" y="0"/>
            <a:chExt cx="272415" cy="250948"/>
          </a:xfrm>
        </p:grpSpPr>
        <p:sp>
          <p:nvSpPr>
            <p:cNvPr id="21" name="Oval 20"/>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2" name="Chord 21"/>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3" name="Straight Connector 22"/>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4" name="Oval 23"/>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5" name="Straight Connector 24"/>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175607037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r>
              <a:rPr lang="en-US"/>
              <a:t>Nov 2020</a:t>
            </a:r>
            <a:endParaRPr lang="en-GB"/>
          </a:p>
        </p:txBody>
      </p:sp>
      <p:sp>
        <p:nvSpPr>
          <p:cNvPr id="6" name="Footer Placeholder 5"/>
          <p:cNvSpPr>
            <a:spLocks noGrp="1"/>
          </p:cNvSpPr>
          <p:nvPr>
            <p:ph type="ftr" sz="quarter" idx="11"/>
          </p:nvPr>
        </p:nvSpPr>
        <p:spPr/>
        <p:txBody>
          <a:bodyPr/>
          <a:lstStyle/>
          <a:p>
            <a:r>
              <a:rPr lang="en-GB"/>
              <a:t>Footer</a:t>
            </a:r>
          </a:p>
        </p:txBody>
      </p:sp>
      <p:sp>
        <p:nvSpPr>
          <p:cNvPr id="7" name="Slide Number Placeholder 6"/>
          <p:cNvSpPr>
            <a:spLocks noGrp="1"/>
          </p:cNvSpPr>
          <p:nvPr>
            <p:ph type="sldNum" sz="quarter" idx="12"/>
          </p:nvPr>
        </p:nvSpPr>
        <p:spPr/>
        <p:txBody>
          <a:bodyPr/>
          <a:lstStyle/>
          <a:p>
            <a:fld id="{66651864-7AE9-4E68-A2A4-5DD771A6C4E9}" type="slidenum">
              <a:rPr lang="en-GB" smtClean="0">
                <a:solidFill>
                  <a:prstClr val="white"/>
                </a:solidFill>
              </a:rPr>
              <a:pPr/>
              <a:t>‹#›</a:t>
            </a:fld>
            <a:endParaRPr lang="en-GB">
              <a:solidFill>
                <a:prstClr val="white"/>
              </a:solidFill>
            </a:endParaRPr>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28762049"/>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Nov 2020</a:t>
            </a:r>
            <a:endParaRPr lang="en-GB"/>
          </a:p>
        </p:txBody>
      </p:sp>
      <p:sp>
        <p:nvSpPr>
          <p:cNvPr id="8" name="Footer Placeholder 7"/>
          <p:cNvSpPr>
            <a:spLocks noGrp="1"/>
          </p:cNvSpPr>
          <p:nvPr>
            <p:ph type="ftr" sz="quarter" idx="11"/>
          </p:nvPr>
        </p:nvSpPr>
        <p:spPr>
          <a:xfrm>
            <a:off x="3708400" y="6416040"/>
            <a:ext cx="4775200" cy="365760"/>
          </a:xfrm>
        </p:spPr>
        <p:txBody>
          <a:bodyPr/>
          <a:lstStyle/>
          <a:p>
            <a:r>
              <a:rPr lang="en-GB"/>
              <a:t>Footer</a:t>
            </a:r>
            <a:endParaRPr lang="en-GB"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lide Number Placeholder 8"/>
          <p:cNvSpPr>
            <a:spLocks noGrp="1"/>
          </p:cNvSpPr>
          <p:nvPr>
            <p:ph type="sldNum" sz="quarter" idx="12"/>
          </p:nvPr>
        </p:nvSpPr>
        <p:spPr>
          <a:xfrm>
            <a:off x="203200" y="6326442"/>
            <a:ext cx="609600" cy="441325"/>
          </a:xfrm>
        </p:spPr>
        <p:txBody>
          <a:bodyPr/>
          <a:lstStyle>
            <a:lvl1pPr algn="ctr">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23" name="Title 22"/>
          <p:cNvSpPr>
            <a:spLocks noGrp="1"/>
          </p:cNvSpPr>
          <p:nvPr>
            <p:ph type="title"/>
          </p:nvPr>
        </p:nvSpPr>
        <p:spPr/>
        <p:txBody>
          <a:bodyPr rtlCol="0" anchor="b" anchorCtr="0"/>
          <a:lstStyle/>
          <a:p>
            <a:r>
              <a:rPr kumimoji="0" lang="en-US"/>
              <a:t>Click to edit Master title style</a:t>
            </a:r>
          </a:p>
        </p:txBody>
      </p:sp>
      <p:grpSp>
        <p:nvGrpSpPr>
          <p:cNvPr id="28" name="Group 27"/>
          <p:cNvGrpSpPr/>
          <p:nvPr userDrawn="1"/>
        </p:nvGrpSpPr>
        <p:grpSpPr>
          <a:xfrm>
            <a:off x="5914390" y="1135423"/>
            <a:ext cx="363220" cy="250826"/>
            <a:chOff x="0" y="0"/>
            <a:chExt cx="272415" cy="250948"/>
          </a:xfrm>
        </p:grpSpPr>
        <p:sp>
          <p:nvSpPr>
            <p:cNvPr id="29" name="Oval 28"/>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30" name="Chord 29"/>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31" name="Straight Connector 30"/>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32" name="Oval 31"/>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33" name="Straight Connector 32"/>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2969117670"/>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Nov 2020</a:t>
            </a:r>
            <a:endParaRPr lang="en-GB"/>
          </a:p>
        </p:txBody>
      </p:sp>
      <p:sp>
        <p:nvSpPr>
          <p:cNvPr id="4" name="Footer Placeholder 3"/>
          <p:cNvSpPr>
            <a:spLocks noGrp="1"/>
          </p:cNvSpPr>
          <p:nvPr>
            <p:ph type="ftr" sz="quarter" idx="11"/>
          </p:nvPr>
        </p:nvSpPr>
        <p:spPr/>
        <p:txBody>
          <a:bodyPr/>
          <a:lstStyle/>
          <a:p>
            <a:r>
              <a:rPr lang="en-GB"/>
              <a:t>Footer</a:t>
            </a:r>
          </a:p>
        </p:txBody>
      </p:sp>
      <p:sp>
        <p:nvSpPr>
          <p:cNvPr id="5" name="Slide Number Placeholder 4"/>
          <p:cNvSpPr>
            <a:spLocks noGrp="1"/>
          </p:cNvSpPr>
          <p:nvPr>
            <p:ph type="sldNum" sz="quarter" idx="12"/>
          </p:nvPr>
        </p:nvSpPr>
        <p:spPr>
          <a:xfrm>
            <a:off x="239349" y="6309321"/>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390356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 name="Date Placeholder 1"/>
          <p:cNvSpPr>
            <a:spLocks noGrp="1"/>
          </p:cNvSpPr>
          <p:nvPr>
            <p:ph type="dt" sz="half" idx="10"/>
          </p:nvPr>
        </p:nvSpPr>
        <p:spPr/>
        <p:txBody>
          <a:bodyPr/>
          <a:lstStyle/>
          <a:p>
            <a:r>
              <a:rPr lang="en-US"/>
              <a:t>Nov 2020</a:t>
            </a:r>
            <a:endParaRPr lang="en-GB"/>
          </a:p>
        </p:txBody>
      </p:sp>
      <p:sp>
        <p:nvSpPr>
          <p:cNvPr id="3" name="Footer Placeholder 2"/>
          <p:cNvSpPr>
            <a:spLocks noGrp="1"/>
          </p:cNvSpPr>
          <p:nvPr>
            <p:ph type="ftr" sz="quarter" idx="11"/>
          </p:nvPr>
        </p:nvSpPr>
        <p:spPr/>
        <p:txBody>
          <a:bodyPr/>
          <a:lstStyle/>
          <a:p>
            <a:r>
              <a:rPr lang="en-GB"/>
              <a:t>Footer</a:t>
            </a:r>
          </a:p>
        </p:txBody>
      </p:sp>
      <p:sp>
        <p:nvSpPr>
          <p:cNvPr id="4" name="Slide Number Placeholder 3"/>
          <p:cNvSpPr>
            <a:spLocks noGrp="1"/>
          </p:cNvSpPr>
          <p:nvPr>
            <p:ph type="sldNum" sz="quarter" idx="12"/>
          </p:nvPr>
        </p:nvSpPr>
        <p:spPr>
          <a:xfrm>
            <a:off x="203200" y="6325775"/>
            <a:ext cx="812800" cy="441324"/>
          </a:xfrm>
        </p:spPr>
        <p:txBody>
          <a:bodyPr/>
          <a:lstStyle>
            <a:lvl1pPr>
              <a:defRPr>
                <a:solidFill>
                  <a:srgbClr val="FFFFFF"/>
                </a:solidFill>
              </a:defRPr>
            </a:lvl1pPr>
          </a:lstStyle>
          <a:p>
            <a:fld id="{66651864-7AE9-4E68-A2A4-5DD771A6C4E9}" type="slidenum">
              <a:rPr lang="en-GB" smtClean="0"/>
              <a:pPr/>
              <a:t>‹#›</a:t>
            </a:fld>
            <a:endParaRPr lang="en-GB"/>
          </a:p>
        </p:txBody>
      </p:sp>
    </p:spTree>
    <p:extLst>
      <p:ext uri="{BB962C8B-B14F-4D97-AF65-F5344CB8AC3E}">
        <p14:creationId xmlns:p14="http://schemas.microsoft.com/office/powerpoint/2010/main" val="3603960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Slide Number Placeholder 6"/>
          <p:cNvSpPr>
            <a:spLocks noGrp="1"/>
          </p:cNvSpPr>
          <p:nvPr>
            <p:ph type="sldNum" sz="quarter" idx="12"/>
          </p:nvPr>
        </p:nvSpPr>
        <p:spPr>
          <a:xfrm>
            <a:off x="203200" y="6322504"/>
            <a:ext cx="609600" cy="441325"/>
          </a:xfrm>
        </p:spPr>
        <p:txBody>
          <a:bodyPr/>
          <a:lstStyle>
            <a:lvl1pPr>
              <a:defRPr>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5" name="Date Placeholder 4"/>
          <p:cNvSpPr>
            <a:spLocks noGrp="1"/>
          </p:cNvSpPr>
          <p:nvPr>
            <p:ph type="dt" sz="half" idx="10"/>
          </p:nvPr>
        </p:nvSpPr>
        <p:spPr/>
        <p:txBody>
          <a:bodyPr/>
          <a:lstStyle/>
          <a:p>
            <a:r>
              <a:rPr lang="en-US"/>
              <a:t>Nov 2020</a:t>
            </a:r>
            <a:endParaRPr lang="en-GB"/>
          </a:p>
        </p:txBody>
      </p:sp>
      <p:sp>
        <p:nvSpPr>
          <p:cNvPr id="6" name="Footer Placeholder 5"/>
          <p:cNvSpPr>
            <a:spLocks noGrp="1"/>
          </p:cNvSpPr>
          <p:nvPr>
            <p:ph type="ftr" sz="quarter" idx="11"/>
          </p:nvPr>
        </p:nvSpPr>
        <p:spPr>
          <a:xfrm>
            <a:off x="3894647" y="6381078"/>
            <a:ext cx="4511040" cy="365760"/>
          </a:xfrm>
        </p:spPr>
        <p:txBody>
          <a:bodyPr/>
          <a:lstStyle/>
          <a:p>
            <a:r>
              <a:rPr lang="en-GB"/>
              <a:t>Footer</a:t>
            </a:r>
            <a:endParaRPr lang="en-GB" dirty="0"/>
          </a:p>
        </p:txBody>
      </p:sp>
      <p:grpSp>
        <p:nvGrpSpPr>
          <p:cNvPr id="22" name="Group 21"/>
          <p:cNvGrpSpPr/>
          <p:nvPr userDrawn="1"/>
        </p:nvGrpSpPr>
        <p:grpSpPr>
          <a:xfrm>
            <a:off x="1959821" y="412905"/>
            <a:ext cx="363220" cy="250826"/>
            <a:chOff x="0" y="0"/>
            <a:chExt cx="272415" cy="250948"/>
          </a:xfrm>
        </p:grpSpPr>
        <p:sp>
          <p:nvSpPr>
            <p:cNvPr id="23" name="Oval 22"/>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4" name="Chord 23"/>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4092708035"/>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Slide Number Placeholder 6"/>
          <p:cNvSpPr>
            <a:spLocks noGrp="1"/>
          </p:cNvSpPr>
          <p:nvPr>
            <p:ph type="sldNum" sz="quarter" idx="12"/>
          </p:nvPr>
        </p:nvSpPr>
        <p:spPr>
          <a:xfrm>
            <a:off x="1828800" y="312739"/>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5" name="Date Placeholder 4"/>
          <p:cNvSpPr>
            <a:spLocks noGrp="1"/>
          </p:cNvSpPr>
          <p:nvPr>
            <p:ph type="dt" sz="half" idx="10"/>
          </p:nvPr>
        </p:nvSpPr>
        <p:spPr>
          <a:xfrm>
            <a:off x="7717536" y="6404984"/>
            <a:ext cx="4059936" cy="365760"/>
          </a:xfrm>
        </p:spPr>
        <p:txBody>
          <a:bodyPr/>
          <a:lstStyle/>
          <a:p>
            <a:r>
              <a:rPr lang="en-US"/>
              <a:t>Nov 2020</a:t>
            </a:r>
            <a:endParaRPr lang="en-GB"/>
          </a:p>
        </p:txBody>
      </p:sp>
      <p:sp>
        <p:nvSpPr>
          <p:cNvPr id="6" name="Footer Placeholder 5"/>
          <p:cNvSpPr>
            <a:spLocks noGrp="1"/>
          </p:cNvSpPr>
          <p:nvPr>
            <p:ph type="ftr" sz="quarter" idx="11"/>
          </p:nvPr>
        </p:nvSpPr>
        <p:spPr>
          <a:xfrm>
            <a:off x="402336" y="6410848"/>
            <a:ext cx="4779264" cy="365760"/>
          </a:xfrm>
        </p:spPr>
        <p:txBody>
          <a:bodyPr/>
          <a:lstStyle/>
          <a:p>
            <a:r>
              <a:rPr lang="en-GB"/>
              <a:t>Footer</a:t>
            </a:r>
          </a:p>
        </p:txBody>
      </p:sp>
      <p:grpSp>
        <p:nvGrpSpPr>
          <p:cNvPr id="23" name="Group 22"/>
          <p:cNvGrpSpPr/>
          <p:nvPr userDrawn="1"/>
        </p:nvGrpSpPr>
        <p:grpSpPr>
          <a:xfrm>
            <a:off x="1959499" y="409759"/>
            <a:ext cx="363220" cy="250826"/>
            <a:chOff x="0" y="0"/>
            <a:chExt cx="272415" cy="250948"/>
          </a:xfrm>
        </p:grpSpPr>
        <p:sp>
          <p:nvSpPr>
            <p:cNvPr id="24" name="Oval 23"/>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5" name="Chord 24"/>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6" name="Straight Connector 25"/>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7" name="Oval 26"/>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8" name="Straight Connector 27"/>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33676552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6" name="Slide Number Placeholder 5"/>
          <p:cNvSpPr>
            <a:spLocks noGrp="1"/>
          </p:cNvSpPr>
          <p:nvPr>
            <p:ph type="sldNum" sz="quarter" idx="12"/>
          </p:nvPr>
        </p:nvSpPr>
        <p:spPr/>
        <p:txBody>
          <a:bodyPr/>
          <a:lstStyle/>
          <a:p>
            <a:fld id="{66651864-7AE9-4E68-A2A4-5DD771A6C4E9}"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405841995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Slide Number Placeholder 5"/>
          <p:cNvSpPr>
            <a:spLocks noGrp="1"/>
          </p:cNvSpPr>
          <p:nvPr>
            <p:ph type="sldNum" sz="quarter" idx="12"/>
          </p:nvPr>
        </p:nvSpPr>
        <p:spPr>
          <a:xfrm>
            <a:off x="203200" y="6325775"/>
            <a:ext cx="609600" cy="441325"/>
          </a:xfrm>
        </p:spPr>
        <p:txBody>
          <a:bodyPr/>
          <a:lstStyle>
            <a:lvl1pPr>
              <a:defRPr>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endParaRPr kumimoji="0" lang="en-US" dirty="0"/>
          </a:p>
        </p:txBody>
      </p:sp>
      <p:grpSp>
        <p:nvGrpSpPr>
          <p:cNvPr id="16" name="Group 15"/>
          <p:cNvGrpSpPr/>
          <p:nvPr userDrawn="1"/>
        </p:nvGrpSpPr>
        <p:grpSpPr>
          <a:xfrm rot="5400000">
            <a:off x="9392603" y="3063346"/>
            <a:ext cx="272415" cy="334435"/>
            <a:chOff x="0" y="0"/>
            <a:chExt cx="272415" cy="250948"/>
          </a:xfrm>
        </p:grpSpPr>
        <p:sp>
          <p:nvSpPr>
            <p:cNvPr id="17" name="Oval 16"/>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18" name="Chord 17"/>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19" name="Straight Connector 18"/>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0" name="Oval 19"/>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1" name="Straight Connector 20"/>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377047960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ean Title &amp; Content Layout - Blue">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1916833"/>
            <a:ext cx="10042769" cy="3962400"/>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35589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2" name="Rectangle 11"/>
          <p:cNvSpPr/>
          <p:nvPr userDrawn="1"/>
        </p:nvSpPr>
        <p:spPr bwMode="gray">
          <a:xfrm>
            <a:off x="21077" y="-3102"/>
            <a:ext cx="12082515" cy="5476858"/>
          </a:xfrm>
          <a:prstGeom prst="rect">
            <a:avLst/>
          </a:prstGeom>
          <a:solidFill>
            <a:schemeClr val="accent3">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4" name="Date Placeholder 3"/>
          <p:cNvSpPr>
            <a:spLocks noGrp="1"/>
          </p:cNvSpPr>
          <p:nvPr>
            <p:ph type="dt" sz="half" idx="10"/>
          </p:nvPr>
        </p:nvSpPr>
        <p:spPr bwMode="gray">
          <a:xfrm>
            <a:off x="295730" y="4961648"/>
            <a:ext cx="5651396" cy="326517"/>
          </a:xfrm>
        </p:spPr>
        <p:txBody>
          <a:bodyPr/>
          <a:lstStyle>
            <a:lvl1pPr algn="l">
              <a:defRPr sz="1539" b="0">
                <a:solidFill>
                  <a:schemeClr val="bg2"/>
                </a:solidFill>
              </a:defRPr>
            </a:lvl1pPr>
          </a:lstStyle>
          <a:p>
            <a:r>
              <a:rPr lang="en-US">
                <a:solidFill>
                  <a:srgbClr val="C5D1D7"/>
                </a:solidFill>
              </a:rPr>
              <a:t>Nov 2020</a:t>
            </a:r>
            <a:endParaRPr lang="en-GB" dirty="0">
              <a:solidFill>
                <a:srgbClr val="C5D1D7"/>
              </a:solidFill>
            </a:endParaRPr>
          </a:p>
        </p:txBody>
      </p:sp>
      <p:sp>
        <p:nvSpPr>
          <p:cNvPr id="13" name="Rounded Rectangle 12"/>
          <p:cNvSpPr/>
          <p:nvPr userDrawn="1"/>
        </p:nvSpPr>
        <p:spPr bwMode="gray">
          <a:xfrm>
            <a:off x="1660" y="3295841"/>
            <a:ext cx="11321920" cy="1528518"/>
          </a:xfrm>
          <a:custGeom>
            <a:avLst/>
            <a:gdLst>
              <a:gd name="connsiteX0" fmla="*/ 0 w 10675372"/>
              <a:gd name="connsiteY0" fmla="*/ 526141 h 1728000"/>
              <a:gd name="connsiteX1" fmla="*/ 526141 w 10675372"/>
              <a:gd name="connsiteY1" fmla="*/ 0 h 1728000"/>
              <a:gd name="connsiteX2" fmla="*/ 10149231 w 10675372"/>
              <a:gd name="connsiteY2" fmla="*/ 0 h 1728000"/>
              <a:gd name="connsiteX3" fmla="*/ 10675372 w 10675372"/>
              <a:gd name="connsiteY3" fmla="*/ 526141 h 1728000"/>
              <a:gd name="connsiteX4" fmla="*/ 10675372 w 10675372"/>
              <a:gd name="connsiteY4" fmla="*/ 1201859 h 1728000"/>
              <a:gd name="connsiteX5" fmla="*/ 10149231 w 10675372"/>
              <a:gd name="connsiteY5" fmla="*/ 1728000 h 1728000"/>
              <a:gd name="connsiteX6" fmla="*/ 526141 w 10675372"/>
              <a:gd name="connsiteY6" fmla="*/ 1728000 h 1728000"/>
              <a:gd name="connsiteX7" fmla="*/ 0 w 10675372"/>
              <a:gd name="connsiteY7" fmla="*/ 1201859 h 1728000"/>
              <a:gd name="connsiteX8" fmla="*/ 0 w 10675372"/>
              <a:gd name="connsiteY8" fmla="*/ 526141 h 1728000"/>
              <a:gd name="connsiteX0" fmla="*/ 0 w 10675372"/>
              <a:gd name="connsiteY0" fmla="*/ 526141 h 1728000"/>
              <a:gd name="connsiteX1" fmla="*/ 526141 w 10675372"/>
              <a:gd name="connsiteY1" fmla="*/ 0 h 1728000"/>
              <a:gd name="connsiteX2" fmla="*/ 10149231 w 10675372"/>
              <a:gd name="connsiteY2" fmla="*/ 0 h 1728000"/>
              <a:gd name="connsiteX3" fmla="*/ 10675372 w 10675372"/>
              <a:gd name="connsiteY3" fmla="*/ 526141 h 1728000"/>
              <a:gd name="connsiteX4" fmla="*/ 10675372 w 10675372"/>
              <a:gd name="connsiteY4" fmla="*/ 1201859 h 1728000"/>
              <a:gd name="connsiteX5" fmla="*/ 10149231 w 10675372"/>
              <a:gd name="connsiteY5" fmla="*/ 1728000 h 1728000"/>
              <a:gd name="connsiteX6" fmla="*/ 526141 w 10675372"/>
              <a:gd name="connsiteY6" fmla="*/ 1728000 h 1728000"/>
              <a:gd name="connsiteX7" fmla="*/ 0 w 10675372"/>
              <a:gd name="connsiteY7" fmla="*/ 1201859 h 1728000"/>
              <a:gd name="connsiteX8" fmla="*/ 0 w 10675372"/>
              <a:gd name="connsiteY8" fmla="*/ 526141 h 1728000"/>
              <a:gd name="connsiteX0" fmla="*/ 0 w 10675372"/>
              <a:gd name="connsiteY0" fmla="*/ 526141 h 1728000"/>
              <a:gd name="connsiteX1" fmla="*/ 526141 w 10675372"/>
              <a:gd name="connsiteY1" fmla="*/ 0 h 1728000"/>
              <a:gd name="connsiteX2" fmla="*/ 10149231 w 10675372"/>
              <a:gd name="connsiteY2" fmla="*/ 0 h 1728000"/>
              <a:gd name="connsiteX3" fmla="*/ 10675372 w 10675372"/>
              <a:gd name="connsiteY3" fmla="*/ 526141 h 1728000"/>
              <a:gd name="connsiteX4" fmla="*/ 10675372 w 10675372"/>
              <a:gd name="connsiteY4" fmla="*/ 1201859 h 1728000"/>
              <a:gd name="connsiteX5" fmla="*/ 10149231 w 10675372"/>
              <a:gd name="connsiteY5" fmla="*/ 1728000 h 1728000"/>
              <a:gd name="connsiteX6" fmla="*/ 526141 w 10675372"/>
              <a:gd name="connsiteY6" fmla="*/ 1728000 h 1728000"/>
              <a:gd name="connsiteX7" fmla="*/ 0 w 10675372"/>
              <a:gd name="connsiteY7" fmla="*/ 1201859 h 1728000"/>
              <a:gd name="connsiteX8" fmla="*/ 0 w 10675372"/>
              <a:gd name="connsiteY8" fmla="*/ 526141 h 1728000"/>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527050 h 1728909"/>
              <a:gd name="connsiteX0" fmla="*/ 0 w 10149231"/>
              <a:gd name="connsiteY0" fmla="*/ 1728909 h 1728909"/>
              <a:gd name="connsiteX1" fmla="*/ 0 w 10149231"/>
              <a:gd name="connsiteY1" fmla="*/ 909 h 1728909"/>
              <a:gd name="connsiteX2" fmla="*/ 9623090 w 10149231"/>
              <a:gd name="connsiteY2" fmla="*/ 909 h 1728909"/>
              <a:gd name="connsiteX3" fmla="*/ 10149231 w 10149231"/>
              <a:gd name="connsiteY3" fmla="*/ 0 h 1728909"/>
              <a:gd name="connsiteX4" fmla="*/ 10149231 w 10149231"/>
              <a:gd name="connsiteY4" fmla="*/ 1202768 h 1728909"/>
              <a:gd name="connsiteX5" fmla="*/ 9623090 w 10149231"/>
              <a:gd name="connsiteY5" fmla="*/ 1728909 h 1728909"/>
              <a:gd name="connsiteX6" fmla="*/ 0 w 10149231"/>
              <a:gd name="connsiteY6" fmla="*/ 1728909 h 172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9231" h="1728909">
                <a:moveTo>
                  <a:pt x="0" y="1728909"/>
                </a:moveTo>
                <a:lnTo>
                  <a:pt x="0" y="909"/>
                </a:lnTo>
                <a:lnTo>
                  <a:pt x="9623090" y="909"/>
                </a:lnTo>
                <a:lnTo>
                  <a:pt x="10149231" y="0"/>
                </a:lnTo>
                <a:lnTo>
                  <a:pt x="10149231" y="1202768"/>
                </a:lnTo>
                <a:cubicBezTo>
                  <a:pt x="10149231" y="1493348"/>
                  <a:pt x="9913670" y="1728909"/>
                  <a:pt x="9623090" y="1728909"/>
                </a:cubicBezTo>
                <a:lnTo>
                  <a:pt x="0" y="1728909"/>
                </a:lnTo>
                <a:close/>
              </a:path>
            </a:pathLst>
          </a:custGeom>
          <a:solidFill>
            <a:schemeClr val="accent1">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20" name="Rectangle 19"/>
          <p:cNvSpPr/>
          <p:nvPr userDrawn="1"/>
        </p:nvSpPr>
        <p:spPr bwMode="gray">
          <a:xfrm>
            <a:off x="23073" y="-3102"/>
            <a:ext cx="11299683" cy="3304351"/>
          </a:xfrm>
          <a:prstGeom prst="rect">
            <a:avLst/>
          </a:prstGeom>
          <a:solidFill>
            <a:schemeClr val="tx2"/>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2" name="Title 1"/>
          <p:cNvSpPr>
            <a:spLocks noGrp="1"/>
          </p:cNvSpPr>
          <p:nvPr>
            <p:ph type="ctrTitle"/>
          </p:nvPr>
        </p:nvSpPr>
        <p:spPr bwMode="gray">
          <a:xfrm>
            <a:off x="286886" y="3426938"/>
            <a:ext cx="10587897" cy="816292"/>
          </a:xfrm>
        </p:spPr>
        <p:txBody>
          <a:bodyPr anchor="ctr" anchorCtr="0"/>
          <a:lstStyle>
            <a:lvl1pPr algn="l">
              <a:defRPr sz="2736">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bwMode="gray">
          <a:xfrm>
            <a:off x="286888" y="4308543"/>
            <a:ext cx="10587897" cy="357511"/>
          </a:xfrm>
        </p:spPr>
        <p:txBody>
          <a:bodyPr anchor="ctr" anchorCtr="0"/>
          <a:lstStyle>
            <a:lvl1pPr marL="0" indent="0" algn="l">
              <a:buNone/>
              <a:defRPr sz="2052" b="0">
                <a:solidFill>
                  <a:schemeClr val="bg2"/>
                </a:solidFill>
              </a:defRPr>
            </a:lvl1pPr>
            <a:lvl2pPr marL="445959" indent="0" algn="ctr">
              <a:buNone/>
              <a:defRPr>
                <a:solidFill>
                  <a:schemeClr val="tx1">
                    <a:tint val="75000"/>
                  </a:schemeClr>
                </a:solidFill>
              </a:defRPr>
            </a:lvl2pPr>
            <a:lvl3pPr marL="891917" indent="0" algn="ctr">
              <a:buNone/>
              <a:defRPr>
                <a:solidFill>
                  <a:schemeClr val="tx1">
                    <a:tint val="75000"/>
                  </a:schemeClr>
                </a:solidFill>
              </a:defRPr>
            </a:lvl3pPr>
            <a:lvl4pPr marL="1337876" indent="0" algn="ctr">
              <a:buNone/>
              <a:defRPr>
                <a:solidFill>
                  <a:schemeClr val="tx1">
                    <a:tint val="75000"/>
                  </a:schemeClr>
                </a:solidFill>
              </a:defRPr>
            </a:lvl4pPr>
            <a:lvl5pPr marL="1783834" indent="0" algn="ctr">
              <a:buNone/>
              <a:defRPr>
                <a:solidFill>
                  <a:schemeClr val="tx1">
                    <a:tint val="75000"/>
                  </a:schemeClr>
                </a:solidFill>
              </a:defRPr>
            </a:lvl5pPr>
            <a:lvl6pPr marL="2229793" indent="0" algn="ctr">
              <a:buNone/>
              <a:defRPr>
                <a:solidFill>
                  <a:schemeClr val="tx1">
                    <a:tint val="75000"/>
                  </a:schemeClr>
                </a:solidFill>
              </a:defRPr>
            </a:lvl6pPr>
            <a:lvl7pPr marL="2675752" indent="0" algn="ctr">
              <a:buNone/>
              <a:defRPr>
                <a:solidFill>
                  <a:schemeClr val="tx1">
                    <a:tint val="75000"/>
                  </a:schemeClr>
                </a:solidFill>
              </a:defRPr>
            </a:lvl7pPr>
            <a:lvl8pPr marL="3121710" indent="0" algn="ctr">
              <a:buNone/>
              <a:defRPr>
                <a:solidFill>
                  <a:schemeClr val="tx1">
                    <a:tint val="75000"/>
                  </a:schemeClr>
                </a:solidFill>
              </a:defRPr>
            </a:lvl8pPr>
            <a:lvl9pPr marL="3567669" indent="0" algn="ctr">
              <a:buNone/>
              <a:defRPr>
                <a:solidFill>
                  <a:schemeClr val="tx1">
                    <a:tint val="75000"/>
                  </a:schemeClr>
                </a:solidFill>
              </a:defRPr>
            </a:lvl9pPr>
          </a:lstStyle>
          <a:p>
            <a:r>
              <a:rPr lang="en-US" noProof="0"/>
              <a:t>Click to edit Master subtitle style</a:t>
            </a:r>
            <a:endParaRPr lang="en-GB" noProof="0"/>
          </a:p>
        </p:txBody>
      </p:sp>
      <p:sp>
        <p:nvSpPr>
          <p:cNvPr id="6" name="Text Placeholder 5"/>
          <p:cNvSpPr>
            <a:spLocks noGrp="1"/>
          </p:cNvSpPr>
          <p:nvPr>
            <p:ph type="body" sz="quarter" idx="12" hasCustomPrompt="1"/>
          </p:nvPr>
        </p:nvSpPr>
        <p:spPr bwMode="gray">
          <a:xfrm>
            <a:off x="6148033" y="4961199"/>
            <a:ext cx="4662499" cy="326845"/>
          </a:xfrm>
        </p:spPr>
        <p:txBody>
          <a:bodyPr anchor="ctr"/>
          <a:lstStyle>
            <a:lvl1pPr marL="0" indent="0" algn="r">
              <a:buNone/>
              <a:defRPr sz="1539" b="0" baseline="0">
                <a:solidFill>
                  <a:schemeClr val="bg2"/>
                </a:solidFill>
              </a:defRPr>
            </a:lvl1pPr>
          </a:lstStyle>
          <a:p>
            <a:pPr lvl="0"/>
            <a:r>
              <a:rPr lang="en-GB" noProof="0" dirty="0"/>
              <a:t>Professor Ian Townend</a:t>
            </a:r>
          </a:p>
        </p:txBody>
      </p:sp>
      <p:sp>
        <p:nvSpPr>
          <p:cNvPr id="25" name="Picture Placeholder 24"/>
          <p:cNvSpPr>
            <a:spLocks noGrp="1"/>
          </p:cNvSpPr>
          <p:nvPr>
            <p:ph type="pic" sz="quarter" idx="13" hasCustomPrompt="1"/>
          </p:nvPr>
        </p:nvSpPr>
        <p:spPr bwMode="gray">
          <a:xfrm>
            <a:off x="63307" y="40147"/>
            <a:ext cx="11205320" cy="3219456"/>
          </a:xfrm>
          <a:solidFill>
            <a:schemeClr val="bg2"/>
          </a:solidFill>
          <a:ln>
            <a:solidFill>
              <a:schemeClr val="tx1"/>
            </a:solidFill>
            <a:prstDash val="solid"/>
          </a:ln>
        </p:spPr>
        <p:txBody>
          <a:bodyPr/>
          <a:lstStyle>
            <a:lvl1pPr marL="0" marR="0" indent="0" algn="l" defTabSz="891917" rtl="0" eaLnBrk="1" fontAlgn="auto" latinLnBrk="0" hangingPunct="1">
              <a:lnSpc>
                <a:spcPct val="100000"/>
              </a:lnSpc>
              <a:spcBef>
                <a:spcPts val="770"/>
              </a:spcBef>
              <a:spcAft>
                <a:spcPts val="0"/>
              </a:spcAft>
              <a:buClrTx/>
              <a:buSzTx/>
              <a:buFontTx/>
              <a:buNone/>
              <a:tabLst/>
              <a:defRPr>
                <a:solidFill>
                  <a:schemeClr val="tx2"/>
                </a:solidFill>
              </a:defRPr>
            </a:lvl1pPr>
          </a:lstStyle>
          <a:p>
            <a:r>
              <a:rPr lang="en-GB" noProof="0" dirty="0"/>
              <a:t>Please click the icon and insert a suitable image. The picture will automatically be cropped to fit this shape. Ensure that the original image size is sufficient.</a:t>
            </a:r>
          </a:p>
        </p:txBody>
      </p:sp>
      <p:grpSp>
        <p:nvGrpSpPr>
          <p:cNvPr id="8" name="Group 7"/>
          <p:cNvGrpSpPr/>
          <p:nvPr userDrawn="1"/>
        </p:nvGrpSpPr>
        <p:grpSpPr>
          <a:xfrm>
            <a:off x="11325748" y="215773"/>
            <a:ext cx="797261" cy="581411"/>
            <a:chOff x="8491745" y="763557"/>
            <a:chExt cx="609600" cy="609600"/>
          </a:xfrm>
        </p:grpSpPr>
        <p:sp>
          <p:nvSpPr>
            <p:cNvPr id="14" name="Oval 13"/>
            <p:cNvSpPr/>
            <p:nvPr userDrawn="1"/>
          </p:nvSpPr>
          <p:spPr>
            <a:xfrm>
              <a:off x="8491745" y="763557"/>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Oval 14"/>
            <p:cNvSpPr/>
            <p:nvPr userDrawn="1"/>
          </p:nvSpPr>
          <p:spPr>
            <a:xfrm>
              <a:off x="8586233" y="858045"/>
              <a:ext cx="420624"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grpSp>
          <p:nvGrpSpPr>
            <p:cNvPr id="16" name="Group 15"/>
            <p:cNvGrpSpPr/>
            <p:nvPr userDrawn="1"/>
          </p:nvGrpSpPr>
          <p:grpSpPr>
            <a:xfrm>
              <a:off x="8660337" y="942944"/>
              <a:ext cx="272415" cy="250826"/>
              <a:chOff x="0" y="0"/>
              <a:chExt cx="272415" cy="250948"/>
            </a:xfrm>
          </p:grpSpPr>
          <p:sp>
            <p:nvSpPr>
              <p:cNvPr id="17" name="Oval 16"/>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18" name="Chord 17"/>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19" name="Straight Connector 18"/>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1" name="Oval 20"/>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2" name="Straight Connector 21"/>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grpSp>
    </p:spTree>
    <p:extLst>
      <p:ext uri="{BB962C8B-B14F-4D97-AF65-F5344CB8AC3E}">
        <p14:creationId xmlns:p14="http://schemas.microsoft.com/office/powerpoint/2010/main" val="12578563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2779185" y="333375"/>
            <a:ext cx="8885767" cy="719138"/>
          </a:xfrm>
        </p:spPr>
        <p:txBody>
          <a:bodyPr/>
          <a:lstStyle/>
          <a:p>
            <a:r>
              <a:rPr lang="en-US"/>
              <a:t>Click to edit Master title style</a:t>
            </a:r>
            <a:endParaRPr lang="en-GB"/>
          </a:p>
        </p:txBody>
      </p:sp>
      <p:sp>
        <p:nvSpPr>
          <p:cNvPr id="3" name="Text Placeholder 2"/>
          <p:cNvSpPr>
            <a:spLocks noGrp="1"/>
          </p:cNvSpPr>
          <p:nvPr>
            <p:ph type="body" sz="half" idx="1"/>
          </p:nvPr>
        </p:nvSpPr>
        <p:spPr>
          <a:xfrm>
            <a:off x="1229786" y="1268415"/>
            <a:ext cx="5115983" cy="4814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Media Placeholder 3"/>
          <p:cNvSpPr>
            <a:spLocks noGrp="1"/>
          </p:cNvSpPr>
          <p:nvPr>
            <p:ph type="media" sz="half" idx="2"/>
          </p:nvPr>
        </p:nvSpPr>
        <p:spPr>
          <a:xfrm>
            <a:off x="6548967" y="1268415"/>
            <a:ext cx="5115984" cy="4814887"/>
          </a:xfrm>
        </p:spPr>
        <p:txBody>
          <a:bodyPr/>
          <a:lstStyle/>
          <a:p>
            <a:r>
              <a:rPr lang="en-US"/>
              <a:t>Click icon to add media</a:t>
            </a:r>
            <a:endParaRPr lang="en-GB"/>
          </a:p>
        </p:txBody>
      </p:sp>
      <p:sp>
        <p:nvSpPr>
          <p:cNvPr id="5" name="Footer Placeholder 4"/>
          <p:cNvSpPr>
            <a:spLocks noGrp="1"/>
          </p:cNvSpPr>
          <p:nvPr>
            <p:ph type="ftr" sz="quarter" idx="10"/>
          </p:nvPr>
        </p:nvSpPr>
        <p:spPr>
          <a:xfrm>
            <a:off x="71968" y="6619877"/>
            <a:ext cx="738717" cy="200025"/>
          </a:xfrm>
        </p:spPr>
        <p:txBody>
          <a:bodyPr/>
          <a:lstStyle>
            <a:lvl1pPr>
              <a:defRPr/>
            </a:lvl1pPr>
          </a:lstStyle>
          <a:p>
            <a:r>
              <a:rPr lang="en-GB"/>
              <a:t>Footer</a:t>
            </a:r>
          </a:p>
        </p:txBody>
      </p:sp>
    </p:spTree>
    <p:extLst>
      <p:ext uri="{BB962C8B-B14F-4D97-AF65-F5344CB8AC3E}">
        <p14:creationId xmlns:p14="http://schemas.microsoft.com/office/powerpoint/2010/main" val="23556256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79185" y="333375"/>
            <a:ext cx="8885767" cy="719138"/>
          </a:xfrm>
        </p:spPr>
        <p:txBody>
          <a:bodyPr/>
          <a:lstStyle/>
          <a:p>
            <a:r>
              <a:rPr lang="en-US"/>
              <a:t>Click to edit Master title style</a:t>
            </a:r>
            <a:endParaRPr lang="en-GB"/>
          </a:p>
        </p:txBody>
      </p:sp>
      <p:sp>
        <p:nvSpPr>
          <p:cNvPr id="3" name="Content Placeholder 2"/>
          <p:cNvSpPr>
            <a:spLocks noGrp="1"/>
          </p:cNvSpPr>
          <p:nvPr>
            <p:ph sz="half" idx="1"/>
          </p:nvPr>
        </p:nvSpPr>
        <p:spPr>
          <a:xfrm>
            <a:off x="1229786" y="1268415"/>
            <a:ext cx="5115983" cy="4814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548967" y="1268413"/>
            <a:ext cx="5115984" cy="233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548967" y="3751265"/>
            <a:ext cx="5115984" cy="2332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0"/>
          </p:nvPr>
        </p:nvSpPr>
        <p:spPr>
          <a:xfrm>
            <a:off x="71968" y="6619877"/>
            <a:ext cx="738717" cy="200025"/>
          </a:xfrm>
        </p:spPr>
        <p:txBody>
          <a:bodyPr/>
          <a:lstStyle>
            <a:lvl1pPr>
              <a:defRPr/>
            </a:lvl1pPr>
          </a:lstStyle>
          <a:p>
            <a:r>
              <a:rPr lang="en-GB"/>
              <a:t>Footer</a:t>
            </a:r>
          </a:p>
        </p:txBody>
      </p:sp>
    </p:spTree>
    <p:extLst>
      <p:ext uri="{BB962C8B-B14F-4D97-AF65-F5344CB8AC3E}">
        <p14:creationId xmlns:p14="http://schemas.microsoft.com/office/powerpoint/2010/main" val="20804249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4" name="Rounded Rectangle 12"/>
          <p:cNvSpPr/>
          <p:nvPr userDrawn="1"/>
        </p:nvSpPr>
        <p:spPr bwMode="gray">
          <a:xfrm flipH="1" flipV="1">
            <a:off x="-54907" y="-26762"/>
            <a:ext cx="10223336" cy="4806042"/>
          </a:xfrm>
          <a:prstGeom prst="rect">
            <a:avLst/>
          </a:prstGeom>
          <a:solidFill>
            <a:schemeClr val="accent3">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3" name="Text Placeholder 2"/>
          <p:cNvSpPr>
            <a:spLocks noGrp="1"/>
          </p:cNvSpPr>
          <p:nvPr userDrawn="1">
            <p:ph type="body" idx="1" hasCustomPrompt="1"/>
          </p:nvPr>
        </p:nvSpPr>
        <p:spPr bwMode="gray">
          <a:xfrm>
            <a:off x="234691" y="4256856"/>
            <a:ext cx="8948549" cy="391820"/>
          </a:xfrm>
        </p:spPr>
        <p:txBody>
          <a:bodyPr anchor="ctr" anchorCtr="0"/>
          <a:lstStyle>
            <a:lvl1pPr marL="0" indent="0">
              <a:buNone/>
              <a:defRPr sz="1967" b="0">
                <a:solidFill>
                  <a:schemeClr val="bg2"/>
                </a:solidFill>
              </a:defRPr>
            </a:lvl1pPr>
            <a:lvl2pPr marL="445959" indent="0">
              <a:buNone/>
              <a:defRPr sz="1796">
                <a:solidFill>
                  <a:schemeClr val="tx1">
                    <a:tint val="75000"/>
                  </a:schemeClr>
                </a:solidFill>
              </a:defRPr>
            </a:lvl2pPr>
            <a:lvl3pPr marL="891917" indent="0">
              <a:buNone/>
              <a:defRPr sz="1539">
                <a:solidFill>
                  <a:schemeClr val="tx1">
                    <a:tint val="75000"/>
                  </a:schemeClr>
                </a:solidFill>
              </a:defRPr>
            </a:lvl3pPr>
            <a:lvl4pPr marL="1337876" indent="0">
              <a:buNone/>
              <a:defRPr sz="1368">
                <a:solidFill>
                  <a:schemeClr val="tx1">
                    <a:tint val="75000"/>
                  </a:schemeClr>
                </a:solidFill>
              </a:defRPr>
            </a:lvl4pPr>
            <a:lvl5pPr marL="1783834" indent="0">
              <a:buNone/>
              <a:defRPr sz="1368">
                <a:solidFill>
                  <a:schemeClr val="tx1">
                    <a:tint val="75000"/>
                  </a:schemeClr>
                </a:solidFill>
              </a:defRPr>
            </a:lvl5pPr>
            <a:lvl6pPr marL="2229793" indent="0">
              <a:buNone/>
              <a:defRPr sz="1368">
                <a:solidFill>
                  <a:schemeClr val="tx1">
                    <a:tint val="75000"/>
                  </a:schemeClr>
                </a:solidFill>
              </a:defRPr>
            </a:lvl6pPr>
            <a:lvl7pPr marL="2675752" indent="0">
              <a:buNone/>
              <a:defRPr sz="1368">
                <a:solidFill>
                  <a:schemeClr val="tx1">
                    <a:tint val="75000"/>
                  </a:schemeClr>
                </a:solidFill>
              </a:defRPr>
            </a:lvl7pPr>
            <a:lvl8pPr marL="3121710" indent="0">
              <a:buNone/>
              <a:defRPr sz="1368">
                <a:solidFill>
                  <a:schemeClr val="tx1">
                    <a:tint val="75000"/>
                  </a:schemeClr>
                </a:solidFill>
              </a:defRPr>
            </a:lvl8pPr>
            <a:lvl9pPr marL="3567669" indent="0">
              <a:buNone/>
              <a:defRPr sz="1368">
                <a:solidFill>
                  <a:schemeClr val="tx1">
                    <a:tint val="75000"/>
                  </a:schemeClr>
                </a:solidFill>
              </a:defRPr>
            </a:lvl9pPr>
          </a:lstStyle>
          <a:p>
            <a:pPr lvl="0"/>
            <a:r>
              <a:rPr lang="en-GB" noProof="0"/>
              <a:t>Enter Subtitle or Strapline </a:t>
            </a:r>
          </a:p>
        </p:txBody>
      </p:sp>
      <p:sp>
        <p:nvSpPr>
          <p:cNvPr id="14" name="Rounded Rectangle 12"/>
          <p:cNvSpPr/>
          <p:nvPr userDrawn="1"/>
        </p:nvSpPr>
        <p:spPr bwMode="gray">
          <a:xfrm flipH="1" flipV="1">
            <a:off x="-54907" y="2947845"/>
            <a:ext cx="9410065" cy="1175583"/>
          </a:xfrm>
          <a:prstGeom prst="snipRoundRect">
            <a:avLst>
              <a:gd name="adj1" fmla="val 22091"/>
              <a:gd name="adj2" fmla="val 0"/>
            </a:avLst>
          </a:prstGeom>
          <a:solidFill>
            <a:schemeClr val="accent1">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2" name="Title 1"/>
          <p:cNvSpPr>
            <a:spLocks noGrp="1"/>
          </p:cNvSpPr>
          <p:nvPr userDrawn="1">
            <p:ph type="title" hasCustomPrompt="1"/>
          </p:nvPr>
        </p:nvSpPr>
        <p:spPr bwMode="gray">
          <a:xfrm>
            <a:off x="234691" y="3117701"/>
            <a:ext cx="8948549" cy="835874"/>
          </a:xfrm>
        </p:spPr>
        <p:txBody>
          <a:bodyPr anchor="ctr" anchorCtr="0"/>
          <a:lstStyle>
            <a:lvl1pPr algn="l">
              <a:defRPr sz="2736" b="0" cap="none" baseline="0">
                <a:solidFill>
                  <a:schemeClr val="bg1"/>
                </a:solidFill>
              </a:defRPr>
            </a:lvl1pPr>
          </a:lstStyle>
          <a:p>
            <a:r>
              <a:rPr lang="en-GB" noProof="0"/>
              <a:t>Enter Section Title</a:t>
            </a:r>
          </a:p>
        </p:txBody>
      </p:sp>
      <p:sp>
        <p:nvSpPr>
          <p:cNvPr id="8" name="Rectangle 7"/>
          <p:cNvSpPr/>
          <p:nvPr userDrawn="1"/>
        </p:nvSpPr>
        <p:spPr bwMode="gray">
          <a:xfrm>
            <a:off x="10168433" y="-26762"/>
            <a:ext cx="1841359" cy="4803305"/>
          </a:xfrm>
          <a:prstGeom prst="rect">
            <a:avLst/>
          </a:prstGeom>
          <a:solidFill>
            <a:schemeClr val="tx2">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17" name="Rectangle 16"/>
          <p:cNvSpPr/>
          <p:nvPr userDrawn="1"/>
        </p:nvSpPr>
        <p:spPr bwMode="gray">
          <a:xfrm>
            <a:off x="-49478" y="-26762"/>
            <a:ext cx="9400499" cy="2980967"/>
          </a:xfrm>
          <a:prstGeom prst="rect">
            <a:avLst/>
          </a:prstGeom>
          <a:solidFill>
            <a:schemeClr val="tx2"/>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16" name="Picture Placeholder 21"/>
          <p:cNvSpPr>
            <a:spLocks noGrp="1"/>
          </p:cNvSpPr>
          <p:nvPr>
            <p:ph type="pic" sz="quarter" idx="13" hasCustomPrompt="1"/>
          </p:nvPr>
        </p:nvSpPr>
        <p:spPr bwMode="gray">
          <a:xfrm>
            <a:off x="0" y="20754"/>
            <a:ext cx="9276200" cy="2899854"/>
          </a:xfrm>
          <a:solidFill>
            <a:schemeClr val="bg2"/>
          </a:solidFill>
        </p:spPr>
        <p:txBody>
          <a:bodyPr/>
          <a:lstStyle>
            <a:lvl1pPr>
              <a:defRPr baseline="0">
                <a:solidFill>
                  <a:schemeClr val="tx2"/>
                </a:solidFill>
              </a:defRPr>
            </a:lvl1pPr>
          </a:lstStyle>
          <a:p>
            <a:r>
              <a:rPr lang="en-GB" noProof="0" dirty="0"/>
              <a:t>Please click the icon and insert a suitable image. The picture will automatically be cropped to fit this shape. Ensure that the original image size is sufficient.</a:t>
            </a:r>
          </a:p>
        </p:txBody>
      </p:sp>
      <p:grpSp>
        <p:nvGrpSpPr>
          <p:cNvPr id="7" name="Group 6"/>
          <p:cNvGrpSpPr/>
          <p:nvPr userDrawn="1"/>
        </p:nvGrpSpPr>
        <p:grpSpPr>
          <a:xfrm>
            <a:off x="9351021" y="342201"/>
            <a:ext cx="812800" cy="609600"/>
            <a:chOff x="8265167" y="116632"/>
            <a:chExt cx="609600" cy="609600"/>
          </a:xfrm>
        </p:grpSpPr>
        <p:sp>
          <p:nvSpPr>
            <p:cNvPr id="19" name="Oval 18"/>
            <p:cNvSpPr/>
            <p:nvPr userDrawn="1"/>
          </p:nvSpPr>
          <p:spPr>
            <a:xfrm>
              <a:off x="8265167" y="11663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0" name="Oval 19"/>
            <p:cNvSpPr/>
            <p:nvPr userDrawn="1"/>
          </p:nvSpPr>
          <p:spPr>
            <a:xfrm>
              <a:off x="8359655" y="211120"/>
              <a:ext cx="420624"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grpSp>
          <p:nvGrpSpPr>
            <p:cNvPr id="21" name="Group 20"/>
            <p:cNvGrpSpPr/>
            <p:nvPr userDrawn="1"/>
          </p:nvGrpSpPr>
          <p:grpSpPr>
            <a:xfrm>
              <a:off x="8433759" y="296019"/>
              <a:ext cx="272415" cy="250826"/>
              <a:chOff x="0" y="0"/>
              <a:chExt cx="272415" cy="250948"/>
            </a:xfrm>
          </p:grpSpPr>
          <p:sp>
            <p:nvSpPr>
              <p:cNvPr id="22" name="Oval 21"/>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3" name="Chord 22"/>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grpSp>
    </p:spTree>
    <p:extLst>
      <p:ext uri="{BB962C8B-B14F-4D97-AF65-F5344CB8AC3E}">
        <p14:creationId xmlns:p14="http://schemas.microsoft.com/office/powerpoint/2010/main" val="27338968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24" name="Rounded Rectangle 12"/>
          <p:cNvSpPr/>
          <p:nvPr userDrawn="1"/>
        </p:nvSpPr>
        <p:spPr bwMode="gray">
          <a:xfrm flipH="1" flipV="1">
            <a:off x="28464" y="8241"/>
            <a:ext cx="10223336" cy="6306583"/>
          </a:xfrm>
          <a:prstGeom prst="rect">
            <a:avLst/>
          </a:prstGeom>
          <a:solidFill>
            <a:schemeClr val="accent3">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3" name="Text Placeholder 2"/>
          <p:cNvSpPr>
            <a:spLocks noGrp="1"/>
          </p:cNvSpPr>
          <p:nvPr userDrawn="1">
            <p:ph type="body" idx="1" hasCustomPrompt="1"/>
          </p:nvPr>
        </p:nvSpPr>
        <p:spPr bwMode="gray">
          <a:xfrm>
            <a:off x="318063" y="5795137"/>
            <a:ext cx="8948549" cy="391820"/>
          </a:xfrm>
        </p:spPr>
        <p:txBody>
          <a:bodyPr anchor="ctr" anchorCtr="0"/>
          <a:lstStyle>
            <a:lvl1pPr marL="0" indent="0">
              <a:buNone/>
              <a:defRPr sz="1967" b="0">
                <a:solidFill>
                  <a:schemeClr val="bg2"/>
                </a:solidFill>
              </a:defRPr>
            </a:lvl1pPr>
            <a:lvl2pPr marL="445959" indent="0">
              <a:buNone/>
              <a:defRPr sz="1796">
                <a:solidFill>
                  <a:schemeClr val="tx1">
                    <a:tint val="75000"/>
                  </a:schemeClr>
                </a:solidFill>
              </a:defRPr>
            </a:lvl2pPr>
            <a:lvl3pPr marL="891917" indent="0">
              <a:buNone/>
              <a:defRPr sz="1539">
                <a:solidFill>
                  <a:schemeClr val="tx1">
                    <a:tint val="75000"/>
                  </a:schemeClr>
                </a:solidFill>
              </a:defRPr>
            </a:lvl3pPr>
            <a:lvl4pPr marL="1337876" indent="0">
              <a:buNone/>
              <a:defRPr sz="1368">
                <a:solidFill>
                  <a:schemeClr val="tx1">
                    <a:tint val="75000"/>
                  </a:schemeClr>
                </a:solidFill>
              </a:defRPr>
            </a:lvl4pPr>
            <a:lvl5pPr marL="1783834" indent="0">
              <a:buNone/>
              <a:defRPr sz="1368">
                <a:solidFill>
                  <a:schemeClr val="tx1">
                    <a:tint val="75000"/>
                  </a:schemeClr>
                </a:solidFill>
              </a:defRPr>
            </a:lvl5pPr>
            <a:lvl6pPr marL="2229793" indent="0">
              <a:buNone/>
              <a:defRPr sz="1368">
                <a:solidFill>
                  <a:schemeClr val="tx1">
                    <a:tint val="75000"/>
                  </a:schemeClr>
                </a:solidFill>
              </a:defRPr>
            </a:lvl6pPr>
            <a:lvl7pPr marL="2675752" indent="0">
              <a:buNone/>
              <a:defRPr sz="1368">
                <a:solidFill>
                  <a:schemeClr val="tx1">
                    <a:tint val="75000"/>
                  </a:schemeClr>
                </a:solidFill>
              </a:defRPr>
            </a:lvl7pPr>
            <a:lvl8pPr marL="3121710" indent="0">
              <a:buNone/>
              <a:defRPr sz="1368">
                <a:solidFill>
                  <a:schemeClr val="tx1">
                    <a:tint val="75000"/>
                  </a:schemeClr>
                </a:solidFill>
              </a:defRPr>
            </a:lvl8pPr>
            <a:lvl9pPr marL="3567669" indent="0">
              <a:buNone/>
              <a:defRPr sz="1368">
                <a:solidFill>
                  <a:schemeClr val="tx1">
                    <a:tint val="75000"/>
                  </a:schemeClr>
                </a:solidFill>
              </a:defRPr>
            </a:lvl9pPr>
          </a:lstStyle>
          <a:p>
            <a:pPr lvl="0"/>
            <a:r>
              <a:rPr lang="en-GB" noProof="0"/>
              <a:t>Enter Subtitle or Strapline </a:t>
            </a:r>
          </a:p>
        </p:txBody>
      </p:sp>
      <p:sp>
        <p:nvSpPr>
          <p:cNvPr id="14" name="Rounded Rectangle 12"/>
          <p:cNvSpPr/>
          <p:nvPr userDrawn="1"/>
        </p:nvSpPr>
        <p:spPr bwMode="gray">
          <a:xfrm flipH="1" flipV="1">
            <a:off x="28465" y="4486126"/>
            <a:ext cx="9410065" cy="1175583"/>
          </a:xfrm>
          <a:prstGeom prst="snipRoundRect">
            <a:avLst>
              <a:gd name="adj1" fmla="val 22091"/>
              <a:gd name="adj2" fmla="val 0"/>
            </a:avLst>
          </a:prstGeom>
          <a:solidFill>
            <a:schemeClr val="accent1">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2" name="Title 1"/>
          <p:cNvSpPr>
            <a:spLocks noGrp="1"/>
          </p:cNvSpPr>
          <p:nvPr userDrawn="1">
            <p:ph type="title" hasCustomPrompt="1"/>
          </p:nvPr>
        </p:nvSpPr>
        <p:spPr bwMode="gray">
          <a:xfrm>
            <a:off x="318063" y="4655982"/>
            <a:ext cx="8948549" cy="835874"/>
          </a:xfrm>
        </p:spPr>
        <p:txBody>
          <a:bodyPr anchor="ctr" anchorCtr="0"/>
          <a:lstStyle>
            <a:lvl1pPr algn="l">
              <a:defRPr sz="2736" b="0" cap="none" baseline="0">
                <a:solidFill>
                  <a:schemeClr val="bg1"/>
                </a:solidFill>
              </a:defRPr>
            </a:lvl1pPr>
          </a:lstStyle>
          <a:p>
            <a:r>
              <a:rPr lang="en-GB" noProof="0"/>
              <a:t>Enter Section Title</a:t>
            </a:r>
          </a:p>
        </p:txBody>
      </p:sp>
      <p:sp>
        <p:nvSpPr>
          <p:cNvPr id="8" name="Rectangle 7"/>
          <p:cNvSpPr/>
          <p:nvPr userDrawn="1"/>
        </p:nvSpPr>
        <p:spPr bwMode="gray">
          <a:xfrm>
            <a:off x="10251805" y="8240"/>
            <a:ext cx="1841359" cy="6306584"/>
          </a:xfrm>
          <a:prstGeom prst="rect">
            <a:avLst/>
          </a:prstGeom>
          <a:solidFill>
            <a:schemeClr val="tx2">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17" name="Rectangle 16"/>
          <p:cNvSpPr/>
          <p:nvPr userDrawn="1"/>
        </p:nvSpPr>
        <p:spPr bwMode="gray">
          <a:xfrm>
            <a:off x="33895" y="8240"/>
            <a:ext cx="9400499" cy="4484247"/>
          </a:xfrm>
          <a:prstGeom prst="rect">
            <a:avLst/>
          </a:prstGeom>
          <a:solidFill>
            <a:schemeClr val="tx2"/>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16" name="Picture Placeholder 21"/>
          <p:cNvSpPr>
            <a:spLocks noGrp="1"/>
          </p:cNvSpPr>
          <p:nvPr>
            <p:ph type="pic" sz="quarter" idx="13" hasCustomPrompt="1"/>
          </p:nvPr>
        </p:nvSpPr>
        <p:spPr bwMode="gray">
          <a:xfrm>
            <a:off x="94379" y="65480"/>
            <a:ext cx="9276200" cy="4378640"/>
          </a:xfrm>
          <a:solidFill>
            <a:schemeClr val="bg2"/>
          </a:solidFill>
        </p:spPr>
        <p:txBody>
          <a:bodyPr/>
          <a:lstStyle>
            <a:lvl1pPr>
              <a:defRPr baseline="0">
                <a:solidFill>
                  <a:schemeClr val="tx2"/>
                </a:solidFill>
              </a:defRPr>
            </a:lvl1pPr>
          </a:lstStyle>
          <a:p>
            <a:r>
              <a:rPr lang="en-GB" noProof="0" dirty="0"/>
              <a:t>Please click the icon and insert a suitable image. The picture will automatically be cropped to fit this shape. Ensure that the original image size is sufficient.</a:t>
            </a:r>
          </a:p>
        </p:txBody>
      </p:sp>
      <p:grpSp>
        <p:nvGrpSpPr>
          <p:cNvPr id="7" name="Group 6"/>
          <p:cNvGrpSpPr/>
          <p:nvPr userDrawn="1"/>
        </p:nvGrpSpPr>
        <p:grpSpPr>
          <a:xfrm>
            <a:off x="9439003" y="440289"/>
            <a:ext cx="812800" cy="609600"/>
            <a:chOff x="8265167" y="116632"/>
            <a:chExt cx="609600" cy="609600"/>
          </a:xfrm>
        </p:grpSpPr>
        <p:sp>
          <p:nvSpPr>
            <p:cNvPr id="19" name="Oval 18"/>
            <p:cNvSpPr/>
            <p:nvPr userDrawn="1"/>
          </p:nvSpPr>
          <p:spPr>
            <a:xfrm>
              <a:off x="8265167" y="11663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Oval 19"/>
            <p:cNvSpPr/>
            <p:nvPr userDrawn="1"/>
          </p:nvSpPr>
          <p:spPr>
            <a:xfrm>
              <a:off x="8359655" y="211120"/>
              <a:ext cx="420624"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grpSp>
          <p:nvGrpSpPr>
            <p:cNvPr id="21" name="Group 20"/>
            <p:cNvGrpSpPr/>
            <p:nvPr userDrawn="1"/>
          </p:nvGrpSpPr>
          <p:grpSpPr>
            <a:xfrm>
              <a:off x="8433759" y="296019"/>
              <a:ext cx="272415" cy="250826"/>
              <a:chOff x="0" y="0"/>
              <a:chExt cx="272415" cy="250948"/>
            </a:xfrm>
          </p:grpSpPr>
          <p:sp>
            <p:nvSpPr>
              <p:cNvPr id="22" name="Oval 21"/>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C3C3B"/>
                  </a:solidFill>
                  <a:effectLst/>
                  <a:uLnTx/>
                  <a:uFillTx/>
                  <a:latin typeface="Arial"/>
                </a:endParaRPr>
              </a:p>
            </p:txBody>
          </p:sp>
          <p:sp>
            <p:nvSpPr>
              <p:cNvPr id="23" name="Chord 22"/>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 lastClr="FFFFFF"/>
                  </a:solidFill>
                  <a:effectLst/>
                  <a:uLnTx/>
                  <a:uFillTx/>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C3C3B"/>
                  </a:solidFill>
                  <a:effectLst/>
                  <a:uLnTx/>
                  <a:uFillTx/>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grpSp>
      <p:sp>
        <p:nvSpPr>
          <p:cNvPr id="18" name="Rectangle 17"/>
          <p:cNvSpPr>
            <a:spLocks noChangeArrowheads="1"/>
          </p:cNvSpPr>
          <p:nvPr userDrawn="1"/>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8" name="Footer Placeholder 4"/>
          <p:cNvSpPr>
            <a:spLocks noGrp="1"/>
          </p:cNvSpPr>
          <p:nvPr>
            <p:ph type="ftr" sz="quarter" idx="11"/>
          </p:nvPr>
        </p:nvSpPr>
        <p:spPr>
          <a:xfrm>
            <a:off x="2447595" y="6360286"/>
            <a:ext cx="7296811" cy="365760"/>
          </a:xfrm>
        </p:spPr>
        <p:txBody>
          <a:bodyPr/>
          <a:lstStyle/>
          <a:p>
            <a:r>
              <a:rPr lang="en-GB"/>
              <a:t>Footer</a:t>
            </a:r>
            <a:endParaRPr lang="en-GB" dirty="0"/>
          </a:p>
        </p:txBody>
      </p:sp>
      <p:sp>
        <p:nvSpPr>
          <p:cNvPr id="29" name="Slide Number Placeholder 5"/>
          <p:cNvSpPr>
            <a:spLocks noGrp="1"/>
          </p:cNvSpPr>
          <p:nvPr>
            <p:ph type="sldNum" sz="quarter" idx="12"/>
          </p:nvPr>
        </p:nvSpPr>
        <p:spPr>
          <a:xfrm>
            <a:off x="203200" y="6325775"/>
            <a:ext cx="609600" cy="441325"/>
          </a:xfrm>
        </p:spPr>
        <p:txBody>
          <a:bodyPr/>
          <a:lstStyle>
            <a:lvl1pPr>
              <a:defRPr>
                <a:solidFill>
                  <a:schemeClr val="bg1"/>
                </a:solidFill>
              </a:defRPr>
            </a:lvl1pPr>
          </a:lstStyle>
          <a:p>
            <a:fld id="{66651864-7AE9-4E68-A2A4-5DD771A6C4E9}" type="slidenum">
              <a:rPr lang="en-GB" smtClean="0"/>
              <a:pPr/>
              <a:t>‹#›</a:t>
            </a:fld>
            <a:endParaRPr lang="en-GB" dirty="0"/>
          </a:p>
        </p:txBody>
      </p:sp>
      <p:sp>
        <p:nvSpPr>
          <p:cNvPr id="30" name="Date Placeholder 3"/>
          <p:cNvSpPr>
            <a:spLocks noGrp="1"/>
          </p:cNvSpPr>
          <p:nvPr>
            <p:ph type="dt" sz="half" idx="10"/>
          </p:nvPr>
        </p:nvSpPr>
        <p:spPr>
          <a:xfrm>
            <a:off x="9744405" y="6404984"/>
            <a:ext cx="2037131" cy="365760"/>
          </a:xfrm>
        </p:spPr>
        <p:txBody>
          <a:bodyPr/>
          <a:lstStyle/>
          <a:p>
            <a:r>
              <a:rPr lang="en-US"/>
              <a:t>Nov 2020</a:t>
            </a:r>
            <a:endParaRPr lang="en-GB" dirty="0"/>
          </a:p>
        </p:txBody>
      </p:sp>
    </p:spTree>
    <p:extLst>
      <p:ext uri="{BB962C8B-B14F-4D97-AF65-F5344CB8AC3E}">
        <p14:creationId xmlns:p14="http://schemas.microsoft.com/office/powerpoint/2010/main" val="30258525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p:nvSpPr>
        <p:spPr>
          <a:xfrm>
            <a:off x="0" y="3917162"/>
            <a:ext cx="12192000" cy="1416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a:spLocks noGrp="1"/>
          </p:cNvSpPr>
          <p:nvPr>
            <p:ph type="ftr" sz="quarter" idx="3"/>
          </p:nvPr>
        </p:nvSpPr>
        <p:spPr>
          <a:xfrm>
            <a:off x="2664730" y="6534699"/>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56745" y="6534703"/>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60474" y="6534701"/>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4521588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p:nvSpPr>
        <p:spPr>
          <a:xfrm>
            <a:off x="0" y="3917162"/>
            <a:ext cx="12192000" cy="1416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3"/>
          </p:nvPr>
        </p:nvSpPr>
        <p:spPr>
          <a:xfrm>
            <a:off x="2627926"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19941"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23670"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1762472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9" name="Rectangle 68"/>
          <p:cNvSpPr/>
          <p:nvPr/>
        </p:nvSpPr>
        <p:spPr>
          <a:xfrm>
            <a:off x="0" y="533400"/>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Content Placeholder 2"/>
          <p:cNvSpPr>
            <a:spLocks noGrp="1"/>
          </p:cNvSpPr>
          <p:nvPr>
            <p:ph idx="10"/>
          </p:nvPr>
        </p:nvSpPr>
        <p:spPr>
          <a:xfrm>
            <a:off x="1031633" y="1600205"/>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3"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5949539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9" name="Rectangle 78"/>
          <p:cNvSpPr/>
          <p:nvPr/>
        </p:nvSpPr>
        <p:spPr>
          <a:xfrm>
            <a:off x="0" y="533400"/>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43363"/>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4" name="Content Placeholder 2"/>
          <p:cNvSpPr>
            <a:spLocks noGrp="1"/>
          </p:cNvSpPr>
          <p:nvPr>
            <p:ph idx="10"/>
          </p:nvPr>
        </p:nvSpPr>
        <p:spPr>
          <a:xfrm>
            <a:off x="1031633" y="1600205"/>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2" name="Date Placeholder 1"/>
          <p:cNvSpPr>
            <a:spLocks noGrp="1"/>
          </p:cNvSpPr>
          <p:nvPr>
            <p:ph type="dt" sz="half" idx="2"/>
          </p:nvPr>
        </p:nvSpPr>
        <p:spPr>
          <a:xfrm>
            <a:off x="1031633" y="6543367"/>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43365"/>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1934377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69" name="Rectangle 68"/>
          <p:cNvSpPr/>
          <p:nvPr/>
        </p:nvSpPr>
        <p:spPr>
          <a:xfrm>
            <a:off x="0" y="533400"/>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6539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ean Title &amp; Content Layout - Clean Title &amp; Content Layout - Yellow">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2057401"/>
            <a:ext cx="10042769" cy="4068764"/>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accent1"/>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9975870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79" name="Rectangle 78"/>
          <p:cNvSpPr/>
          <p:nvPr/>
        </p:nvSpPr>
        <p:spPr>
          <a:xfrm>
            <a:off x="0" y="533400"/>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43363"/>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3" y="6543367"/>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43365"/>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6267776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lean Title &amp; Content Layout - Blue">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1916832"/>
            <a:ext cx="10042769" cy="3962400"/>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8" y="653469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3" y="65347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3470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42097378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lean Title &amp; Content Layout - Clean Title &amp; Content Layout - Yellow">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2057400"/>
            <a:ext cx="10042769" cy="4068764"/>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8" y="653585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accent1"/>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3" y="6535854"/>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3585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6007978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Header (Background Picture) - Blue">
    <p:spTree>
      <p:nvGrpSpPr>
        <p:cNvPr id="1" name=""/>
        <p:cNvGrpSpPr/>
        <p:nvPr/>
      </p:nvGrpSpPr>
      <p:grpSpPr>
        <a:xfrm>
          <a:off x="0" y="0"/>
          <a:ext cx="0" cy="0"/>
          <a:chOff x="0" y="0"/>
          <a:chExt cx="0" cy="0"/>
        </a:xfrm>
      </p:grpSpPr>
      <p:sp>
        <p:nvSpPr>
          <p:cNvPr id="15" name="Rectangle 14"/>
          <p:cNvSpPr/>
          <p:nvPr/>
        </p:nvSpPr>
        <p:spPr>
          <a:xfrm>
            <a:off x="0" y="3917162"/>
            <a:ext cx="12192000" cy="2940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16883" y="6525690"/>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17" name="Subtitle 2"/>
          <p:cNvSpPr>
            <a:spLocks noGrp="1"/>
          </p:cNvSpPr>
          <p:nvPr>
            <p:ph type="subTitle" idx="13"/>
          </p:nvPr>
        </p:nvSpPr>
        <p:spPr>
          <a:xfrm>
            <a:off x="1031633" y="4685239"/>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87"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8" name="Date Placeholder 1"/>
          <p:cNvSpPr>
            <a:spLocks noGrp="1"/>
          </p:cNvSpPr>
          <p:nvPr>
            <p:ph type="dt" sz="half" idx="2"/>
          </p:nvPr>
        </p:nvSpPr>
        <p:spPr>
          <a:xfrm>
            <a:off x="1008898" y="6525694"/>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GB"/>
              <a:t>26-Nov-21</a:t>
            </a:r>
            <a:endParaRPr lang="en-GB" dirty="0"/>
          </a:p>
        </p:txBody>
      </p:sp>
      <p:sp>
        <p:nvSpPr>
          <p:cNvPr id="89" name="Slide Number Placeholder 3"/>
          <p:cNvSpPr>
            <a:spLocks noGrp="1"/>
          </p:cNvSpPr>
          <p:nvPr>
            <p:ph type="sldNum" sz="quarter" idx="4"/>
          </p:nvPr>
        </p:nvSpPr>
        <p:spPr>
          <a:xfrm>
            <a:off x="312627" y="652569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85" name="Picture 5"/>
          <p:cNvPicPr>
            <a:picLocks noChangeAspect="1" noChangeArrowheads="1"/>
          </p:cNvPicPr>
          <p:nvPr/>
        </p:nvPicPr>
        <p:blipFill>
          <a:blip r:embed="rId2"/>
          <a:srcRect/>
          <a:stretch>
            <a:fillRect/>
          </a:stretch>
        </p:blipFill>
        <p:spPr bwMode="auto">
          <a:xfrm>
            <a:off x="10704513" y="5903645"/>
            <a:ext cx="1214324" cy="799586"/>
          </a:xfrm>
          <a:prstGeom prst="rect">
            <a:avLst/>
          </a:prstGeom>
          <a:noFill/>
          <a:ln w="9525">
            <a:noFill/>
            <a:round/>
            <a:headEnd/>
            <a:tailEnd/>
          </a:ln>
          <a:effectLst/>
        </p:spPr>
      </p:pic>
    </p:spTree>
    <p:extLst>
      <p:ext uri="{BB962C8B-B14F-4D97-AF65-F5344CB8AC3E}">
        <p14:creationId xmlns:p14="http://schemas.microsoft.com/office/powerpoint/2010/main" val="9874725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Header (Background Picture) - Yellow">
    <p:spTree>
      <p:nvGrpSpPr>
        <p:cNvPr id="1" name=""/>
        <p:cNvGrpSpPr/>
        <p:nvPr/>
      </p:nvGrpSpPr>
      <p:grpSpPr>
        <a:xfrm>
          <a:off x="0" y="0"/>
          <a:ext cx="0" cy="0"/>
          <a:chOff x="0" y="0"/>
          <a:chExt cx="0" cy="0"/>
        </a:xfrm>
      </p:grpSpPr>
      <p:sp>
        <p:nvSpPr>
          <p:cNvPr id="68" name="Rectangle 67"/>
          <p:cNvSpPr/>
          <p:nvPr/>
        </p:nvSpPr>
        <p:spPr>
          <a:xfrm>
            <a:off x="0" y="3917162"/>
            <a:ext cx="12192000" cy="2940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39618" y="6535402"/>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p>
        </p:txBody>
      </p:sp>
      <p:sp>
        <p:nvSpPr>
          <p:cNvPr id="17" name="Subtitle 2"/>
          <p:cNvSpPr>
            <a:spLocks noGrp="1"/>
          </p:cNvSpPr>
          <p:nvPr>
            <p:ph type="subTitle" idx="13"/>
          </p:nvPr>
        </p:nvSpPr>
        <p:spPr>
          <a:xfrm>
            <a:off x="1031633" y="4685239"/>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7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4" name="Date Placeholder 1"/>
          <p:cNvSpPr>
            <a:spLocks noGrp="1"/>
          </p:cNvSpPr>
          <p:nvPr>
            <p:ph type="dt" sz="half" idx="2"/>
          </p:nvPr>
        </p:nvSpPr>
        <p:spPr>
          <a:xfrm>
            <a:off x="1031633" y="6535406"/>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GB"/>
              <a:t>26-Nov-21</a:t>
            </a:r>
            <a:endParaRPr lang="en-GB" dirty="0"/>
          </a:p>
        </p:txBody>
      </p:sp>
      <p:sp>
        <p:nvSpPr>
          <p:cNvPr id="75" name="Slide Number Placeholder 3"/>
          <p:cNvSpPr>
            <a:spLocks noGrp="1"/>
          </p:cNvSpPr>
          <p:nvPr>
            <p:ph type="sldNum" sz="quarter" idx="4"/>
          </p:nvPr>
        </p:nvSpPr>
        <p:spPr>
          <a:xfrm>
            <a:off x="335362" y="6535404"/>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69" name="Picture 5">
            <a:extLst>
              <a:ext uri="{FF2B5EF4-FFF2-40B4-BE49-F238E27FC236}">
                <a16:creationId xmlns:a16="http://schemas.microsoft.com/office/drawing/2014/main" id="{72851A2D-0304-4669-98D8-ECB005997147}"/>
              </a:ext>
            </a:extLst>
          </p:cNvPr>
          <p:cNvPicPr>
            <a:picLocks noChangeAspect="1" noChangeArrowheads="1"/>
          </p:cNvPicPr>
          <p:nvPr/>
        </p:nvPicPr>
        <p:blipFill>
          <a:blip r:embed="rId2"/>
          <a:srcRect/>
          <a:stretch>
            <a:fillRect/>
          </a:stretch>
        </p:blipFill>
        <p:spPr bwMode="auto">
          <a:xfrm>
            <a:off x="10704513" y="5903645"/>
            <a:ext cx="1214324" cy="799586"/>
          </a:xfrm>
          <a:prstGeom prst="rect">
            <a:avLst/>
          </a:prstGeom>
          <a:noFill/>
          <a:ln w="9525">
            <a:noFill/>
            <a:round/>
            <a:headEnd/>
            <a:tailEnd/>
          </a:ln>
          <a:effectLst/>
        </p:spPr>
      </p:pic>
    </p:spTree>
    <p:extLst>
      <p:ext uri="{BB962C8B-B14F-4D97-AF65-F5344CB8AC3E}">
        <p14:creationId xmlns:p14="http://schemas.microsoft.com/office/powerpoint/2010/main" val="39460114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4876800"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2"/>
          <p:cNvSpPr>
            <a:spLocks noGrp="1"/>
          </p:cNvSpPr>
          <p:nvPr>
            <p:ph sz="half" idx="15"/>
          </p:nvPr>
        </p:nvSpPr>
        <p:spPr>
          <a:xfrm>
            <a:off x="6283571" y="1916832"/>
            <a:ext cx="4790831"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8" y="654018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2"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3" y="654019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35362" y="654019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412587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01102" y="653469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3"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1" name="Content Placeholder 2"/>
          <p:cNvSpPr>
            <a:spLocks noGrp="1"/>
          </p:cNvSpPr>
          <p:nvPr>
            <p:ph sz="half" idx="14"/>
          </p:nvPr>
        </p:nvSpPr>
        <p:spPr>
          <a:xfrm>
            <a:off x="441212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 name="Content Placeholder 2"/>
          <p:cNvSpPr>
            <a:spLocks noGrp="1"/>
          </p:cNvSpPr>
          <p:nvPr>
            <p:ph sz="half" idx="15"/>
          </p:nvPr>
        </p:nvSpPr>
        <p:spPr>
          <a:xfrm>
            <a:off x="778497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 name="Date Placeholder 1"/>
          <p:cNvSpPr>
            <a:spLocks noGrp="1"/>
          </p:cNvSpPr>
          <p:nvPr>
            <p:ph type="dt" sz="half" idx="2"/>
          </p:nvPr>
        </p:nvSpPr>
        <p:spPr>
          <a:xfrm>
            <a:off x="993117" y="65347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5" name="Slide Number Placeholder 3"/>
          <p:cNvSpPr>
            <a:spLocks noGrp="1"/>
          </p:cNvSpPr>
          <p:nvPr>
            <p:ph type="sldNum" sz="quarter" idx="4"/>
          </p:nvPr>
        </p:nvSpPr>
        <p:spPr>
          <a:xfrm>
            <a:off x="296846" y="653470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7742796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Four Content -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3385" y="1916832"/>
            <a:ext cx="2625969" cy="3888432"/>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17" name="Content Placeholder 2"/>
          <p:cNvSpPr>
            <a:spLocks noGrp="1"/>
          </p:cNvSpPr>
          <p:nvPr>
            <p:ph sz="half" idx="16"/>
          </p:nvPr>
        </p:nvSpPr>
        <p:spPr>
          <a:xfrm>
            <a:off x="3423141" y="1916832"/>
            <a:ext cx="2625969" cy="3888432"/>
          </a:xfrm>
          <a:solidFill>
            <a:schemeClr val="accent6"/>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8" name="Content Placeholder 2"/>
          <p:cNvSpPr>
            <a:spLocks noGrp="1"/>
          </p:cNvSpPr>
          <p:nvPr>
            <p:ph sz="half" idx="17"/>
          </p:nvPr>
        </p:nvSpPr>
        <p:spPr>
          <a:xfrm>
            <a:off x="6142893" y="1916832"/>
            <a:ext cx="2625969" cy="3888432"/>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9" name="Content Placeholder 2"/>
          <p:cNvSpPr>
            <a:spLocks noGrp="1"/>
          </p:cNvSpPr>
          <p:nvPr>
            <p:ph sz="half" idx="18"/>
          </p:nvPr>
        </p:nvSpPr>
        <p:spPr>
          <a:xfrm>
            <a:off x="8862649" y="1916832"/>
            <a:ext cx="2625969" cy="3888432"/>
          </a:xfrm>
          <a:solidFill>
            <a:schemeClr val="accent6"/>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4"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Footer Placeholder 4"/>
          <p:cNvSpPr>
            <a:spLocks noGrp="1"/>
          </p:cNvSpPr>
          <p:nvPr>
            <p:ph type="ftr" sz="quarter" idx="3"/>
          </p:nvPr>
        </p:nvSpPr>
        <p:spPr>
          <a:xfrm>
            <a:off x="2579579" y="6538544"/>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0" name="Date Placeholder 1"/>
          <p:cNvSpPr>
            <a:spLocks noGrp="1"/>
          </p:cNvSpPr>
          <p:nvPr>
            <p:ph type="dt" sz="half" idx="2"/>
          </p:nvPr>
        </p:nvSpPr>
        <p:spPr>
          <a:xfrm>
            <a:off x="963725" y="6541768"/>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1" name="Slide Number Placeholder 3"/>
          <p:cNvSpPr>
            <a:spLocks noGrp="1"/>
          </p:cNvSpPr>
          <p:nvPr>
            <p:ph type="sldNum" sz="quarter" idx="4"/>
          </p:nvPr>
        </p:nvSpPr>
        <p:spPr>
          <a:xfrm>
            <a:off x="267454" y="6541766"/>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7669106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Four Content - Yellow">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2654458" y="654018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4"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Content Placeholder 2"/>
          <p:cNvSpPr>
            <a:spLocks noGrp="1"/>
          </p:cNvSpPr>
          <p:nvPr>
            <p:ph sz="half" idx="1"/>
          </p:nvPr>
        </p:nvSpPr>
        <p:spPr>
          <a:xfrm>
            <a:off x="703385" y="2057400"/>
            <a:ext cx="2625969" cy="3747864"/>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6" name="Content Placeholder 2"/>
          <p:cNvSpPr>
            <a:spLocks noGrp="1"/>
          </p:cNvSpPr>
          <p:nvPr>
            <p:ph sz="half" idx="16"/>
          </p:nvPr>
        </p:nvSpPr>
        <p:spPr>
          <a:xfrm>
            <a:off x="3423141" y="2057400"/>
            <a:ext cx="2625969" cy="3747864"/>
          </a:xfrm>
          <a:solidFill>
            <a:schemeClr val="accent1"/>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7" name="Content Placeholder 2"/>
          <p:cNvSpPr>
            <a:spLocks noGrp="1"/>
          </p:cNvSpPr>
          <p:nvPr>
            <p:ph sz="half" idx="17"/>
          </p:nvPr>
        </p:nvSpPr>
        <p:spPr>
          <a:xfrm>
            <a:off x="6142893" y="2057400"/>
            <a:ext cx="2625969" cy="3747864"/>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8" name="Content Placeholder 2"/>
          <p:cNvSpPr>
            <a:spLocks noGrp="1"/>
          </p:cNvSpPr>
          <p:nvPr>
            <p:ph sz="half" idx="18"/>
          </p:nvPr>
        </p:nvSpPr>
        <p:spPr>
          <a:xfrm>
            <a:off x="8862649" y="2057400"/>
            <a:ext cx="2625969" cy="3747864"/>
          </a:xfrm>
          <a:solidFill>
            <a:srgbClr val="E6A82F"/>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9" name="Date Placeholder 1"/>
          <p:cNvSpPr>
            <a:spLocks noGrp="1"/>
          </p:cNvSpPr>
          <p:nvPr>
            <p:ph type="dt" sz="half" idx="2"/>
          </p:nvPr>
        </p:nvSpPr>
        <p:spPr>
          <a:xfrm>
            <a:off x="1046473" y="654019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100" name="Slide Number Placeholder 3"/>
          <p:cNvSpPr>
            <a:spLocks noGrp="1"/>
          </p:cNvSpPr>
          <p:nvPr>
            <p:ph type="sldNum" sz="quarter" idx="4"/>
          </p:nvPr>
        </p:nvSpPr>
        <p:spPr>
          <a:xfrm>
            <a:off x="350202" y="654019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5962403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4"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125"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126"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2"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0469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Blue">
    <p:spTree>
      <p:nvGrpSpPr>
        <p:cNvPr id="1" name=""/>
        <p:cNvGrpSpPr/>
        <p:nvPr/>
      </p:nvGrpSpPr>
      <p:grpSpPr>
        <a:xfrm>
          <a:off x="0" y="0"/>
          <a:ext cx="0" cy="0"/>
          <a:chOff x="0" y="0"/>
          <a:chExt cx="0" cy="0"/>
        </a:xfrm>
      </p:grpSpPr>
      <p:sp>
        <p:nvSpPr>
          <p:cNvPr id="15" name="Rectangle 14"/>
          <p:cNvSpPr/>
          <p:nvPr userDrawn="1"/>
        </p:nvSpPr>
        <p:spPr>
          <a:xfrm>
            <a:off x="0" y="3917163"/>
            <a:ext cx="12192000" cy="2940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10"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6"/>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17" name="Subtitle 2"/>
          <p:cNvSpPr>
            <a:spLocks noGrp="1"/>
          </p:cNvSpPr>
          <p:nvPr>
            <p:ph type="subTitle" idx="13"/>
          </p:nvPr>
        </p:nvSpPr>
        <p:spPr>
          <a:xfrm>
            <a:off x="1031633"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87"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88"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89"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85" name="Picture 5">
            <a:extLst>
              <a:ext uri="{FF2B5EF4-FFF2-40B4-BE49-F238E27FC236}">
                <a16:creationId xmlns:a16="http://schemas.microsoft.com/office/drawing/2014/main" id="{0DD1E2B4-6C10-40E9-96FA-7CF2E0496507}"/>
              </a:ext>
            </a:extLst>
          </p:cNvPr>
          <p:cNvPicPr>
            <a:picLocks noChangeAspect="1" noChangeArrowheads="1"/>
          </p:cNvPicPr>
          <p:nvPr userDrawn="1"/>
        </p:nvPicPr>
        <p:blipFill>
          <a:blip r:embed="rId2"/>
          <a:srcRect/>
          <a:stretch>
            <a:fillRect/>
          </a:stretch>
        </p:blipFill>
        <p:spPr bwMode="auto">
          <a:xfrm>
            <a:off x="11034293" y="5943601"/>
            <a:ext cx="1063641" cy="758667"/>
          </a:xfrm>
          <a:prstGeom prst="rect">
            <a:avLst/>
          </a:prstGeom>
          <a:noFill/>
          <a:ln w="9525">
            <a:noFill/>
            <a:round/>
            <a:headEnd/>
            <a:tailEnd/>
          </a:ln>
          <a:effectLst/>
        </p:spPr>
      </p:pic>
    </p:spTree>
    <p:extLst>
      <p:ext uri="{BB962C8B-B14F-4D97-AF65-F5344CB8AC3E}">
        <p14:creationId xmlns:p14="http://schemas.microsoft.com/office/powerpoint/2010/main" val="32622486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8"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0"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813460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 with Picut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7355" y="609604"/>
            <a:ext cx="4638119" cy="5331673"/>
          </a:xfrm>
          <a:solidFill>
            <a:schemeClr val="tx1"/>
          </a:solidFill>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633" y="1981201"/>
            <a:ext cx="5064369" cy="3960073"/>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4"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0" name="Title 1"/>
          <p:cNvSpPr>
            <a:spLocks noGrp="1"/>
          </p:cNvSpPr>
          <p:nvPr>
            <p:ph type="title"/>
          </p:nvPr>
        </p:nvSpPr>
        <p:spPr>
          <a:xfrm>
            <a:off x="1031633"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10"/>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4570108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ull Height Picture with Caption">
    <p:spTree>
      <p:nvGrpSpPr>
        <p:cNvPr id="1" name=""/>
        <p:cNvGrpSpPr/>
        <p:nvPr/>
      </p:nvGrpSpPr>
      <p:grpSpPr>
        <a:xfrm>
          <a:off x="0" y="0"/>
          <a:ext cx="0" cy="0"/>
          <a:chOff x="0" y="0"/>
          <a:chExt cx="0" cy="0"/>
        </a:xfrm>
      </p:grpSpPr>
      <p:sp>
        <p:nvSpPr>
          <p:cNvPr id="144" name="Content Placeholder 2"/>
          <p:cNvSpPr>
            <a:spLocks noGrp="1"/>
          </p:cNvSpPr>
          <p:nvPr>
            <p:ph idx="1"/>
          </p:nvPr>
        </p:nvSpPr>
        <p:spPr>
          <a:xfrm>
            <a:off x="0" y="0"/>
            <a:ext cx="6096000" cy="6858000"/>
          </a:xfrm>
          <a:solidFill>
            <a:schemeClr val="tx1"/>
          </a:solidFill>
          <a:ln>
            <a:noFill/>
          </a:ln>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Text Placeholder 3"/>
          <p:cNvSpPr>
            <a:spLocks noGrp="1"/>
          </p:cNvSpPr>
          <p:nvPr>
            <p:ph type="body" sz="half" idx="2"/>
          </p:nvPr>
        </p:nvSpPr>
        <p:spPr>
          <a:xfrm>
            <a:off x="6377354" y="1981200"/>
            <a:ext cx="5064369" cy="4144964"/>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9" name="Title 1"/>
          <p:cNvSpPr>
            <a:spLocks noGrp="1"/>
          </p:cNvSpPr>
          <p:nvPr>
            <p:ph type="title"/>
          </p:nvPr>
        </p:nvSpPr>
        <p:spPr>
          <a:xfrm>
            <a:off x="6377354"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10"/>
          </p:nvPr>
        </p:nvSpPr>
        <p:spPr>
          <a:xfrm>
            <a:off x="1020877" y="6523940"/>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GB"/>
              <a:t>26-Nov-21</a:t>
            </a:r>
            <a:endParaRPr lang="en-GB" dirty="0"/>
          </a:p>
        </p:txBody>
      </p:sp>
      <p:sp>
        <p:nvSpPr>
          <p:cNvPr id="92" name="Slide Number Placeholder 3"/>
          <p:cNvSpPr>
            <a:spLocks noGrp="1"/>
          </p:cNvSpPr>
          <p:nvPr>
            <p:ph type="sldNum" sz="quarter" idx="4"/>
          </p:nvPr>
        </p:nvSpPr>
        <p:spPr>
          <a:xfrm>
            <a:off x="324606" y="651373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8421162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hank You">
    <p:bg>
      <p:bgPr>
        <a:blipFill rotWithShape="1">
          <a:blip r:embed="rId2"/>
          <a:stretch>
            <a:fillRect/>
          </a:stretch>
        </a:blipFill>
        <a:effectLst/>
      </p:bgPr>
    </p:bg>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88"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Title 1"/>
          <p:cNvSpPr>
            <a:spLocks noGrp="1"/>
          </p:cNvSpPr>
          <p:nvPr>
            <p:ph type="title"/>
          </p:nvPr>
        </p:nvSpPr>
        <p:spPr>
          <a:xfrm>
            <a:off x="3563817" y="2890391"/>
            <a:ext cx="5064369" cy="1077218"/>
          </a:xfrm>
          <a:prstGeom prst="rect">
            <a:avLst/>
          </a:prstGeom>
        </p:spPr>
        <p:txBody>
          <a:bodyPr anchor="ctr" anchorCtr="0">
            <a:noAutofit/>
          </a:bodyPr>
          <a:lstStyle>
            <a:lvl1pPr algn="ctr">
              <a:defRPr sz="2954">
                <a:solidFill>
                  <a:srgbClr val="0F4A7F"/>
                </a:solidFill>
                <a:latin typeface="Questrial"/>
                <a:cs typeface="Questrial"/>
              </a:defRPr>
            </a:lvl1pPr>
          </a:lstStyle>
          <a:p>
            <a:r>
              <a:rPr lang="en-US"/>
              <a:t>Click to edit Master title style</a:t>
            </a:r>
            <a:endParaRPr lang="en-US" dirty="0"/>
          </a:p>
        </p:txBody>
      </p:sp>
      <p:sp>
        <p:nvSpPr>
          <p:cNvPr id="90"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1"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7517614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F879C5E6-CCE4-894A-A78F-F4FFD46E358D}" type="slidenum">
              <a:rPr lang="en-GB"/>
              <a:pPr>
                <a:defRPr/>
              </a:pPr>
              <a:t>‹#›</a:t>
            </a:fld>
            <a:endParaRPr lang="en-GB"/>
          </a:p>
        </p:txBody>
      </p:sp>
    </p:spTree>
    <p:extLst>
      <p:ext uri="{BB962C8B-B14F-4D97-AF65-F5344CB8AC3E}">
        <p14:creationId xmlns:p14="http://schemas.microsoft.com/office/powerpoint/2010/main" val="216682722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31800" y="1700213"/>
            <a:ext cx="556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700213"/>
            <a:ext cx="556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93A386D-6C50-1C4A-8408-3059AC79E83A}" type="slidenum">
              <a:rPr lang="en-GB"/>
              <a:pPr>
                <a:defRPr/>
              </a:pPr>
              <a:t>‹#›</a:t>
            </a:fld>
            <a:endParaRPr lang="en-GB"/>
          </a:p>
        </p:txBody>
      </p:sp>
    </p:spTree>
    <p:extLst>
      <p:ext uri="{BB962C8B-B14F-4D97-AF65-F5344CB8AC3E}">
        <p14:creationId xmlns:p14="http://schemas.microsoft.com/office/powerpoint/2010/main" val="4325368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r>
              <a:rPr lang="en-GB"/>
              <a:t>Footer</a:t>
            </a: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32431719-B292-5A48-90A4-DB3657ECFA6B}" type="slidenum">
              <a:rPr lang="en-GB"/>
              <a:pPr>
                <a:defRPr/>
              </a:pPr>
              <a:t>‹#›</a:t>
            </a:fld>
            <a:endParaRPr lang="en-GB"/>
          </a:p>
        </p:txBody>
      </p:sp>
    </p:spTree>
    <p:extLst>
      <p:ext uri="{BB962C8B-B14F-4D97-AF65-F5344CB8AC3E}">
        <p14:creationId xmlns:p14="http://schemas.microsoft.com/office/powerpoint/2010/main" val="289865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Yellow">
    <p:spTree>
      <p:nvGrpSpPr>
        <p:cNvPr id="1" name=""/>
        <p:cNvGrpSpPr/>
        <p:nvPr/>
      </p:nvGrpSpPr>
      <p:grpSpPr>
        <a:xfrm>
          <a:off x="0" y="0"/>
          <a:ext cx="0" cy="0"/>
          <a:chOff x="0" y="0"/>
          <a:chExt cx="0" cy="0"/>
        </a:xfrm>
      </p:grpSpPr>
      <p:sp>
        <p:nvSpPr>
          <p:cNvPr id="68" name="Rectangle 67"/>
          <p:cNvSpPr/>
          <p:nvPr userDrawn="1"/>
        </p:nvSpPr>
        <p:spPr>
          <a:xfrm>
            <a:off x="0" y="3917163"/>
            <a:ext cx="12192000" cy="2940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10"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6"/>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p>
        </p:txBody>
      </p:sp>
      <p:sp>
        <p:nvSpPr>
          <p:cNvPr id="17" name="Subtitle 2"/>
          <p:cNvSpPr>
            <a:spLocks noGrp="1"/>
          </p:cNvSpPr>
          <p:nvPr>
            <p:ph type="subTitle" idx="13"/>
          </p:nvPr>
        </p:nvSpPr>
        <p:spPr>
          <a:xfrm>
            <a:off x="1031633"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7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7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75"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9532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3"/>
            <a:ext cx="4876800"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2"/>
          <p:cNvSpPr>
            <a:spLocks noGrp="1"/>
          </p:cNvSpPr>
          <p:nvPr>
            <p:ph sz="half" idx="15"/>
          </p:nvPr>
        </p:nvSpPr>
        <p:spPr>
          <a:xfrm>
            <a:off x="6283570" y="1916833"/>
            <a:ext cx="4790831"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6964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image" Target="../media/image2.png"/><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4.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31" y="1600203"/>
            <a:ext cx="10550769" cy="45259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0"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78" name="Title Placeholder 1"/>
          <p:cNvSpPr>
            <a:spLocks noGrp="1"/>
          </p:cNvSpPr>
          <p:nvPr>
            <p:ph type="title"/>
          </p:nvPr>
        </p:nvSpPr>
        <p:spPr>
          <a:xfrm>
            <a:off x="1029676" y="673100"/>
            <a:ext cx="10224477" cy="546100"/>
          </a:xfrm>
          <a:prstGeom prst="rect">
            <a:avLst/>
          </a:prstGeom>
        </p:spPr>
        <p:txBody>
          <a:bodyPr vert="horz" lIns="91440" tIns="45720" rIns="91440" bIns="45720" rtlCol="0" anchor="b">
            <a:noAutofit/>
          </a:bodyPr>
          <a:lstStyle/>
          <a:p>
            <a:r>
              <a:rPr lang="en-US" noProof="0"/>
              <a:t>Click to edit Master title style</a:t>
            </a:r>
            <a:endParaRPr lang="en-GB" noProof="0" dirty="0"/>
          </a:p>
        </p:txBody>
      </p:sp>
      <p:sp>
        <p:nvSpPr>
          <p:cNvPr id="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7" name="Picture 6">
            <a:extLst>
              <a:ext uri="{FF2B5EF4-FFF2-40B4-BE49-F238E27FC236}">
                <a16:creationId xmlns:a16="http://schemas.microsoft.com/office/drawing/2014/main" id="{D91D4B39-A3A0-445D-9A68-B5AD7B48FC76}"/>
              </a:ext>
            </a:extLst>
          </p:cNvPr>
          <p:cNvPicPr>
            <a:picLocks noChangeAspect="1"/>
          </p:cNvPicPr>
          <p:nvPr userDrawn="1"/>
        </p:nvPicPr>
        <p:blipFill>
          <a:blip r:embed="rId2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15004147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hf hdr="0" ftr="0"/>
  <p:txStyles>
    <p:titleStyle>
      <a:lvl1pPr algn="l" defTabSz="422023" rtl="0" eaLnBrk="1" latinLnBrk="0" hangingPunct="1">
        <a:spcBef>
          <a:spcPct val="0"/>
        </a:spcBef>
        <a:buNone/>
        <a:defRPr sz="2954" kern="1200">
          <a:solidFill>
            <a:schemeClr val="tx1"/>
          </a:solidFill>
          <a:latin typeface="Questrial"/>
          <a:ea typeface="+mj-ea"/>
          <a:cs typeface="Questrial"/>
        </a:defRPr>
      </a:lvl1pPr>
    </p:titleStyle>
    <p:bodyStyle>
      <a:lvl1pPr marL="0" indent="0" algn="l" defTabSz="422023" rtl="0" eaLnBrk="1" latinLnBrk="0" hangingPunct="1">
        <a:spcBef>
          <a:spcPct val="20000"/>
        </a:spcBef>
        <a:buFont typeface="Arial" panose="020B0604020202020204" pitchFamily="34" charset="0"/>
        <a:buNone/>
        <a:defRPr sz="2585" kern="1200">
          <a:solidFill>
            <a:schemeClr val="tx2"/>
          </a:solidFill>
          <a:latin typeface="Times New Roman"/>
          <a:ea typeface="+mn-ea"/>
          <a:cs typeface="Times New Roman"/>
        </a:defRPr>
      </a:lvl1pPr>
      <a:lvl2pPr marL="332302" indent="-263764" algn="l" defTabSz="422023" rtl="0" eaLnBrk="1" latinLnBrk="0" hangingPunct="1">
        <a:spcBef>
          <a:spcPts val="277"/>
        </a:spcBef>
        <a:buFont typeface="Arial" panose="020B0604020202020204" pitchFamily="34" charset="0"/>
        <a:buChar char="•"/>
        <a:defRPr sz="2216" kern="1200">
          <a:solidFill>
            <a:schemeClr val="tx2"/>
          </a:solidFill>
          <a:latin typeface="Times New Roman"/>
          <a:ea typeface="+mn-ea"/>
          <a:cs typeface="Times New Roman"/>
        </a:defRPr>
      </a:lvl2pPr>
      <a:lvl3pPr marL="664603" indent="-211011" algn="l" defTabSz="422023" rtl="0" eaLnBrk="1" latinLnBrk="0" hangingPunct="1">
        <a:spcBef>
          <a:spcPct val="20000"/>
        </a:spcBef>
        <a:buFont typeface="Arial" panose="020B0604020202020204" pitchFamily="34" charset="0"/>
        <a:buChar char="–"/>
        <a:defRPr sz="1846" kern="1200">
          <a:solidFill>
            <a:schemeClr val="tx2"/>
          </a:solidFill>
          <a:latin typeface="Times New Roman"/>
          <a:ea typeface="+mn-ea"/>
          <a:cs typeface="Times New Roman"/>
        </a:defRPr>
      </a:lvl3pPr>
      <a:lvl4pPr marL="996905" indent="-211011" algn="l" defTabSz="422023" rtl="0" eaLnBrk="1" latinLnBrk="0" hangingPunct="1">
        <a:spcBef>
          <a:spcPct val="20000"/>
        </a:spcBef>
        <a:buFont typeface="Courier New" panose="02070309020205020404" pitchFamily="49" charset="0"/>
        <a:buChar char="o"/>
        <a:defRPr sz="1662" kern="1200">
          <a:solidFill>
            <a:schemeClr val="tx2"/>
          </a:solidFill>
          <a:latin typeface="Times New Roman"/>
          <a:ea typeface="+mn-ea"/>
          <a:cs typeface="Times New Roman"/>
        </a:defRPr>
      </a:lvl4pPr>
      <a:lvl5pPr marL="1329206" indent="-211011" algn="l" defTabSz="422023" rtl="0" eaLnBrk="1" latinLnBrk="0" hangingPunct="1">
        <a:spcBef>
          <a:spcPct val="20000"/>
        </a:spcBef>
        <a:buSzPct val="90000"/>
        <a:buFont typeface="Wingdings" panose="05000000000000000000" pitchFamily="2" charset="2"/>
        <a:buChar char="Ø"/>
        <a:defRPr sz="1662" kern="1200">
          <a:solidFill>
            <a:schemeClr val="tx2"/>
          </a:solidFill>
          <a:latin typeface="Times New Roman"/>
          <a:ea typeface="+mn-ea"/>
          <a:cs typeface="Times New Roman"/>
        </a:defRPr>
      </a:lvl5pPr>
      <a:lvl6pPr marL="2321126" indent="-211011" algn="l" defTabSz="422023" rtl="0" eaLnBrk="1" latinLnBrk="0" hangingPunct="1">
        <a:spcBef>
          <a:spcPct val="20000"/>
        </a:spcBef>
        <a:buFont typeface="Arial"/>
        <a:buChar char="•"/>
        <a:defRPr sz="1846" kern="1200">
          <a:solidFill>
            <a:schemeClr val="tx1"/>
          </a:solidFill>
          <a:latin typeface="+mn-lt"/>
          <a:ea typeface="+mn-ea"/>
          <a:cs typeface="+mn-cs"/>
        </a:defRPr>
      </a:lvl6pPr>
      <a:lvl7pPr marL="2743150" indent="-211011" algn="l" defTabSz="422023" rtl="0" eaLnBrk="1" latinLnBrk="0" hangingPunct="1">
        <a:spcBef>
          <a:spcPct val="20000"/>
        </a:spcBef>
        <a:buFont typeface="Arial"/>
        <a:buChar char="•"/>
        <a:defRPr sz="1846" kern="1200">
          <a:solidFill>
            <a:schemeClr val="tx1"/>
          </a:solidFill>
          <a:latin typeface="+mn-lt"/>
          <a:ea typeface="+mn-ea"/>
          <a:cs typeface="+mn-cs"/>
        </a:defRPr>
      </a:lvl7pPr>
      <a:lvl8pPr marL="3165172" indent="-211011" algn="l" defTabSz="422023" rtl="0" eaLnBrk="1" latinLnBrk="0" hangingPunct="1">
        <a:spcBef>
          <a:spcPct val="20000"/>
        </a:spcBef>
        <a:buFont typeface="Arial"/>
        <a:buChar char="•"/>
        <a:defRPr sz="1846" kern="1200">
          <a:solidFill>
            <a:schemeClr val="tx1"/>
          </a:solidFill>
          <a:latin typeface="+mn-lt"/>
          <a:ea typeface="+mn-ea"/>
          <a:cs typeface="+mn-cs"/>
        </a:defRPr>
      </a:lvl8pPr>
      <a:lvl9pPr marL="3587196" indent="-211011" algn="l" defTabSz="422023"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23" rtl="0" eaLnBrk="1" latinLnBrk="0" hangingPunct="1">
        <a:defRPr sz="1662" kern="1200">
          <a:solidFill>
            <a:schemeClr val="tx1"/>
          </a:solidFill>
          <a:latin typeface="+mn-lt"/>
          <a:ea typeface="+mn-ea"/>
          <a:cs typeface="+mn-cs"/>
        </a:defRPr>
      </a:lvl1pPr>
      <a:lvl2pPr marL="422023" algn="l" defTabSz="422023" rtl="0" eaLnBrk="1" latinLnBrk="0" hangingPunct="1">
        <a:defRPr sz="1662" kern="1200">
          <a:solidFill>
            <a:schemeClr val="tx1"/>
          </a:solidFill>
          <a:latin typeface="+mn-lt"/>
          <a:ea typeface="+mn-ea"/>
          <a:cs typeface="+mn-cs"/>
        </a:defRPr>
      </a:lvl2pPr>
      <a:lvl3pPr marL="844046" algn="l" defTabSz="422023" rtl="0" eaLnBrk="1" latinLnBrk="0" hangingPunct="1">
        <a:defRPr sz="1662" kern="1200">
          <a:solidFill>
            <a:schemeClr val="tx1"/>
          </a:solidFill>
          <a:latin typeface="+mn-lt"/>
          <a:ea typeface="+mn-ea"/>
          <a:cs typeface="+mn-cs"/>
        </a:defRPr>
      </a:lvl3pPr>
      <a:lvl4pPr marL="1266069" algn="l" defTabSz="422023" rtl="0" eaLnBrk="1" latinLnBrk="0" hangingPunct="1">
        <a:defRPr sz="1662" kern="1200">
          <a:solidFill>
            <a:schemeClr val="tx1"/>
          </a:solidFill>
          <a:latin typeface="+mn-lt"/>
          <a:ea typeface="+mn-ea"/>
          <a:cs typeface="+mn-cs"/>
        </a:defRPr>
      </a:lvl4pPr>
      <a:lvl5pPr marL="1688091" algn="l" defTabSz="422023" rtl="0" eaLnBrk="1" latinLnBrk="0" hangingPunct="1">
        <a:defRPr sz="1662" kern="1200">
          <a:solidFill>
            <a:schemeClr val="tx1"/>
          </a:solidFill>
          <a:latin typeface="+mn-lt"/>
          <a:ea typeface="+mn-ea"/>
          <a:cs typeface="+mn-cs"/>
        </a:defRPr>
      </a:lvl5pPr>
      <a:lvl6pPr marL="2110115" algn="l" defTabSz="422023" rtl="0" eaLnBrk="1" latinLnBrk="0" hangingPunct="1">
        <a:defRPr sz="1662" kern="1200">
          <a:solidFill>
            <a:schemeClr val="tx1"/>
          </a:solidFill>
          <a:latin typeface="+mn-lt"/>
          <a:ea typeface="+mn-ea"/>
          <a:cs typeface="+mn-cs"/>
        </a:defRPr>
      </a:lvl6pPr>
      <a:lvl7pPr marL="2532138" algn="l" defTabSz="422023" rtl="0" eaLnBrk="1" latinLnBrk="0" hangingPunct="1">
        <a:defRPr sz="1662" kern="1200">
          <a:solidFill>
            <a:schemeClr val="tx1"/>
          </a:solidFill>
          <a:latin typeface="+mn-lt"/>
          <a:ea typeface="+mn-ea"/>
          <a:cs typeface="+mn-cs"/>
        </a:defRPr>
      </a:lvl7pPr>
      <a:lvl8pPr marL="2954160" algn="l" defTabSz="422023" rtl="0" eaLnBrk="1" latinLnBrk="0" hangingPunct="1">
        <a:defRPr sz="1662" kern="1200">
          <a:solidFill>
            <a:schemeClr val="tx1"/>
          </a:solidFill>
          <a:latin typeface="+mn-lt"/>
          <a:ea typeface="+mn-ea"/>
          <a:cs typeface="+mn-cs"/>
        </a:defRPr>
      </a:lvl8pPr>
      <a:lvl9pPr marL="3376184" algn="l" defTabSz="42202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31" y="1600203"/>
            <a:ext cx="10550769" cy="45259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0"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78" name="Title Placeholder 1"/>
          <p:cNvSpPr>
            <a:spLocks noGrp="1"/>
          </p:cNvSpPr>
          <p:nvPr>
            <p:ph type="title"/>
          </p:nvPr>
        </p:nvSpPr>
        <p:spPr>
          <a:xfrm>
            <a:off x="1029676" y="673100"/>
            <a:ext cx="10224477" cy="546100"/>
          </a:xfrm>
          <a:prstGeom prst="rect">
            <a:avLst/>
          </a:prstGeom>
        </p:spPr>
        <p:txBody>
          <a:bodyPr vert="horz" lIns="91440" tIns="45720" rIns="91440" bIns="45720" rtlCol="0" anchor="b">
            <a:noAutofit/>
          </a:bodyPr>
          <a:lstStyle/>
          <a:p>
            <a:r>
              <a:rPr lang="en-US" noProof="0"/>
              <a:t>Click to edit Master title style</a:t>
            </a:r>
            <a:endParaRPr lang="en-GB" noProof="0" dirty="0"/>
          </a:p>
        </p:txBody>
      </p:sp>
      <p:sp>
        <p:nvSpPr>
          <p:cNvPr id="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3037037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hf hdr="0" ftr="0"/>
  <p:txStyles>
    <p:titleStyle>
      <a:lvl1pPr algn="l" defTabSz="422041" rtl="0" eaLnBrk="1" latinLnBrk="0" hangingPunct="1">
        <a:spcBef>
          <a:spcPct val="0"/>
        </a:spcBef>
        <a:buNone/>
        <a:defRPr sz="2954" kern="1200">
          <a:solidFill>
            <a:schemeClr val="tx1"/>
          </a:solidFill>
          <a:latin typeface="Questrial"/>
          <a:ea typeface="+mj-ea"/>
          <a:cs typeface="Questrial"/>
        </a:defRPr>
      </a:lvl1pPr>
    </p:titleStyle>
    <p:bodyStyle>
      <a:lvl1pPr marL="0" indent="0" algn="l" defTabSz="422041" rtl="0" eaLnBrk="1" latinLnBrk="0" hangingPunct="1">
        <a:spcBef>
          <a:spcPct val="20000"/>
        </a:spcBef>
        <a:buFont typeface="Arial" panose="020B0604020202020204" pitchFamily="34" charset="0"/>
        <a:buNone/>
        <a:defRPr sz="2585" kern="1200">
          <a:solidFill>
            <a:schemeClr val="tx2"/>
          </a:solidFill>
          <a:latin typeface="Times New Roman"/>
          <a:ea typeface="+mn-ea"/>
          <a:cs typeface="Times New Roman"/>
        </a:defRPr>
      </a:lvl1pPr>
      <a:lvl2pPr marL="332316" indent="-263776" algn="l" defTabSz="422041" rtl="0" eaLnBrk="1" latinLnBrk="0" hangingPunct="1">
        <a:spcBef>
          <a:spcPts val="277"/>
        </a:spcBef>
        <a:buFont typeface="Arial" panose="020B0604020202020204" pitchFamily="34" charset="0"/>
        <a:buChar char="•"/>
        <a:defRPr sz="2215" kern="1200">
          <a:solidFill>
            <a:schemeClr val="tx2"/>
          </a:solidFill>
          <a:latin typeface="Times New Roman"/>
          <a:ea typeface="+mn-ea"/>
          <a:cs typeface="Times New Roman"/>
        </a:defRPr>
      </a:lvl2pPr>
      <a:lvl3pPr marL="664632" indent="-211021" algn="l" defTabSz="422041" rtl="0" eaLnBrk="1" latinLnBrk="0" hangingPunct="1">
        <a:spcBef>
          <a:spcPct val="20000"/>
        </a:spcBef>
        <a:buFont typeface="Arial" panose="020B0604020202020204" pitchFamily="34" charset="0"/>
        <a:buChar char="–"/>
        <a:defRPr sz="1846" kern="1200">
          <a:solidFill>
            <a:schemeClr val="tx2"/>
          </a:solidFill>
          <a:latin typeface="Times New Roman"/>
          <a:ea typeface="+mn-ea"/>
          <a:cs typeface="Times New Roman"/>
        </a:defRPr>
      </a:lvl3pPr>
      <a:lvl4pPr marL="996948" indent="-211021" algn="l" defTabSz="422041" rtl="0" eaLnBrk="1" latinLnBrk="0" hangingPunct="1">
        <a:spcBef>
          <a:spcPct val="20000"/>
        </a:spcBef>
        <a:buFont typeface="Courier New" panose="02070309020205020404" pitchFamily="49" charset="0"/>
        <a:buChar char="o"/>
        <a:defRPr sz="1662" kern="1200">
          <a:solidFill>
            <a:schemeClr val="tx2"/>
          </a:solidFill>
          <a:latin typeface="Times New Roman"/>
          <a:ea typeface="+mn-ea"/>
          <a:cs typeface="Times New Roman"/>
        </a:defRPr>
      </a:lvl4pPr>
      <a:lvl5pPr marL="1329264" indent="-211021" algn="l" defTabSz="422041" rtl="0" eaLnBrk="1" latinLnBrk="0" hangingPunct="1">
        <a:spcBef>
          <a:spcPct val="20000"/>
        </a:spcBef>
        <a:buSzPct val="90000"/>
        <a:buFont typeface="Wingdings" panose="05000000000000000000" pitchFamily="2" charset="2"/>
        <a:buChar char="Ø"/>
        <a:defRPr sz="1662" kern="1200">
          <a:solidFill>
            <a:schemeClr val="tx2"/>
          </a:solidFill>
          <a:latin typeface="Times New Roman"/>
          <a:ea typeface="+mn-ea"/>
          <a:cs typeface="Times New Roman"/>
        </a:defRPr>
      </a:lvl5pPr>
      <a:lvl6pPr marL="2321227" indent="-211021" algn="l" defTabSz="422041" rtl="0" eaLnBrk="1" latinLnBrk="0" hangingPunct="1">
        <a:spcBef>
          <a:spcPct val="20000"/>
        </a:spcBef>
        <a:buFont typeface="Arial"/>
        <a:buChar char="•"/>
        <a:defRPr sz="1846" kern="1200">
          <a:solidFill>
            <a:schemeClr val="tx1"/>
          </a:solidFill>
          <a:latin typeface="+mn-lt"/>
          <a:ea typeface="+mn-ea"/>
          <a:cs typeface="+mn-cs"/>
        </a:defRPr>
      </a:lvl6pPr>
      <a:lvl7pPr marL="2743269" indent="-211021" algn="l" defTabSz="422041" rtl="0" eaLnBrk="1" latinLnBrk="0" hangingPunct="1">
        <a:spcBef>
          <a:spcPct val="20000"/>
        </a:spcBef>
        <a:buFont typeface="Arial"/>
        <a:buChar char="•"/>
        <a:defRPr sz="1846" kern="1200">
          <a:solidFill>
            <a:schemeClr val="tx1"/>
          </a:solidFill>
          <a:latin typeface="+mn-lt"/>
          <a:ea typeface="+mn-ea"/>
          <a:cs typeface="+mn-cs"/>
        </a:defRPr>
      </a:lvl7pPr>
      <a:lvl8pPr marL="3165310" indent="-211021" algn="l" defTabSz="422041" rtl="0" eaLnBrk="1" latinLnBrk="0" hangingPunct="1">
        <a:spcBef>
          <a:spcPct val="20000"/>
        </a:spcBef>
        <a:buFont typeface="Arial"/>
        <a:buChar char="•"/>
        <a:defRPr sz="1846" kern="1200">
          <a:solidFill>
            <a:schemeClr val="tx1"/>
          </a:solidFill>
          <a:latin typeface="+mn-lt"/>
          <a:ea typeface="+mn-ea"/>
          <a:cs typeface="+mn-cs"/>
        </a:defRPr>
      </a:lvl8pPr>
      <a:lvl9pPr marL="3587351" indent="-211021" algn="l" defTabSz="422041"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41" rtl="0" eaLnBrk="1" latinLnBrk="0" hangingPunct="1">
        <a:defRPr sz="1662" kern="1200">
          <a:solidFill>
            <a:schemeClr val="tx1"/>
          </a:solidFill>
          <a:latin typeface="+mn-lt"/>
          <a:ea typeface="+mn-ea"/>
          <a:cs typeface="+mn-cs"/>
        </a:defRPr>
      </a:lvl1pPr>
      <a:lvl2pPr marL="422041" algn="l" defTabSz="422041" rtl="0" eaLnBrk="1" latinLnBrk="0" hangingPunct="1">
        <a:defRPr sz="1662" kern="1200">
          <a:solidFill>
            <a:schemeClr val="tx1"/>
          </a:solidFill>
          <a:latin typeface="+mn-lt"/>
          <a:ea typeface="+mn-ea"/>
          <a:cs typeface="+mn-cs"/>
        </a:defRPr>
      </a:lvl2pPr>
      <a:lvl3pPr marL="844083" algn="l" defTabSz="422041" rtl="0" eaLnBrk="1" latinLnBrk="0" hangingPunct="1">
        <a:defRPr sz="1662" kern="1200">
          <a:solidFill>
            <a:schemeClr val="tx1"/>
          </a:solidFill>
          <a:latin typeface="+mn-lt"/>
          <a:ea typeface="+mn-ea"/>
          <a:cs typeface="+mn-cs"/>
        </a:defRPr>
      </a:lvl3pPr>
      <a:lvl4pPr marL="1266124" algn="l" defTabSz="422041" rtl="0" eaLnBrk="1" latinLnBrk="0" hangingPunct="1">
        <a:defRPr sz="1662" kern="1200">
          <a:solidFill>
            <a:schemeClr val="tx1"/>
          </a:solidFill>
          <a:latin typeface="+mn-lt"/>
          <a:ea typeface="+mn-ea"/>
          <a:cs typeface="+mn-cs"/>
        </a:defRPr>
      </a:lvl4pPr>
      <a:lvl5pPr marL="1688165" algn="l" defTabSz="422041" rtl="0" eaLnBrk="1" latinLnBrk="0" hangingPunct="1">
        <a:defRPr sz="1662" kern="1200">
          <a:solidFill>
            <a:schemeClr val="tx1"/>
          </a:solidFill>
          <a:latin typeface="+mn-lt"/>
          <a:ea typeface="+mn-ea"/>
          <a:cs typeface="+mn-cs"/>
        </a:defRPr>
      </a:lvl5pPr>
      <a:lvl6pPr marL="2110207" algn="l" defTabSz="422041" rtl="0" eaLnBrk="1" latinLnBrk="0" hangingPunct="1">
        <a:defRPr sz="1662" kern="1200">
          <a:solidFill>
            <a:schemeClr val="tx1"/>
          </a:solidFill>
          <a:latin typeface="+mn-lt"/>
          <a:ea typeface="+mn-ea"/>
          <a:cs typeface="+mn-cs"/>
        </a:defRPr>
      </a:lvl6pPr>
      <a:lvl7pPr marL="2532248" algn="l" defTabSz="422041" rtl="0" eaLnBrk="1" latinLnBrk="0" hangingPunct="1">
        <a:defRPr sz="1662" kern="1200">
          <a:solidFill>
            <a:schemeClr val="tx1"/>
          </a:solidFill>
          <a:latin typeface="+mn-lt"/>
          <a:ea typeface="+mn-ea"/>
          <a:cs typeface="+mn-cs"/>
        </a:defRPr>
      </a:lvl7pPr>
      <a:lvl8pPr marL="2954289" algn="l" defTabSz="422041" rtl="0" eaLnBrk="1" latinLnBrk="0" hangingPunct="1">
        <a:defRPr sz="1662" kern="1200">
          <a:solidFill>
            <a:schemeClr val="tx1"/>
          </a:solidFill>
          <a:latin typeface="+mn-lt"/>
          <a:ea typeface="+mn-ea"/>
          <a:cs typeface="+mn-cs"/>
        </a:defRPr>
      </a:lvl8pPr>
      <a:lvl9pPr marL="3376331" algn="l" defTabSz="422041"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Date Placeholder 13"/>
          <p:cNvSpPr>
            <a:spLocks noGrp="1"/>
          </p:cNvSpPr>
          <p:nvPr>
            <p:ph type="dt" sz="half" idx="2"/>
          </p:nvPr>
        </p:nvSpPr>
        <p:spPr>
          <a:xfrm>
            <a:off x="9744405" y="6404984"/>
            <a:ext cx="2037131" cy="365760"/>
          </a:xfrm>
          <a:prstGeom prst="rect">
            <a:avLst/>
          </a:prstGeom>
        </p:spPr>
        <p:txBody>
          <a:bodyPr vert="horz"/>
          <a:lstStyle>
            <a:lvl1pPr algn="r" eaLnBrk="1" latinLnBrk="0" hangingPunct="1">
              <a:defRPr kumimoji="0" sz="1400">
                <a:solidFill>
                  <a:srgbClr val="FFFFFF"/>
                </a:solidFill>
              </a:defRPr>
            </a:lvl1pPr>
          </a:lstStyle>
          <a:p>
            <a:r>
              <a:rPr lang="en-US"/>
              <a:t>Nov 2020</a:t>
            </a:r>
            <a:endParaRPr lang="en-GB"/>
          </a:p>
        </p:txBody>
      </p:sp>
      <p:sp>
        <p:nvSpPr>
          <p:cNvPr id="3" name="Footer Placeholder 2"/>
          <p:cNvSpPr>
            <a:spLocks noGrp="1"/>
          </p:cNvSpPr>
          <p:nvPr>
            <p:ph type="ftr" sz="quarter" idx="3"/>
          </p:nvPr>
        </p:nvSpPr>
        <p:spPr>
          <a:xfrm>
            <a:off x="2447595" y="6360286"/>
            <a:ext cx="7296811" cy="365760"/>
          </a:xfrm>
          <a:prstGeom prst="rect">
            <a:avLst/>
          </a:prstGeom>
        </p:spPr>
        <p:txBody>
          <a:bodyPr vert="horz"/>
          <a:lstStyle>
            <a:lvl1pPr algn="l" eaLnBrk="1" latinLnBrk="0" hangingPunct="1">
              <a:defRPr kumimoji="0" sz="1200">
                <a:solidFill>
                  <a:srgbClr val="FFFFFF"/>
                </a:solidFill>
              </a:defRPr>
            </a:lvl1pPr>
          </a:lstStyle>
          <a:p>
            <a:r>
              <a:rPr lang="en-GB"/>
              <a:t>Footer</a:t>
            </a:r>
            <a:endParaRPr lang="en-GB"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Oval 14"/>
          <p:cNvSpPr/>
          <p:nvPr/>
        </p:nvSpPr>
        <p:spPr>
          <a:xfrm>
            <a:off x="5815584" y="1050524"/>
            <a:ext cx="560832"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3" name="Slide Number Placeholder 22"/>
          <p:cNvSpPr>
            <a:spLocks noGrp="1"/>
          </p:cNvSpPr>
          <p:nvPr>
            <p:ph type="sldNum" sz="quarter" idx="4"/>
          </p:nvPr>
        </p:nvSpPr>
        <p:spPr>
          <a:xfrm>
            <a:off x="431371" y="6343885"/>
            <a:ext cx="609600" cy="441325"/>
          </a:xfrm>
          <a:prstGeom prst="rect">
            <a:avLst/>
          </a:prstGeom>
        </p:spPr>
        <p:txBody>
          <a:bodyPr vert="horz" lIns="45720" rIns="45720" anchor="ctr">
            <a:normAutofit/>
          </a:bodyPr>
          <a:lstStyle>
            <a:lvl1pPr algn="ctr" eaLnBrk="1" latinLnBrk="0" hangingPunct="1">
              <a:defRPr kumimoji="0" sz="1600">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grpSp>
        <p:nvGrpSpPr>
          <p:cNvPr id="20" name="Group 19"/>
          <p:cNvGrpSpPr/>
          <p:nvPr userDrawn="1"/>
        </p:nvGrpSpPr>
        <p:grpSpPr>
          <a:xfrm>
            <a:off x="5914390" y="1135423"/>
            <a:ext cx="363220" cy="250826"/>
            <a:chOff x="0" y="0"/>
            <a:chExt cx="272415" cy="250948"/>
          </a:xfrm>
        </p:grpSpPr>
        <p:sp>
          <p:nvSpPr>
            <p:cNvPr id="21" name="Oval 20"/>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4" name="Chord 23"/>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26080992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hdr="0" ftr="0"/>
  <p:txStyles>
    <p:titleStyle>
      <a:lvl1pPr algn="ctr" rtl="0" eaLnBrk="1" latinLnBrk="0" hangingPunct="1">
        <a:spcBef>
          <a:spcPct val="0"/>
        </a:spcBef>
        <a:buNone/>
        <a:defRPr kumimoji="0" sz="3300" kern="1200">
          <a:solidFill>
            <a:schemeClr val="bg2">
              <a:lumMod val="50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lumMod val="75000"/>
          </a:schemeClr>
        </a:buClr>
        <a:buSzPct val="70000"/>
        <a:buFont typeface="Wingdings" panose="05000000000000000000" pitchFamily="2" charset="2"/>
        <a:buChar char="Ø"/>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24"/>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33" y="1600205"/>
            <a:ext cx="10550769" cy="45259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0" name="Footer Placeholder 4"/>
          <p:cNvSpPr>
            <a:spLocks noGrp="1"/>
          </p:cNvSpPr>
          <p:nvPr>
            <p:ph type="ftr" sz="quarter" idx="3"/>
          </p:nvPr>
        </p:nvSpPr>
        <p:spPr>
          <a:xfrm>
            <a:off x="2652317" y="650716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78" name="Title Placeholder 1"/>
          <p:cNvSpPr>
            <a:spLocks noGrp="1"/>
          </p:cNvSpPr>
          <p:nvPr>
            <p:ph type="title"/>
          </p:nvPr>
        </p:nvSpPr>
        <p:spPr>
          <a:xfrm>
            <a:off x="1029676" y="673100"/>
            <a:ext cx="10224477" cy="546100"/>
          </a:xfrm>
          <a:prstGeom prst="rect">
            <a:avLst/>
          </a:prstGeom>
        </p:spPr>
        <p:txBody>
          <a:bodyPr vert="horz" lIns="91440" tIns="45720" rIns="91440" bIns="45720" rtlCol="0" anchor="b">
            <a:noAutofit/>
          </a:bodyPr>
          <a:lstStyle/>
          <a:p>
            <a:r>
              <a:rPr lang="en-US" noProof="0"/>
              <a:t>Click to edit Master title style</a:t>
            </a:r>
            <a:endParaRPr lang="en-GB" noProof="0" dirty="0"/>
          </a:p>
        </p:txBody>
      </p:sp>
      <p:sp>
        <p:nvSpPr>
          <p:cNvPr id="2" name="Date Placeholder 1"/>
          <p:cNvSpPr>
            <a:spLocks noGrp="1"/>
          </p:cNvSpPr>
          <p:nvPr>
            <p:ph type="dt" sz="half" idx="2"/>
          </p:nvPr>
        </p:nvSpPr>
        <p:spPr>
          <a:xfrm>
            <a:off x="1031633" y="6507168"/>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4" name="Slide Number Placeholder 3"/>
          <p:cNvSpPr>
            <a:spLocks noGrp="1"/>
          </p:cNvSpPr>
          <p:nvPr>
            <p:ph type="sldNum" sz="quarter" idx="4"/>
          </p:nvPr>
        </p:nvSpPr>
        <p:spPr>
          <a:xfrm>
            <a:off x="335362" y="6507166"/>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8" name="Picture 7">
            <a:extLst>
              <a:ext uri="{FF2B5EF4-FFF2-40B4-BE49-F238E27FC236}">
                <a16:creationId xmlns:a16="http://schemas.microsoft.com/office/drawing/2014/main" id="{97309D04-DD06-4E67-8AD9-B111EBBAA1B1}"/>
              </a:ext>
            </a:extLst>
          </p:cNvPr>
          <p:cNvPicPr>
            <a:picLocks noChangeAspect="1"/>
          </p:cNvPicPr>
          <p:nvPr/>
        </p:nvPicPr>
        <p:blipFill>
          <a:blip r:embed="rId25"/>
          <a:stretch>
            <a:fillRect/>
          </a:stretch>
        </p:blipFill>
        <p:spPr>
          <a:xfrm>
            <a:off x="10976881" y="5947193"/>
            <a:ext cx="901175" cy="738949"/>
          </a:xfrm>
          <a:prstGeom prst="rect">
            <a:avLst/>
          </a:prstGeom>
        </p:spPr>
      </p:pic>
    </p:spTree>
    <p:extLst>
      <p:ext uri="{BB962C8B-B14F-4D97-AF65-F5344CB8AC3E}">
        <p14:creationId xmlns:p14="http://schemas.microsoft.com/office/powerpoint/2010/main" val="66225457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Lst>
  <p:hf hdr="0" ftr="0"/>
  <p:txStyles>
    <p:titleStyle>
      <a:lvl1pPr algn="l" defTabSz="422041" rtl="0" eaLnBrk="1" latinLnBrk="0" hangingPunct="1">
        <a:spcBef>
          <a:spcPct val="0"/>
        </a:spcBef>
        <a:buNone/>
        <a:defRPr sz="2954" kern="1200">
          <a:solidFill>
            <a:schemeClr val="tx1"/>
          </a:solidFill>
          <a:latin typeface="Questrial"/>
          <a:ea typeface="+mj-ea"/>
          <a:cs typeface="Questrial"/>
        </a:defRPr>
      </a:lvl1pPr>
    </p:titleStyle>
    <p:bodyStyle>
      <a:lvl1pPr marL="0" indent="0" algn="l" defTabSz="422041" rtl="0" eaLnBrk="1" latinLnBrk="0" hangingPunct="1">
        <a:spcBef>
          <a:spcPct val="20000"/>
        </a:spcBef>
        <a:buFont typeface="Arial" panose="020B0604020202020204" pitchFamily="34" charset="0"/>
        <a:buNone/>
        <a:defRPr sz="2585" kern="1200">
          <a:solidFill>
            <a:schemeClr val="tx2"/>
          </a:solidFill>
          <a:latin typeface="Times New Roman"/>
          <a:ea typeface="+mn-ea"/>
          <a:cs typeface="Times New Roman"/>
        </a:defRPr>
      </a:lvl1pPr>
      <a:lvl2pPr marL="332316" indent="-263776" algn="l" defTabSz="422041" rtl="0" eaLnBrk="1" latinLnBrk="0" hangingPunct="1">
        <a:spcBef>
          <a:spcPts val="277"/>
        </a:spcBef>
        <a:buFont typeface="Arial" panose="020B0604020202020204" pitchFamily="34" charset="0"/>
        <a:buChar char="•"/>
        <a:defRPr sz="2215" kern="1200">
          <a:solidFill>
            <a:schemeClr val="tx2"/>
          </a:solidFill>
          <a:latin typeface="Times New Roman"/>
          <a:ea typeface="+mn-ea"/>
          <a:cs typeface="Times New Roman"/>
        </a:defRPr>
      </a:lvl2pPr>
      <a:lvl3pPr marL="664632" indent="-211021" algn="l" defTabSz="422041" rtl="0" eaLnBrk="1" latinLnBrk="0" hangingPunct="1">
        <a:spcBef>
          <a:spcPct val="20000"/>
        </a:spcBef>
        <a:buFont typeface="Arial" panose="020B0604020202020204" pitchFamily="34" charset="0"/>
        <a:buChar char="–"/>
        <a:defRPr sz="1846" kern="1200">
          <a:solidFill>
            <a:schemeClr val="tx2"/>
          </a:solidFill>
          <a:latin typeface="Times New Roman"/>
          <a:ea typeface="+mn-ea"/>
          <a:cs typeface="Times New Roman"/>
        </a:defRPr>
      </a:lvl3pPr>
      <a:lvl4pPr marL="996948" indent="-211021" algn="l" defTabSz="422041" rtl="0" eaLnBrk="1" latinLnBrk="0" hangingPunct="1">
        <a:spcBef>
          <a:spcPct val="20000"/>
        </a:spcBef>
        <a:buFont typeface="Courier New" panose="02070309020205020404" pitchFamily="49" charset="0"/>
        <a:buChar char="o"/>
        <a:defRPr sz="1662" kern="1200">
          <a:solidFill>
            <a:schemeClr val="tx2"/>
          </a:solidFill>
          <a:latin typeface="Times New Roman"/>
          <a:ea typeface="+mn-ea"/>
          <a:cs typeface="Times New Roman"/>
        </a:defRPr>
      </a:lvl4pPr>
      <a:lvl5pPr marL="1329264" indent="-211021" algn="l" defTabSz="422041" rtl="0" eaLnBrk="1" latinLnBrk="0" hangingPunct="1">
        <a:spcBef>
          <a:spcPct val="20000"/>
        </a:spcBef>
        <a:buSzPct val="90000"/>
        <a:buFont typeface="Wingdings" panose="05000000000000000000" pitchFamily="2" charset="2"/>
        <a:buChar char="Ø"/>
        <a:defRPr sz="1662" kern="1200">
          <a:solidFill>
            <a:schemeClr val="tx2"/>
          </a:solidFill>
          <a:latin typeface="Times New Roman"/>
          <a:ea typeface="+mn-ea"/>
          <a:cs typeface="Times New Roman"/>
        </a:defRPr>
      </a:lvl5pPr>
      <a:lvl6pPr marL="2321227" indent="-211021" algn="l" defTabSz="422041" rtl="0" eaLnBrk="1" latinLnBrk="0" hangingPunct="1">
        <a:spcBef>
          <a:spcPct val="20000"/>
        </a:spcBef>
        <a:buFont typeface="Arial"/>
        <a:buChar char="•"/>
        <a:defRPr sz="1846" kern="1200">
          <a:solidFill>
            <a:schemeClr val="tx1"/>
          </a:solidFill>
          <a:latin typeface="+mn-lt"/>
          <a:ea typeface="+mn-ea"/>
          <a:cs typeface="+mn-cs"/>
        </a:defRPr>
      </a:lvl6pPr>
      <a:lvl7pPr marL="2743269" indent="-211021" algn="l" defTabSz="422041" rtl="0" eaLnBrk="1" latinLnBrk="0" hangingPunct="1">
        <a:spcBef>
          <a:spcPct val="20000"/>
        </a:spcBef>
        <a:buFont typeface="Arial"/>
        <a:buChar char="•"/>
        <a:defRPr sz="1846" kern="1200">
          <a:solidFill>
            <a:schemeClr val="tx1"/>
          </a:solidFill>
          <a:latin typeface="+mn-lt"/>
          <a:ea typeface="+mn-ea"/>
          <a:cs typeface="+mn-cs"/>
        </a:defRPr>
      </a:lvl7pPr>
      <a:lvl8pPr marL="3165310" indent="-211021" algn="l" defTabSz="422041" rtl="0" eaLnBrk="1" latinLnBrk="0" hangingPunct="1">
        <a:spcBef>
          <a:spcPct val="20000"/>
        </a:spcBef>
        <a:buFont typeface="Arial"/>
        <a:buChar char="•"/>
        <a:defRPr sz="1846" kern="1200">
          <a:solidFill>
            <a:schemeClr val="tx1"/>
          </a:solidFill>
          <a:latin typeface="+mn-lt"/>
          <a:ea typeface="+mn-ea"/>
          <a:cs typeface="+mn-cs"/>
        </a:defRPr>
      </a:lvl8pPr>
      <a:lvl9pPr marL="3587351" indent="-211021" algn="l" defTabSz="422041"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41" rtl="0" eaLnBrk="1" latinLnBrk="0" hangingPunct="1">
        <a:defRPr sz="1662" kern="1200">
          <a:solidFill>
            <a:schemeClr val="tx1"/>
          </a:solidFill>
          <a:latin typeface="+mn-lt"/>
          <a:ea typeface="+mn-ea"/>
          <a:cs typeface="+mn-cs"/>
        </a:defRPr>
      </a:lvl1pPr>
      <a:lvl2pPr marL="422041" algn="l" defTabSz="422041" rtl="0" eaLnBrk="1" latinLnBrk="0" hangingPunct="1">
        <a:defRPr sz="1662" kern="1200">
          <a:solidFill>
            <a:schemeClr val="tx1"/>
          </a:solidFill>
          <a:latin typeface="+mn-lt"/>
          <a:ea typeface="+mn-ea"/>
          <a:cs typeface="+mn-cs"/>
        </a:defRPr>
      </a:lvl2pPr>
      <a:lvl3pPr marL="844083" algn="l" defTabSz="422041" rtl="0" eaLnBrk="1" latinLnBrk="0" hangingPunct="1">
        <a:defRPr sz="1662" kern="1200">
          <a:solidFill>
            <a:schemeClr val="tx1"/>
          </a:solidFill>
          <a:latin typeface="+mn-lt"/>
          <a:ea typeface="+mn-ea"/>
          <a:cs typeface="+mn-cs"/>
        </a:defRPr>
      </a:lvl3pPr>
      <a:lvl4pPr marL="1266124" algn="l" defTabSz="422041" rtl="0" eaLnBrk="1" latinLnBrk="0" hangingPunct="1">
        <a:defRPr sz="1662" kern="1200">
          <a:solidFill>
            <a:schemeClr val="tx1"/>
          </a:solidFill>
          <a:latin typeface="+mn-lt"/>
          <a:ea typeface="+mn-ea"/>
          <a:cs typeface="+mn-cs"/>
        </a:defRPr>
      </a:lvl4pPr>
      <a:lvl5pPr marL="1688165" algn="l" defTabSz="422041" rtl="0" eaLnBrk="1" latinLnBrk="0" hangingPunct="1">
        <a:defRPr sz="1662" kern="1200">
          <a:solidFill>
            <a:schemeClr val="tx1"/>
          </a:solidFill>
          <a:latin typeface="+mn-lt"/>
          <a:ea typeface="+mn-ea"/>
          <a:cs typeface="+mn-cs"/>
        </a:defRPr>
      </a:lvl5pPr>
      <a:lvl6pPr marL="2110207" algn="l" defTabSz="422041" rtl="0" eaLnBrk="1" latinLnBrk="0" hangingPunct="1">
        <a:defRPr sz="1662" kern="1200">
          <a:solidFill>
            <a:schemeClr val="tx1"/>
          </a:solidFill>
          <a:latin typeface="+mn-lt"/>
          <a:ea typeface="+mn-ea"/>
          <a:cs typeface="+mn-cs"/>
        </a:defRPr>
      </a:lvl6pPr>
      <a:lvl7pPr marL="2532248" algn="l" defTabSz="422041" rtl="0" eaLnBrk="1" latinLnBrk="0" hangingPunct="1">
        <a:defRPr sz="1662" kern="1200">
          <a:solidFill>
            <a:schemeClr val="tx1"/>
          </a:solidFill>
          <a:latin typeface="+mn-lt"/>
          <a:ea typeface="+mn-ea"/>
          <a:cs typeface="+mn-cs"/>
        </a:defRPr>
      </a:lvl7pPr>
      <a:lvl8pPr marL="2954289" algn="l" defTabSz="422041" rtl="0" eaLnBrk="1" latinLnBrk="0" hangingPunct="1">
        <a:defRPr sz="1662" kern="1200">
          <a:solidFill>
            <a:schemeClr val="tx1"/>
          </a:solidFill>
          <a:latin typeface="+mn-lt"/>
          <a:ea typeface="+mn-ea"/>
          <a:cs typeface="+mn-cs"/>
        </a:defRPr>
      </a:lvl8pPr>
      <a:lvl9pPr marL="3376331" algn="l" defTabSz="422041"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7.xml"/><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33.xml"/><Relationship Id="rId5" Type="http://schemas.openxmlformats.org/officeDocument/2006/relationships/image" Target="../media/image21.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ASMITA Humber Practical</a:t>
            </a:r>
          </a:p>
        </p:txBody>
      </p:sp>
      <p:sp>
        <p:nvSpPr>
          <p:cNvPr id="3" name="Subtitle 2"/>
          <p:cNvSpPr>
            <a:spLocks noGrp="1"/>
          </p:cNvSpPr>
          <p:nvPr>
            <p:ph type="subTitle" idx="1"/>
          </p:nvPr>
        </p:nvSpPr>
        <p:spPr/>
        <p:txBody>
          <a:bodyPr/>
          <a:lstStyle/>
          <a:p>
            <a:r>
              <a:rPr lang="en-US" dirty="0"/>
              <a:t>Prof. Ian </a:t>
            </a:r>
            <a:r>
              <a:rPr lang="en-US" dirty="0" err="1"/>
              <a:t>Townend</a:t>
            </a:r>
            <a:endParaRPr lang="en-US" dirty="0"/>
          </a:p>
        </p:txBody>
      </p:sp>
      <p:sp>
        <p:nvSpPr>
          <p:cNvPr id="5" name="Rectangle 14"/>
          <p:cNvSpPr txBox="1">
            <a:spLocks noChangeArrowheads="1"/>
          </p:cNvSpPr>
          <p:nvPr/>
        </p:nvSpPr>
        <p:spPr>
          <a:xfrm>
            <a:off x="2508740" y="946054"/>
            <a:ext cx="7174523" cy="1992044"/>
          </a:xfrm>
          <a:prstGeom prst="rect">
            <a:avLst/>
          </a:prstGeom>
        </p:spPr>
        <p:txBody>
          <a:bodyPr vert="horz" lIns="84406" tIns="42203" rIns="84406" bIns="42203" rtlCol="0" anchor="ctr">
            <a:noAutofit/>
          </a:bodyPr>
          <a:lstStyle>
            <a:lvl1pPr algn="r" defTabSz="457200" rtl="0" eaLnBrk="1" latinLnBrk="0" hangingPunct="1">
              <a:spcBef>
                <a:spcPct val="0"/>
              </a:spcBef>
              <a:buNone/>
              <a:defRPr sz="3200" kern="1200">
                <a:solidFill>
                  <a:schemeClr val="bg2"/>
                </a:solidFill>
                <a:latin typeface="Questrial"/>
                <a:ea typeface="+mj-ea"/>
                <a:cs typeface="Questrial"/>
              </a:defRPr>
            </a:lvl1pPr>
          </a:lstStyle>
          <a:p>
            <a:pPr algn="ctr" defTabSz="400461">
              <a:defRPr/>
            </a:pPr>
            <a:r>
              <a:rPr lang="en-GB" sz="2585" b="1" dirty="0">
                <a:solidFill>
                  <a:srgbClr val="0F4A7F"/>
                </a:solidFill>
              </a:rPr>
              <a:t>The ASMITA model </a:t>
            </a:r>
            <a:br>
              <a:rPr lang="en-GB" sz="2585" dirty="0">
                <a:solidFill>
                  <a:srgbClr val="FFFFFE"/>
                </a:solidFill>
              </a:rPr>
            </a:br>
            <a:br>
              <a:rPr lang="en-GB" sz="923" dirty="0">
                <a:solidFill>
                  <a:srgbClr val="FFFFFE"/>
                </a:solidFill>
              </a:rPr>
            </a:br>
            <a:r>
              <a:rPr lang="en-GB" sz="2585" u="sng" dirty="0">
                <a:solidFill>
                  <a:srgbClr val="0F4A7F"/>
                </a:solidFill>
              </a:rPr>
              <a:t>A</a:t>
            </a:r>
            <a:r>
              <a:rPr lang="en-GB" sz="2585" dirty="0">
                <a:solidFill>
                  <a:srgbClr val="0F4A7F"/>
                </a:solidFill>
              </a:rPr>
              <a:t>ggregated </a:t>
            </a:r>
            <a:r>
              <a:rPr lang="en-GB" sz="2585" u="sng" dirty="0">
                <a:solidFill>
                  <a:srgbClr val="0F4A7F"/>
                </a:solidFill>
              </a:rPr>
              <a:t>S</a:t>
            </a:r>
            <a:r>
              <a:rPr lang="en-GB" sz="2585" dirty="0">
                <a:solidFill>
                  <a:srgbClr val="0F4A7F"/>
                </a:solidFill>
              </a:rPr>
              <a:t>cale </a:t>
            </a:r>
            <a:r>
              <a:rPr lang="en-GB" sz="2585" u="sng" dirty="0">
                <a:solidFill>
                  <a:srgbClr val="0F4A7F"/>
                </a:solidFill>
              </a:rPr>
              <a:t>M</a:t>
            </a:r>
            <a:r>
              <a:rPr lang="en-GB" sz="2585" dirty="0">
                <a:solidFill>
                  <a:srgbClr val="0F4A7F"/>
                </a:solidFill>
              </a:rPr>
              <a:t>orphological </a:t>
            </a:r>
            <a:r>
              <a:rPr lang="en-GB" sz="2585" u="sng" dirty="0">
                <a:solidFill>
                  <a:srgbClr val="0F4A7F"/>
                </a:solidFill>
              </a:rPr>
              <a:t>I</a:t>
            </a:r>
            <a:r>
              <a:rPr lang="en-GB" sz="2585" dirty="0">
                <a:solidFill>
                  <a:srgbClr val="0F4A7F"/>
                </a:solidFill>
              </a:rPr>
              <a:t>nteraction between a </a:t>
            </a:r>
            <a:r>
              <a:rPr lang="en-GB" sz="2585" u="sng" dirty="0">
                <a:solidFill>
                  <a:srgbClr val="0F4A7F"/>
                </a:solidFill>
              </a:rPr>
              <a:t>T</a:t>
            </a:r>
            <a:r>
              <a:rPr lang="en-GB" sz="2585" dirty="0">
                <a:solidFill>
                  <a:srgbClr val="0F4A7F"/>
                </a:solidFill>
              </a:rPr>
              <a:t>idal inlet and the </a:t>
            </a:r>
            <a:r>
              <a:rPr lang="en-GB" sz="2585" u="sng">
                <a:solidFill>
                  <a:srgbClr val="0F4A7F"/>
                </a:solidFill>
              </a:rPr>
              <a:t>A</a:t>
            </a:r>
            <a:r>
              <a:rPr lang="en-GB" sz="2585">
                <a:solidFill>
                  <a:srgbClr val="0F4A7F"/>
                </a:solidFill>
              </a:rPr>
              <a:t>djacent coast</a:t>
            </a:r>
            <a:endParaRPr lang="en-GB" sz="2585" dirty="0">
              <a:solidFill>
                <a:srgbClr val="0F4A7F"/>
              </a:solidFill>
            </a:endParaRPr>
          </a:p>
        </p:txBody>
      </p:sp>
      <p:sp>
        <p:nvSpPr>
          <p:cNvPr id="6" name="Text Box 17"/>
          <p:cNvSpPr txBox="1">
            <a:spLocks noChangeArrowheads="1"/>
          </p:cNvSpPr>
          <p:nvPr/>
        </p:nvSpPr>
        <p:spPr bwMode="auto">
          <a:xfrm>
            <a:off x="2724152" y="3002576"/>
            <a:ext cx="6843346"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defTabSz="421970" eaLnBrk="1" hangingPunct="1">
              <a:defRPr/>
            </a:pPr>
            <a:r>
              <a:rPr lang="en-GB" sz="1846" b="1" dirty="0">
                <a:solidFill>
                  <a:srgbClr val="719F25"/>
                </a:solidFill>
              </a:rPr>
              <a:t>Also referred to as an:</a:t>
            </a:r>
          </a:p>
          <a:p>
            <a:pPr algn="ctr" defTabSz="421970" eaLnBrk="1" hangingPunct="1">
              <a:defRPr/>
            </a:pPr>
            <a:r>
              <a:rPr lang="en-GB" sz="1846" b="1" dirty="0">
                <a:solidFill>
                  <a:srgbClr val="719F25"/>
                </a:solidFill>
              </a:rPr>
              <a:t> Aggregated, Box, Lumped parameter, or Semi-empirical  model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717" y="5902898"/>
            <a:ext cx="2484207" cy="631183"/>
          </a:xfrm>
          <a:prstGeom prst="rect">
            <a:avLst/>
          </a:prstGeom>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950409" y="5419910"/>
            <a:ext cx="2131082" cy="69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031230" y="5314800"/>
            <a:ext cx="3744771" cy="361317"/>
          </a:xfrm>
          <a:prstGeom prst="rect">
            <a:avLst/>
          </a:prstGeom>
          <a:noFill/>
        </p:spPr>
        <p:txBody>
          <a:bodyPr wrap="square" rtlCol="0">
            <a:spAutoFit/>
          </a:bodyPr>
          <a:lstStyle/>
          <a:p>
            <a:pPr defTabSz="421970">
              <a:defRPr/>
            </a:pPr>
            <a:r>
              <a:rPr lang="en-GB" sz="1748" dirty="0">
                <a:solidFill>
                  <a:srgbClr val="0F4A7F"/>
                </a:solidFill>
                <a:latin typeface="Times New Roman"/>
              </a:rPr>
              <a:t>With acknowledgements to:</a:t>
            </a:r>
          </a:p>
        </p:txBody>
      </p:sp>
      <p:pic>
        <p:nvPicPr>
          <p:cNvPr id="11"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608" y="6161969"/>
            <a:ext cx="1960684" cy="5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58CA28C1-B968-417C-A474-89B6DEC38258}"/>
              </a:ext>
            </a:extLst>
          </p:cNvPr>
          <p:cNvPicPr>
            <a:picLocks noChangeAspect="1"/>
          </p:cNvPicPr>
          <p:nvPr/>
        </p:nvPicPr>
        <p:blipFill>
          <a:blip r:embed="rId6"/>
          <a:stretch>
            <a:fillRect/>
          </a:stretch>
        </p:blipFill>
        <p:spPr>
          <a:xfrm>
            <a:off x="7811937" y="6129228"/>
            <a:ext cx="1425660" cy="601815"/>
          </a:xfrm>
          <a:prstGeom prst="rect">
            <a:avLst/>
          </a:prstGeom>
        </p:spPr>
      </p:pic>
      <p:pic>
        <p:nvPicPr>
          <p:cNvPr id="12" name="Picture 11">
            <a:extLst>
              <a:ext uri="{FF2B5EF4-FFF2-40B4-BE49-F238E27FC236}">
                <a16:creationId xmlns:a16="http://schemas.microsoft.com/office/drawing/2014/main" id="{D61B1388-AEC1-4E8E-97A9-DA2BA9313F12}"/>
              </a:ext>
            </a:extLst>
          </p:cNvPr>
          <p:cNvPicPr>
            <a:picLocks noChangeAspect="1"/>
          </p:cNvPicPr>
          <p:nvPr/>
        </p:nvPicPr>
        <p:blipFill>
          <a:blip r:embed="rId7"/>
          <a:stretch>
            <a:fillRect/>
          </a:stretch>
        </p:blipFill>
        <p:spPr>
          <a:xfrm>
            <a:off x="7498514" y="5578282"/>
            <a:ext cx="2052509" cy="471390"/>
          </a:xfrm>
          <a:prstGeom prst="rect">
            <a:avLst/>
          </a:prstGeom>
        </p:spPr>
      </p:pic>
      <p:sp>
        <p:nvSpPr>
          <p:cNvPr id="8" name="PB">
            <a:extLst>
              <a:ext uri="{FF2B5EF4-FFF2-40B4-BE49-F238E27FC236}">
                <a16:creationId xmlns:a16="http://schemas.microsoft.com/office/drawing/2014/main" id="{0CF4B123-1A4F-4F59-89D0-A8EA95073EB0}"/>
              </a:ext>
            </a:extLst>
          </p:cNvPr>
          <p:cNvSpPr/>
          <p:nvPr/>
        </p:nvSpPr>
        <p:spPr>
          <a:xfrm>
            <a:off x="0" y="0"/>
            <a:ext cx="0" cy="0"/>
          </a:xfrm>
          <a:prstGeom prst="rect">
            <a:avLst/>
          </a:prstGeom>
          <a:solidFill>
            <a:srgbClr val="005FA4"/>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F8CF-3941-4973-94F9-05714688C45E}"/>
              </a:ext>
            </a:extLst>
          </p:cNvPr>
          <p:cNvSpPr>
            <a:spLocks noGrp="1"/>
          </p:cNvSpPr>
          <p:nvPr>
            <p:ph type="title"/>
          </p:nvPr>
        </p:nvSpPr>
        <p:spPr/>
        <p:txBody>
          <a:bodyPr/>
          <a:lstStyle/>
          <a:p>
            <a:r>
              <a:rPr lang="en-GB" dirty="0"/>
              <a:t>Files for Exercise</a:t>
            </a:r>
          </a:p>
        </p:txBody>
      </p:sp>
      <p:sp>
        <p:nvSpPr>
          <p:cNvPr id="3" name="Content Placeholder 2">
            <a:extLst>
              <a:ext uri="{FF2B5EF4-FFF2-40B4-BE49-F238E27FC236}">
                <a16:creationId xmlns:a16="http://schemas.microsoft.com/office/drawing/2014/main" id="{080E9B2D-9CB5-49E0-8B25-258D8FB39694}"/>
              </a:ext>
            </a:extLst>
          </p:cNvPr>
          <p:cNvSpPr>
            <a:spLocks noGrp="1"/>
          </p:cNvSpPr>
          <p:nvPr>
            <p:ph idx="10"/>
          </p:nvPr>
        </p:nvSpPr>
        <p:spPr>
          <a:xfrm>
            <a:off x="1904189" y="1954264"/>
            <a:ext cx="8859466" cy="4345636"/>
          </a:xfrm>
        </p:spPr>
        <p:txBody>
          <a:bodyPr>
            <a:normAutofit/>
          </a:bodyPr>
          <a:lstStyle/>
          <a:p>
            <a:r>
              <a:rPr lang="en-GB" sz="2800" dirty="0"/>
              <a:t>Unzip the file ASMITA_practical.zip to your working folder. The zip file should contain:</a:t>
            </a:r>
          </a:p>
          <a:p>
            <a:endParaRPr lang="en-GB" sz="1000" dirty="0"/>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ASMITA Humber training exercise.pdf – this PowerPoint</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Winn et al Humber SMP.pdf – some background material on the estuary</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Humber 3EM model parameters.xlsx – spreadsheet of properties to run model</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Humber 3EM element parameters.txt – text file of properties that define elements</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Matlab </a:t>
            </a:r>
            <a:r>
              <a:rPr lang="en-GB" sz="2000" dirty="0" err="1">
                <a:latin typeface="Times New Roman" panose="02020603050405020304" pitchFamily="18" charset="0"/>
                <a:ea typeface="Microsoft YaHei" panose="020B0503020204020204" pitchFamily="34" charset="-122"/>
                <a:cs typeface="Times New Roman" panose="02020603050405020304" pitchFamily="18" charset="0"/>
              </a:rPr>
              <a:t>LiveScript</a:t>
            </a:r>
            <a:r>
              <a:rPr lang="en-GB" sz="2000" dirty="0">
                <a:latin typeface="Times New Roman" panose="02020603050405020304" pitchFamily="18" charset="0"/>
                <a:ea typeface="Microsoft YaHei" panose="020B0503020204020204" pitchFamily="34" charset="-122"/>
                <a:cs typeface="Times New Roman" panose="02020603050405020304" pitchFamily="18" charset="0"/>
              </a:rPr>
              <a:t> file: Introduction2Asmita.mlx and associated .m files and installation packages for the Toolboxes and App</a:t>
            </a:r>
          </a:p>
          <a:p>
            <a:pPr marL="342900" indent="-342900">
              <a:lnSpc>
                <a:spcPct val="107000"/>
              </a:lnSpc>
              <a:buFont typeface="Symbol" panose="05050102010706020507" pitchFamily="18" charset="2"/>
              <a:buChar char=""/>
            </a:pPr>
            <a:endParaRPr lang="en-GB" sz="20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4188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5B10-A807-45EE-9FB4-0E7E8A5D33FF}"/>
              </a:ext>
            </a:extLst>
          </p:cNvPr>
          <p:cNvSpPr>
            <a:spLocks noGrp="1"/>
          </p:cNvSpPr>
          <p:nvPr>
            <p:ph type="title"/>
          </p:nvPr>
        </p:nvSpPr>
        <p:spPr/>
        <p:txBody>
          <a:bodyPr/>
          <a:lstStyle/>
          <a:p>
            <a:r>
              <a:rPr lang="en-GB" dirty="0"/>
              <a:t>Preliminary steps</a:t>
            </a:r>
          </a:p>
        </p:txBody>
      </p:sp>
      <p:sp>
        <p:nvSpPr>
          <p:cNvPr id="3" name="Content Placeholder 2">
            <a:extLst>
              <a:ext uri="{FF2B5EF4-FFF2-40B4-BE49-F238E27FC236}">
                <a16:creationId xmlns:a16="http://schemas.microsoft.com/office/drawing/2014/main" id="{DEC313B1-4B72-4978-A88C-57121B3B314D}"/>
              </a:ext>
            </a:extLst>
          </p:cNvPr>
          <p:cNvSpPr>
            <a:spLocks noGrp="1"/>
          </p:cNvSpPr>
          <p:nvPr>
            <p:ph idx="10"/>
          </p:nvPr>
        </p:nvSpPr>
        <p:spPr>
          <a:xfrm>
            <a:off x="1031632" y="1884297"/>
            <a:ext cx="9752076" cy="4687086"/>
          </a:xfrm>
        </p:spPr>
        <p:txBody>
          <a:bodyPr>
            <a:normAutofit lnSpcReduction="10000"/>
          </a:bodyPr>
          <a:lstStyle/>
          <a:p>
            <a:pPr lvl="1"/>
            <a:r>
              <a:rPr lang="en-GB" sz="2400" dirty="0"/>
              <a:t>Develop your own conceptual model of how you think the system works.</a:t>
            </a:r>
          </a:p>
          <a:p>
            <a:pPr lvl="1"/>
            <a:r>
              <a:rPr lang="en-GB" sz="2400" dirty="0"/>
              <a:t>Think about how you might represent your conceptual model to study long-term change using ASMITA.</a:t>
            </a:r>
          </a:p>
          <a:p>
            <a:pPr lvl="1"/>
            <a:r>
              <a:rPr lang="en-GB" sz="2400" dirty="0"/>
              <a:t>Look at the other resources provided to understand the data available: </a:t>
            </a:r>
          </a:p>
          <a:p>
            <a:pPr lvl="2"/>
            <a:r>
              <a:rPr lang="en-GB" sz="2000" dirty="0"/>
              <a:t>Humber 3EM model parameters.xlsx</a:t>
            </a:r>
          </a:p>
          <a:p>
            <a:pPr lvl="2"/>
            <a:r>
              <a:rPr lang="en-GB" sz="2000" dirty="0"/>
              <a:t>Humber 3EM element properties.txt</a:t>
            </a:r>
            <a:r>
              <a:rPr lang="en-GB" sz="2400" dirty="0"/>
              <a:t>    </a:t>
            </a:r>
          </a:p>
          <a:p>
            <a:pPr lvl="1"/>
            <a:r>
              <a:rPr lang="en-GB" sz="2400" dirty="0"/>
              <a:t>Do you think there is any other data needed?</a:t>
            </a:r>
          </a:p>
          <a:p>
            <a:pPr lvl="1"/>
            <a:r>
              <a:rPr lang="en-GB" sz="2400" dirty="0"/>
              <a:t>Make a plan to undertake the exercise</a:t>
            </a:r>
          </a:p>
          <a:p>
            <a:pPr lvl="1"/>
            <a:endParaRPr lang="en-GB" sz="2400" dirty="0"/>
          </a:p>
          <a:p>
            <a:pPr marL="68540" lvl="1" indent="0">
              <a:buNone/>
            </a:pPr>
            <a:r>
              <a:rPr lang="en-GB" sz="2400" dirty="0"/>
              <a:t>Note: the papers provided:</a:t>
            </a:r>
          </a:p>
          <a:p>
            <a:pPr lvl="2"/>
            <a:r>
              <a:rPr lang="en-GB" sz="2031" dirty="0">
                <a:latin typeface="Times New Roman" panose="02020603050405020304" pitchFamily="18" charset="0"/>
                <a:ea typeface="Microsoft YaHei" panose="020B0503020204020204" pitchFamily="34" charset="-122"/>
                <a:cs typeface="Times New Roman" panose="02020603050405020304" pitchFamily="18" charset="0"/>
              </a:rPr>
              <a:t>Winn et al Humber SMP.pdf  and The_art_of_modelling_v3.pdf </a:t>
            </a:r>
          </a:p>
          <a:p>
            <a:pPr marL="68540" lvl="1" indent="0">
              <a:buNone/>
            </a:pPr>
            <a:r>
              <a:rPr lang="en-GB" sz="2400" dirty="0">
                <a:latin typeface="Times New Roman" panose="02020603050405020304" pitchFamily="18" charset="0"/>
                <a:ea typeface="Microsoft YaHei" panose="020B0503020204020204" pitchFamily="34" charset="-122"/>
                <a:cs typeface="Times New Roman" panose="02020603050405020304" pitchFamily="18" charset="0"/>
              </a:rPr>
              <a:t>may help you to develop a deeper understanding of what is required</a:t>
            </a:r>
          </a:p>
          <a:p>
            <a:pPr marL="68540" lvl="1" indent="0">
              <a:buNone/>
            </a:pPr>
            <a:endParaRPr lang="en-GB" sz="2400" dirty="0"/>
          </a:p>
        </p:txBody>
      </p:sp>
      <p:sp>
        <p:nvSpPr>
          <p:cNvPr id="8" name="PB">
            <a:extLst>
              <a:ext uri="{FF2B5EF4-FFF2-40B4-BE49-F238E27FC236}">
                <a16:creationId xmlns:a16="http://schemas.microsoft.com/office/drawing/2014/main" id="{7C7B827F-8CCB-4DBB-ABF6-3ED84BB72D79}"/>
              </a:ext>
            </a:extLst>
          </p:cNvPr>
          <p:cNvSpPr/>
          <p:nvPr/>
        </p:nvSpPr>
        <p:spPr>
          <a:xfrm>
            <a:off x="0" y="6769100"/>
            <a:ext cx="3901440" cy="38100"/>
          </a:xfrm>
          <a:prstGeom prst="rect">
            <a:avLst/>
          </a:prstGeom>
          <a:solidFill>
            <a:srgbClr val="005FA4"/>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975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A7545B-3C4E-AD15-D673-5AB116753664}"/>
              </a:ext>
            </a:extLst>
          </p:cNvPr>
          <p:cNvPicPr>
            <a:picLocks noChangeAspect="1"/>
          </p:cNvPicPr>
          <p:nvPr/>
        </p:nvPicPr>
        <p:blipFill>
          <a:blip r:embed="rId3"/>
          <a:stretch>
            <a:fillRect/>
          </a:stretch>
        </p:blipFill>
        <p:spPr>
          <a:xfrm>
            <a:off x="1281171" y="1602002"/>
            <a:ext cx="9005829" cy="4850010"/>
          </a:xfrm>
          <a:prstGeom prst="rect">
            <a:avLst/>
          </a:prstGeom>
        </p:spPr>
      </p:pic>
      <p:sp>
        <p:nvSpPr>
          <p:cNvPr id="2" name="Title 1"/>
          <p:cNvSpPr>
            <a:spLocks noGrp="1"/>
          </p:cNvSpPr>
          <p:nvPr>
            <p:ph type="title"/>
          </p:nvPr>
        </p:nvSpPr>
        <p:spPr/>
        <p:txBody>
          <a:bodyPr>
            <a:normAutofit/>
          </a:bodyPr>
          <a:lstStyle/>
          <a:p>
            <a:r>
              <a:rPr lang="en-GB" dirty="0"/>
              <a:t>Source data – in file: Humber 3EM model parameters.xlsx</a:t>
            </a:r>
          </a:p>
        </p:txBody>
      </p:sp>
      <p:sp>
        <p:nvSpPr>
          <p:cNvPr id="7" name="Oval 6">
            <a:extLst>
              <a:ext uri="{FF2B5EF4-FFF2-40B4-BE49-F238E27FC236}">
                <a16:creationId xmlns:a16="http://schemas.microsoft.com/office/drawing/2014/main" id="{C07C084C-FB9E-6C04-BD25-88DBF5801667}"/>
              </a:ext>
            </a:extLst>
          </p:cNvPr>
          <p:cNvSpPr/>
          <p:nvPr/>
        </p:nvSpPr>
        <p:spPr bwMode="auto">
          <a:xfrm>
            <a:off x="3735324" y="5089758"/>
            <a:ext cx="1481997" cy="203468"/>
          </a:xfrm>
          <a:prstGeom prst="ellipse">
            <a:avLst/>
          </a:prstGeom>
          <a:no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Lucida Sans" pitchFamily="34" charset="0"/>
              <a:ea typeface="ＭＳ Ｐゴシック" pitchFamily="34" charset="-128"/>
            </a:endParaRPr>
          </a:p>
        </p:txBody>
      </p:sp>
      <p:sp>
        <p:nvSpPr>
          <p:cNvPr id="8" name="Oval 7">
            <a:extLst>
              <a:ext uri="{FF2B5EF4-FFF2-40B4-BE49-F238E27FC236}">
                <a16:creationId xmlns:a16="http://schemas.microsoft.com/office/drawing/2014/main" id="{63D3CC7C-DA51-6C0D-DEC8-83CEDE1AF10A}"/>
              </a:ext>
            </a:extLst>
          </p:cNvPr>
          <p:cNvSpPr/>
          <p:nvPr/>
        </p:nvSpPr>
        <p:spPr bwMode="auto">
          <a:xfrm>
            <a:off x="5412624" y="5196064"/>
            <a:ext cx="630936" cy="816116"/>
          </a:xfrm>
          <a:prstGeom prst="ellipse">
            <a:avLst/>
          </a:prstGeom>
          <a:no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Lucida Sans" pitchFamily="34" charset="0"/>
              <a:ea typeface="ＭＳ Ｐゴシック" pitchFamily="34" charset="-128"/>
            </a:endParaRPr>
          </a:p>
        </p:txBody>
      </p:sp>
    </p:spTree>
    <p:extLst>
      <p:ext uri="{BB962C8B-B14F-4D97-AF65-F5344CB8AC3E}">
        <p14:creationId xmlns:p14="http://schemas.microsoft.com/office/powerpoint/2010/main" val="204036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Sketch the model layout and exchanges</a:t>
            </a:r>
          </a:p>
        </p:txBody>
      </p:sp>
      <p:sp>
        <p:nvSpPr>
          <p:cNvPr id="12" name="TextBox 11">
            <a:extLst>
              <a:ext uri="{FF2B5EF4-FFF2-40B4-BE49-F238E27FC236}">
                <a16:creationId xmlns:a16="http://schemas.microsoft.com/office/drawing/2014/main" id="{2A51FDCD-3850-457A-BC66-5B71E486599C}"/>
              </a:ext>
            </a:extLst>
          </p:cNvPr>
          <p:cNvSpPr txBox="1"/>
          <p:nvPr/>
        </p:nvSpPr>
        <p:spPr>
          <a:xfrm>
            <a:off x="395256" y="4964709"/>
            <a:ext cx="2767744" cy="1200329"/>
          </a:xfrm>
          <a:prstGeom prst="rect">
            <a:avLst/>
          </a:prstGeom>
          <a:noFill/>
        </p:spPr>
        <p:txBody>
          <a:bodyPr wrap="square" rtlCol="0">
            <a:spAutoFit/>
          </a:bodyPr>
          <a:lstStyle/>
          <a:p>
            <a:r>
              <a:rPr lang="en-GB" dirty="0"/>
              <a:t>V – Volume</a:t>
            </a:r>
          </a:p>
          <a:p>
            <a:r>
              <a:rPr lang="en-GB" dirty="0"/>
              <a:t>S – Plan area</a:t>
            </a:r>
          </a:p>
          <a:p>
            <a:r>
              <a:rPr lang="en-GB" dirty="0"/>
              <a:t>L – Length</a:t>
            </a:r>
          </a:p>
          <a:p>
            <a:r>
              <a:rPr lang="en-GB" dirty="0" err="1"/>
              <a:t>w</a:t>
            </a:r>
            <a:r>
              <a:rPr lang="en-GB" baseline="-25000" dirty="0" err="1"/>
              <a:t>s</a:t>
            </a:r>
            <a:r>
              <a:rPr lang="en-GB" dirty="0"/>
              <a:t> – vertical exchange</a:t>
            </a:r>
          </a:p>
        </p:txBody>
      </p:sp>
      <p:sp>
        <p:nvSpPr>
          <p:cNvPr id="14" name="PB">
            <a:extLst>
              <a:ext uri="{FF2B5EF4-FFF2-40B4-BE49-F238E27FC236}">
                <a16:creationId xmlns:a16="http://schemas.microsoft.com/office/drawing/2014/main" id="{0F84D0A7-34E8-4E6C-85FA-996F17D1E50A}"/>
              </a:ext>
            </a:extLst>
          </p:cNvPr>
          <p:cNvSpPr/>
          <p:nvPr/>
        </p:nvSpPr>
        <p:spPr>
          <a:xfrm>
            <a:off x="0" y="6769100"/>
            <a:ext cx="7802880" cy="38100"/>
          </a:xfrm>
          <a:prstGeom prst="rect">
            <a:avLst/>
          </a:prstGeom>
          <a:solidFill>
            <a:srgbClr val="005FA4"/>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0BF1606-7509-40DC-9732-A750A2FF29B2}"/>
              </a:ext>
            </a:extLst>
          </p:cNvPr>
          <p:cNvSpPr txBox="1"/>
          <p:nvPr/>
        </p:nvSpPr>
        <p:spPr>
          <a:xfrm>
            <a:off x="8716172" y="4165897"/>
            <a:ext cx="3707036" cy="1938992"/>
          </a:xfrm>
          <a:prstGeom prst="rect">
            <a:avLst/>
          </a:prstGeom>
          <a:noFill/>
        </p:spPr>
        <p:txBody>
          <a:bodyPr wrap="square" rtlCol="0">
            <a:spAutoFit/>
          </a:bodyPr>
          <a:lstStyle/>
          <a:p>
            <a:r>
              <a:rPr lang="en-GB" sz="2400" dirty="0">
                <a:solidFill>
                  <a:srgbClr val="C00000"/>
                </a:solidFill>
              </a:rPr>
              <a:t>Draw a sketch of the exchanges between the elements using the values provided in ‘Humber 3EM model parameters.xlsx’</a:t>
            </a:r>
          </a:p>
        </p:txBody>
      </p:sp>
      <p:grpSp>
        <p:nvGrpSpPr>
          <p:cNvPr id="26" name="Group 25">
            <a:extLst>
              <a:ext uri="{FF2B5EF4-FFF2-40B4-BE49-F238E27FC236}">
                <a16:creationId xmlns:a16="http://schemas.microsoft.com/office/drawing/2014/main" id="{C59C1518-0F42-2F1D-8CC6-E3961BA74C6E}"/>
              </a:ext>
            </a:extLst>
          </p:cNvPr>
          <p:cNvGrpSpPr/>
          <p:nvPr/>
        </p:nvGrpSpPr>
        <p:grpSpPr>
          <a:xfrm>
            <a:off x="1622310" y="1666447"/>
            <a:ext cx="9267440" cy="3878590"/>
            <a:chOff x="561996" y="1646992"/>
            <a:chExt cx="9267440" cy="3878590"/>
          </a:xfrm>
        </p:grpSpPr>
        <p:sp>
          <p:nvSpPr>
            <p:cNvPr id="50" name="Rectangle 49"/>
            <p:cNvSpPr/>
            <p:nvPr/>
          </p:nvSpPr>
          <p:spPr>
            <a:xfrm>
              <a:off x="2019426" y="2616773"/>
              <a:ext cx="2155259" cy="1082136"/>
            </a:xfrm>
            <a:prstGeom prst="rect">
              <a:avLst/>
            </a:prstGeom>
            <a:solidFill>
              <a:srgbClr val="DFEBEF"/>
            </a:solidFill>
            <a:ln w="6350" cap="flat" cmpd="sng" algn="ctr">
              <a:solidFill>
                <a:srgbClr val="005172"/>
              </a:solidFill>
              <a:prstDash val="solid"/>
            </a:ln>
            <a:effectLst/>
          </p:spPr>
          <p:txBody>
            <a:bodyPr rtlCol="0" anchor="ctr"/>
            <a:lstStyle/>
            <a:p>
              <a:pPr algn="ctr" defTabSz="962845">
                <a:buClr>
                  <a:srgbClr val="005172"/>
                </a:buClr>
                <a:defRPr/>
              </a:pPr>
              <a:endParaRPr lang="en-GB" sz="2215" kern="0" dirty="0">
                <a:solidFill>
                  <a:srgbClr val="3C3C3B"/>
                </a:solidFill>
                <a:latin typeface="Arial"/>
              </a:endParaRPr>
            </a:p>
            <a:p>
              <a:pPr algn="ctr" defTabSz="962845">
                <a:buClr>
                  <a:srgbClr val="005172"/>
                </a:buClr>
                <a:defRPr/>
              </a:pPr>
              <a:r>
                <a:rPr lang="en-GB" sz="2215" kern="0" dirty="0">
                  <a:solidFill>
                    <a:srgbClr val="3C3C3B"/>
                  </a:solidFill>
                  <a:latin typeface="Arial"/>
                </a:rPr>
                <a:t>Channel -#1</a:t>
              </a:r>
            </a:p>
            <a:p>
              <a:pPr algn="ctr" defTabSz="962845">
                <a:buClr>
                  <a:srgbClr val="005172"/>
                </a:buClr>
                <a:defRPr/>
              </a:pPr>
              <a:r>
                <a:rPr lang="en-GB" sz="2215" i="1" kern="0" dirty="0">
                  <a:solidFill>
                    <a:srgbClr val="3C3C3B"/>
                  </a:solidFill>
                  <a:latin typeface="Arial"/>
                </a:rPr>
                <a:t>(V, S, L, </a:t>
              </a:r>
              <a:r>
                <a:rPr lang="en-GB" sz="2215" i="1" kern="0" dirty="0" err="1">
                  <a:solidFill>
                    <a:srgbClr val="3C3C3B"/>
                  </a:solidFill>
                  <a:latin typeface="Arial"/>
                </a:rPr>
                <a:t>w</a:t>
              </a:r>
              <a:r>
                <a:rPr lang="en-GB" sz="2215" i="1" kern="0" baseline="-25000" dirty="0" err="1">
                  <a:solidFill>
                    <a:srgbClr val="3C3C3B"/>
                  </a:solidFill>
                  <a:latin typeface="Arial"/>
                </a:rPr>
                <a:t>s</a:t>
              </a:r>
              <a:r>
                <a:rPr lang="en-GB" sz="2215" i="1" kern="0" dirty="0">
                  <a:solidFill>
                    <a:srgbClr val="3C3C3B"/>
                  </a:solidFill>
                  <a:latin typeface="Arial"/>
                </a:rPr>
                <a:t>)</a:t>
              </a:r>
              <a:endParaRPr lang="en-GB" sz="2215" i="1" kern="0" baseline="-25000" dirty="0">
                <a:solidFill>
                  <a:srgbClr val="3C3C3B"/>
                </a:solidFill>
                <a:latin typeface="Arial"/>
              </a:endParaRPr>
            </a:p>
            <a:p>
              <a:pPr algn="ctr" defTabSz="962845">
                <a:buClr>
                  <a:srgbClr val="005172"/>
                </a:buClr>
                <a:defRPr/>
              </a:pPr>
              <a:endParaRPr lang="en-GB" sz="2215" kern="0" dirty="0">
                <a:solidFill>
                  <a:srgbClr val="3C3C3B"/>
                </a:solidFill>
                <a:latin typeface="Arial"/>
              </a:endParaRPr>
            </a:p>
          </p:txBody>
        </p:sp>
        <p:sp>
          <p:nvSpPr>
            <p:cNvPr id="51" name="Rectangle 50"/>
            <p:cNvSpPr/>
            <p:nvPr/>
          </p:nvSpPr>
          <p:spPr>
            <a:xfrm>
              <a:off x="5280153" y="2630727"/>
              <a:ext cx="2127770" cy="1087406"/>
            </a:xfrm>
            <a:prstGeom prst="rect">
              <a:avLst/>
            </a:prstGeom>
            <a:solidFill>
              <a:srgbClr val="DFEBEF"/>
            </a:solidFill>
            <a:ln w="6350" cap="flat" cmpd="sng" algn="ctr">
              <a:solidFill>
                <a:srgbClr val="005172"/>
              </a:solidFill>
              <a:prstDash val="solid"/>
            </a:ln>
            <a:effectLst/>
          </p:spPr>
          <p:txBody>
            <a:bodyPr rtlCol="0" anchor="ctr"/>
            <a:lstStyle/>
            <a:p>
              <a:pPr algn="ctr" defTabSz="962845">
                <a:buClr>
                  <a:srgbClr val="005172"/>
                </a:buClr>
                <a:defRPr/>
              </a:pPr>
              <a:r>
                <a:rPr lang="en-GB" sz="2215" kern="0" dirty="0">
                  <a:solidFill>
                    <a:srgbClr val="3C3C3B"/>
                  </a:solidFill>
                  <a:latin typeface="Arial"/>
                </a:rPr>
                <a:t>Delta – #2</a:t>
              </a:r>
            </a:p>
            <a:p>
              <a:pPr algn="ctr" defTabSz="962845">
                <a:buClr>
                  <a:srgbClr val="005172"/>
                </a:buClr>
                <a:defRPr/>
              </a:pPr>
              <a:r>
                <a:rPr lang="en-GB" sz="2215" i="1" kern="0" dirty="0">
                  <a:solidFill>
                    <a:srgbClr val="3C3C3B"/>
                  </a:solidFill>
                  <a:latin typeface="Arial"/>
                </a:rPr>
                <a:t>(V, S, L, </a:t>
              </a:r>
              <a:r>
                <a:rPr lang="en-GB" sz="2215" i="1" kern="0" dirty="0" err="1">
                  <a:solidFill>
                    <a:srgbClr val="3C3C3B"/>
                  </a:solidFill>
                  <a:latin typeface="Arial"/>
                </a:rPr>
                <a:t>w</a:t>
              </a:r>
              <a:r>
                <a:rPr lang="en-GB" sz="2215" i="1" kern="0" baseline="-25000" dirty="0" err="1">
                  <a:solidFill>
                    <a:srgbClr val="3C3C3B"/>
                  </a:solidFill>
                  <a:latin typeface="Arial"/>
                </a:rPr>
                <a:t>s</a:t>
              </a:r>
              <a:r>
                <a:rPr lang="en-GB" sz="2215" i="1" kern="0" dirty="0">
                  <a:solidFill>
                    <a:srgbClr val="3C3C3B"/>
                  </a:solidFill>
                  <a:latin typeface="Arial"/>
                </a:rPr>
                <a:t>)</a:t>
              </a:r>
              <a:endParaRPr lang="en-GB" sz="2215" i="1" kern="0" baseline="-25000" dirty="0">
                <a:solidFill>
                  <a:srgbClr val="3C3C3B"/>
                </a:solidFill>
                <a:latin typeface="Arial"/>
              </a:endParaRPr>
            </a:p>
          </p:txBody>
        </p:sp>
        <p:sp>
          <p:nvSpPr>
            <p:cNvPr id="52" name="Rectangle 51"/>
            <p:cNvSpPr/>
            <p:nvPr/>
          </p:nvSpPr>
          <p:spPr>
            <a:xfrm>
              <a:off x="1945870" y="4786810"/>
              <a:ext cx="2398935" cy="738772"/>
            </a:xfrm>
            <a:prstGeom prst="rect">
              <a:avLst/>
            </a:prstGeom>
            <a:solidFill>
              <a:srgbClr val="DFEBEF"/>
            </a:solidFill>
            <a:ln w="6350" cap="flat" cmpd="sng" algn="ctr">
              <a:solidFill>
                <a:srgbClr val="005172"/>
              </a:solidFill>
              <a:prstDash val="solid"/>
            </a:ln>
            <a:effectLst/>
          </p:spPr>
          <p:txBody>
            <a:bodyPr rtlCol="0" anchor="ctr"/>
            <a:lstStyle/>
            <a:p>
              <a:pPr algn="ctr" defTabSz="962845">
                <a:buClr>
                  <a:srgbClr val="005172"/>
                </a:buClr>
                <a:defRPr/>
              </a:pPr>
              <a:r>
                <a:rPr lang="en-GB" sz="2215" kern="0" dirty="0">
                  <a:solidFill>
                    <a:srgbClr val="3C3C3B"/>
                  </a:solidFill>
                  <a:latin typeface="Arial"/>
                </a:rPr>
                <a:t>Tidal flat – #3</a:t>
              </a:r>
            </a:p>
            <a:p>
              <a:pPr algn="ctr" defTabSz="962845">
                <a:buClr>
                  <a:srgbClr val="005172"/>
                </a:buClr>
                <a:defRPr/>
              </a:pPr>
              <a:r>
                <a:rPr lang="en-GB" sz="2215" i="1" kern="0" dirty="0">
                  <a:solidFill>
                    <a:srgbClr val="3C3C3B"/>
                  </a:solidFill>
                  <a:latin typeface="Arial"/>
                </a:rPr>
                <a:t>(V, S, L, </a:t>
              </a:r>
              <a:r>
                <a:rPr lang="en-GB" sz="2215" i="1" kern="0" dirty="0" err="1">
                  <a:solidFill>
                    <a:srgbClr val="3C3C3B"/>
                  </a:solidFill>
                  <a:latin typeface="Arial"/>
                </a:rPr>
                <a:t>w</a:t>
              </a:r>
              <a:r>
                <a:rPr lang="en-GB" sz="2215" i="1" kern="0" baseline="-25000" dirty="0" err="1">
                  <a:solidFill>
                    <a:srgbClr val="3C3C3B"/>
                  </a:solidFill>
                  <a:latin typeface="Arial"/>
                </a:rPr>
                <a:t>s</a:t>
              </a:r>
              <a:r>
                <a:rPr lang="en-GB" sz="2215" i="1" kern="0" dirty="0">
                  <a:solidFill>
                    <a:srgbClr val="3C3C3B"/>
                  </a:solidFill>
                  <a:latin typeface="Arial"/>
                </a:rPr>
                <a:t>)</a:t>
              </a:r>
              <a:endParaRPr lang="en-GB" sz="2215" i="1" kern="0" baseline="-25000" dirty="0">
                <a:solidFill>
                  <a:srgbClr val="3C3C3B"/>
                </a:solidFill>
                <a:latin typeface="Arial"/>
              </a:endParaRPr>
            </a:p>
          </p:txBody>
        </p:sp>
        <p:sp>
          <p:nvSpPr>
            <p:cNvPr id="44" name="TextBox 43"/>
            <p:cNvSpPr txBox="1"/>
            <p:nvPr/>
          </p:nvSpPr>
          <p:spPr>
            <a:xfrm>
              <a:off x="9129776" y="1669318"/>
              <a:ext cx="626731" cy="340863"/>
            </a:xfrm>
            <a:prstGeom prst="rect">
              <a:avLst/>
            </a:prstGeom>
            <a:noFill/>
          </p:spPr>
          <p:txBody>
            <a:bodyPr wrap="square" lIns="0" tIns="0" rIns="0" bIns="0" rtlCol="0">
              <a:spAutoFit/>
            </a:bodyPr>
            <a:lstStyle/>
            <a:p>
              <a:pPr defTabSz="962845">
                <a:buClr>
                  <a:srgbClr val="005172"/>
                </a:buClr>
                <a:defRPr/>
              </a:pPr>
              <a:r>
                <a:rPr lang="en-GB" sz="2215" kern="0" dirty="0">
                  <a:solidFill>
                    <a:srgbClr val="5E9CAE"/>
                  </a:solidFill>
                  <a:latin typeface="Arial"/>
                </a:rPr>
                <a:t>Sea</a:t>
              </a:r>
            </a:p>
          </p:txBody>
        </p:sp>
        <p:sp>
          <p:nvSpPr>
            <p:cNvPr id="45" name="TextBox 44"/>
            <p:cNvSpPr txBox="1"/>
            <p:nvPr/>
          </p:nvSpPr>
          <p:spPr>
            <a:xfrm>
              <a:off x="1351945" y="1646992"/>
              <a:ext cx="862708" cy="340863"/>
            </a:xfrm>
            <a:prstGeom prst="rect">
              <a:avLst/>
            </a:prstGeom>
            <a:noFill/>
          </p:spPr>
          <p:txBody>
            <a:bodyPr wrap="square" lIns="0" tIns="0" rIns="0" bIns="0" rtlCol="0">
              <a:spAutoFit/>
            </a:bodyPr>
            <a:lstStyle/>
            <a:p>
              <a:pPr defTabSz="962845">
                <a:buClr>
                  <a:srgbClr val="005172"/>
                </a:buClr>
                <a:defRPr/>
              </a:pPr>
              <a:r>
                <a:rPr lang="en-GB" sz="2215" kern="0" dirty="0">
                  <a:solidFill>
                    <a:srgbClr val="5E9CAE"/>
                  </a:solidFill>
                  <a:latin typeface="Arial"/>
                </a:rPr>
                <a:t>River</a:t>
              </a:r>
            </a:p>
          </p:txBody>
        </p:sp>
        <p:cxnSp>
          <p:nvCxnSpPr>
            <p:cNvPr id="53" name="Straight Arrow Connector 52"/>
            <p:cNvCxnSpPr>
              <a:cxnSpLocks/>
              <a:stCxn id="50" idx="3"/>
              <a:endCxn id="51" idx="1"/>
            </p:cNvCxnSpPr>
            <p:nvPr/>
          </p:nvCxnSpPr>
          <p:spPr>
            <a:xfrm>
              <a:off x="4174685" y="3157841"/>
              <a:ext cx="1105468" cy="16589"/>
            </a:xfrm>
            <a:prstGeom prst="straightConnector1">
              <a:avLst/>
            </a:prstGeom>
            <a:noFill/>
            <a:ln w="38100" cap="flat" cmpd="sng" algn="ctr">
              <a:solidFill>
                <a:srgbClr val="005172"/>
              </a:solidFill>
              <a:prstDash val="solid"/>
              <a:tailEnd type="arrow"/>
            </a:ln>
            <a:effectLst/>
          </p:spPr>
        </p:cxnSp>
        <p:cxnSp>
          <p:nvCxnSpPr>
            <p:cNvPr id="54" name="Straight Arrow Connector 53"/>
            <p:cNvCxnSpPr>
              <a:cxnSpLocks/>
              <a:endCxn id="50" idx="1"/>
            </p:cNvCxnSpPr>
            <p:nvPr/>
          </p:nvCxnSpPr>
          <p:spPr>
            <a:xfrm>
              <a:off x="781810" y="3096344"/>
              <a:ext cx="1237614" cy="9356"/>
            </a:xfrm>
            <a:prstGeom prst="straightConnector1">
              <a:avLst/>
            </a:prstGeom>
            <a:noFill/>
            <a:ln w="38100" cap="flat" cmpd="sng" algn="ctr">
              <a:solidFill>
                <a:srgbClr val="005172"/>
              </a:solidFill>
              <a:prstDash val="solid"/>
              <a:tailEnd type="arrow"/>
            </a:ln>
            <a:effectLst/>
          </p:spPr>
        </p:cxnSp>
        <p:cxnSp>
          <p:nvCxnSpPr>
            <p:cNvPr id="55" name="Straight Arrow Connector 54"/>
            <p:cNvCxnSpPr/>
            <p:nvPr/>
          </p:nvCxnSpPr>
          <p:spPr>
            <a:xfrm>
              <a:off x="7190831" y="3157841"/>
              <a:ext cx="1103431" cy="0"/>
            </a:xfrm>
            <a:prstGeom prst="straightConnector1">
              <a:avLst/>
            </a:prstGeom>
            <a:noFill/>
            <a:ln w="38100" cap="flat" cmpd="sng" algn="ctr">
              <a:solidFill>
                <a:srgbClr val="005172"/>
              </a:solidFill>
              <a:prstDash val="solid"/>
              <a:tailEnd type="arrow"/>
            </a:ln>
            <a:effectLst/>
          </p:spPr>
        </p:cxnSp>
        <p:sp>
          <p:nvSpPr>
            <p:cNvPr id="46" name="TextBox 45"/>
            <p:cNvSpPr txBox="1"/>
            <p:nvPr/>
          </p:nvSpPr>
          <p:spPr>
            <a:xfrm>
              <a:off x="961245" y="2708990"/>
              <a:ext cx="743519" cy="568104"/>
            </a:xfrm>
            <a:prstGeom prst="rect">
              <a:avLst/>
            </a:prstGeom>
            <a:noFill/>
          </p:spPr>
          <p:txBody>
            <a:bodyPr wrap="square" lIns="0" tIns="0" rIns="0" bIns="0" rtlCol="0">
              <a:spAutoFit/>
            </a:bodyPr>
            <a:lstStyle/>
            <a:p>
              <a:pPr defTabSz="962845">
                <a:buClr>
                  <a:srgbClr val="005172"/>
                </a:buClr>
                <a:defRPr/>
              </a:pPr>
              <a:r>
                <a:rPr lang="en-GB" sz="2215" kern="0" dirty="0" err="1">
                  <a:solidFill>
                    <a:srgbClr val="3C3C3B"/>
                  </a:solidFill>
                  <a:latin typeface="Arial"/>
                </a:rPr>
                <a:t>q</a:t>
              </a:r>
              <a:r>
                <a:rPr lang="en-GB" sz="2215" kern="0" baseline="-25000" dirty="0" err="1">
                  <a:solidFill>
                    <a:srgbClr val="3C3C3B"/>
                  </a:solidFill>
                  <a:latin typeface="Arial"/>
                </a:rPr>
                <a:t>r</a:t>
              </a:r>
              <a:r>
                <a:rPr lang="en-GB" sz="2215" kern="0" dirty="0">
                  <a:solidFill>
                    <a:srgbClr val="3C3C3B"/>
                  </a:solidFill>
                  <a:latin typeface="Arial"/>
                </a:rPr>
                <a:t> + </a:t>
              </a:r>
              <a:r>
                <a:rPr lang="en-GB" sz="2215" kern="0" dirty="0" err="1">
                  <a:solidFill>
                    <a:srgbClr val="3C3C3B"/>
                  </a:solidFill>
                  <a:latin typeface="Arial"/>
                </a:rPr>
                <a:t>c</a:t>
              </a:r>
              <a:r>
                <a:rPr lang="en-GB" sz="2215" kern="0" baseline="-25000" dirty="0" err="1">
                  <a:solidFill>
                    <a:srgbClr val="3C3C3B"/>
                  </a:solidFill>
                  <a:latin typeface="Arial"/>
                </a:rPr>
                <a:t>r</a:t>
              </a:r>
              <a:endParaRPr lang="en-GB" sz="2215" kern="0" baseline="-25000" dirty="0">
                <a:solidFill>
                  <a:srgbClr val="3C3C3B"/>
                </a:solidFill>
                <a:latin typeface="Arial"/>
              </a:endParaRPr>
            </a:p>
            <a:p>
              <a:pPr defTabSz="962845">
                <a:buClr>
                  <a:srgbClr val="005172"/>
                </a:buClr>
                <a:defRPr/>
              </a:pPr>
              <a:endParaRPr lang="en-GB" sz="2215" kern="0" baseline="-25000" dirty="0">
                <a:solidFill>
                  <a:srgbClr val="3C3C3B"/>
                </a:solidFill>
                <a:latin typeface="Arial"/>
              </a:endParaRPr>
            </a:p>
          </p:txBody>
        </p:sp>
        <p:sp>
          <p:nvSpPr>
            <p:cNvPr id="48" name="TextBox 47"/>
            <p:cNvSpPr txBox="1"/>
            <p:nvPr/>
          </p:nvSpPr>
          <p:spPr>
            <a:xfrm>
              <a:off x="8126323" y="2627272"/>
              <a:ext cx="219971" cy="340863"/>
            </a:xfrm>
            <a:prstGeom prst="rect">
              <a:avLst/>
            </a:prstGeom>
            <a:noFill/>
          </p:spPr>
          <p:txBody>
            <a:bodyPr wrap="square" lIns="0" tIns="0" rIns="0" bIns="0" rtlCol="0">
              <a:spAutoFit/>
            </a:bodyPr>
            <a:lstStyle/>
            <a:p>
              <a:pPr defTabSz="962845">
                <a:buClr>
                  <a:srgbClr val="005172"/>
                </a:buClr>
                <a:defRPr/>
              </a:pPr>
              <a:r>
                <a:rPr lang="en-GB" sz="2215" kern="0" dirty="0" err="1">
                  <a:solidFill>
                    <a:srgbClr val="3C3C3B"/>
                  </a:solidFill>
                  <a:latin typeface="Arial"/>
                </a:rPr>
                <a:t>q</a:t>
              </a:r>
              <a:r>
                <a:rPr lang="en-GB" sz="2215" kern="0" baseline="-25000" dirty="0" err="1">
                  <a:solidFill>
                    <a:srgbClr val="3C3C3B"/>
                  </a:solidFill>
                  <a:latin typeface="Arial"/>
                </a:rPr>
                <a:t>r</a:t>
              </a:r>
              <a:endParaRPr lang="en-GB" sz="2215" kern="0" baseline="-25000" dirty="0">
                <a:solidFill>
                  <a:srgbClr val="3C3C3B"/>
                </a:solidFill>
                <a:latin typeface="Arial"/>
              </a:endParaRPr>
            </a:p>
          </p:txBody>
        </p:sp>
        <p:sp>
          <p:nvSpPr>
            <p:cNvPr id="49" name="TextBox 48"/>
            <p:cNvSpPr txBox="1"/>
            <p:nvPr/>
          </p:nvSpPr>
          <p:spPr>
            <a:xfrm>
              <a:off x="4610491" y="2682760"/>
              <a:ext cx="219971" cy="340863"/>
            </a:xfrm>
            <a:prstGeom prst="rect">
              <a:avLst/>
            </a:prstGeom>
            <a:noFill/>
          </p:spPr>
          <p:txBody>
            <a:bodyPr wrap="square" lIns="0" tIns="0" rIns="0" bIns="0" rtlCol="0">
              <a:spAutoFit/>
            </a:bodyPr>
            <a:lstStyle/>
            <a:p>
              <a:pPr defTabSz="962845">
                <a:buClr>
                  <a:srgbClr val="005172"/>
                </a:buClr>
                <a:defRPr/>
              </a:pPr>
              <a:r>
                <a:rPr lang="en-GB" sz="2215" kern="0" dirty="0" err="1">
                  <a:solidFill>
                    <a:srgbClr val="3C3C3B"/>
                  </a:solidFill>
                  <a:latin typeface="Arial"/>
                </a:rPr>
                <a:t>q</a:t>
              </a:r>
              <a:r>
                <a:rPr lang="en-GB" sz="2215" kern="0" baseline="-25000" dirty="0" err="1">
                  <a:solidFill>
                    <a:srgbClr val="3C3C3B"/>
                  </a:solidFill>
                  <a:latin typeface="Arial"/>
                </a:rPr>
                <a:t>r</a:t>
              </a:r>
              <a:endParaRPr lang="en-GB" sz="2215" kern="0" baseline="-25000" dirty="0">
                <a:solidFill>
                  <a:srgbClr val="3C3C3B"/>
                </a:solidFill>
                <a:latin typeface="Arial"/>
              </a:endParaRPr>
            </a:p>
          </p:txBody>
        </p:sp>
        <p:sp>
          <p:nvSpPr>
            <p:cNvPr id="3" name="TextBox 2">
              <a:extLst>
                <a:ext uri="{FF2B5EF4-FFF2-40B4-BE49-F238E27FC236}">
                  <a16:creationId xmlns:a16="http://schemas.microsoft.com/office/drawing/2014/main" id="{D448B3BD-7149-45A8-A923-2D0681DA767C}"/>
                </a:ext>
              </a:extLst>
            </p:cNvPr>
            <p:cNvSpPr txBox="1"/>
            <p:nvPr/>
          </p:nvSpPr>
          <p:spPr>
            <a:xfrm>
              <a:off x="561996" y="3392891"/>
              <a:ext cx="1579894" cy="1200329"/>
            </a:xfrm>
            <a:prstGeom prst="rect">
              <a:avLst/>
            </a:prstGeom>
            <a:noFill/>
          </p:spPr>
          <p:txBody>
            <a:bodyPr wrap="square" rtlCol="0">
              <a:spAutoFit/>
            </a:bodyPr>
            <a:lstStyle/>
            <a:p>
              <a:r>
                <a:rPr lang="en-GB" dirty="0"/>
                <a:t>River discharge and concentration if included</a:t>
              </a:r>
            </a:p>
          </p:txBody>
        </p:sp>
        <p:sp>
          <p:nvSpPr>
            <p:cNvPr id="41" name="Left-Right Arrow 40"/>
            <p:cNvSpPr/>
            <p:nvPr/>
          </p:nvSpPr>
          <p:spPr>
            <a:xfrm>
              <a:off x="7403960" y="3253014"/>
              <a:ext cx="1103431" cy="654825"/>
            </a:xfrm>
            <a:prstGeom prst="leftRightArrow">
              <a:avLst/>
            </a:prstGeom>
            <a:gradFill rotWithShape="1">
              <a:gsLst>
                <a:gs pos="0">
                  <a:srgbClr val="5E9CAE">
                    <a:shade val="51000"/>
                    <a:satMod val="130000"/>
                  </a:srgbClr>
                </a:gs>
                <a:gs pos="80000">
                  <a:srgbClr val="5E9CAE">
                    <a:shade val="93000"/>
                    <a:satMod val="130000"/>
                  </a:srgbClr>
                </a:gs>
                <a:gs pos="100000">
                  <a:srgbClr val="5E9CA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0" rtlCol="0" anchor="ctr"/>
            <a:lstStyle/>
            <a:p>
              <a:pPr algn="ctr" defTabSz="962845">
                <a:buClr>
                  <a:srgbClr val="005172"/>
                </a:buClr>
                <a:defRPr/>
              </a:pPr>
              <a:r>
                <a:rPr lang="en-GB" sz="2215" kern="0" dirty="0" err="1">
                  <a:solidFill>
                    <a:prstClr val="white"/>
                  </a:solidFill>
                  <a:latin typeface="Symbol" pitchFamily="18" charset="2"/>
                </a:rPr>
                <a:t>d</a:t>
              </a:r>
              <a:r>
                <a:rPr lang="en-GB" sz="2215" kern="0" baseline="-25000" dirty="0" err="1">
                  <a:solidFill>
                    <a:prstClr val="white"/>
                  </a:solidFill>
                  <a:latin typeface="Arial"/>
                </a:rPr>
                <a:t>E</a:t>
              </a:r>
              <a:endParaRPr lang="en-GB" sz="2215" kern="0" baseline="-25000" dirty="0">
                <a:solidFill>
                  <a:prstClr val="white"/>
                </a:solidFill>
                <a:latin typeface="Arial"/>
              </a:endParaRPr>
            </a:p>
          </p:txBody>
        </p:sp>
        <p:sp>
          <p:nvSpPr>
            <p:cNvPr id="43" name="Left-Right Arrow 42"/>
            <p:cNvSpPr/>
            <p:nvPr/>
          </p:nvSpPr>
          <p:spPr>
            <a:xfrm rot="5400000">
              <a:off x="2505840" y="3836909"/>
              <a:ext cx="1062501" cy="797626"/>
            </a:xfrm>
            <a:prstGeom prst="leftRightArrow">
              <a:avLst>
                <a:gd name="adj1" fmla="val 52566"/>
                <a:gd name="adj2" fmla="val 50000"/>
              </a:avLst>
            </a:prstGeom>
            <a:gradFill rotWithShape="1">
              <a:gsLst>
                <a:gs pos="0">
                  <a:srgbClr val="5E9CAE">
                    <a:shade val="51000"/>
                    <a:satMod val="130000"/>
                  </a:srgbClr>
                </a:gs>
                <a:gs pos="80000">
                  <a:srgbClr val="5E9CAE">
                    <a:shade val="93000"/>
                    <a:satMod val="130000"/>
                  </a:srgbClr>
                </a:gs>
                <a:gs pos="100000">
                  <a:srgbClr val="5E9CA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vert270" tIns="0" rIns="83077" bIns="0" rtlCol="0" anchor="ctr"/>
            <a:lstStyle/>
            <a:p>
              <a:pPr algn="ctr" defTabSz="962845">
                <a:buClr>
                  <a:srgbClr val="005172"/>
                </a:buClr>
                <a:defRPr/>
              </a:pPr>
              <a:r>
                <a:rPr lang="en-GB" sz="2215" kern="0" dirty="0">
                  <a:solidFill>
                    <a:prstClr val="white"/>
                  </a:solidFill>
                  <a:latin typeface="Symbol" pitchFamily="18" charset="2"/>
                </a:rPr>
                <a:t>d</a:t>
              </a:r>
              <a:r>
                <a:rPr lang="en-GB" sz="2215" kern="0" baseline="-25000" dirty="0">
                  <a:solidFill>
                    <a:prstClr val="white"/>
                  </a:solidFill>
                  <a:latin typeface="Arial"/>
                </a:rPr>
                <a:t>23</a:t>
              </a:r>
            </a:p>
          </p:txBody>
        </p:sp>
        <p:sp>
          <p:nvSpPr>
            <p:cNvPr id="4" name="TextBox 3">
              <a:extLst>
                <a:ext uri="{FF2B5EF4-FFF2-40B4-BE49-F238E27FC236}">
                  <a16:creationId xmlns:a16="http://schemas.microsoft.com/office/drawing/2014/main" id="{4A88BCD9-F180-49E3-B499-B5F2529A0EE3}"/>
                </a:ext>
              </a:extLst>
            </p:cNvPr>
            <p:cNvSpPr txBox="1"/>
            <p:nvPr/>
          </p:nvSpPr>
          <p:spPr>
            <a:xfrm>
              <a:off x="4133378" y="4024876"/>
              <a:ext cx="1324303" cy="646331"/>
            </a:xfrm>
            <a:prstGeom prst="rect">
              <a:avLst/>
            </a:prstGeom>
            <a:noFill/>
          </p:spPr>
          <p:txBody>
            <a:bodyPr wrap="square" rtlCol="0">
              <a:spAutoFit/>
            </a:bodyPr>
            <a:lstStyle/>
            <a:p>
              <a:r>
                <a:rPr lang="en-GB" dirty="0"/>
                <a:t>Horizontal exchanges</a:t>
              </a:r>
            </a:p>
          </p:txBody>
        </p:sp>
        <p:sp>
          <p:nvSpPr>
            <p:cNvPr id="8" name="TextBox 7">
              <a:extLst>
                <a:ext uri="{FF2B5EF4-FFF2-40B4-BE49-F238E27FC236}">
                  <a16:creationId xmlns:a16="http://schemas.microsoft.com/office/drawing/2014/main" id="{55128DF1-5E6D-4126-8A3F-CBE666EAE4F9}"/>
                </a:ext>
              </a:extLst>
            </p:cNvPr>
            <p:cNvSpPr txBox="1"/>
            <p:nvPr/>
          </p:nvSpPr>
          <p:spPr>
            <a:xfrm>
              <a:off x="8398326" y="1970329"/>
              <a:ext cx="1431110" cy="1654748"/>
            </a:xfrm>
            <a:prstGeom prst="rect">
              <a:avLst/>
            </a:prstGeom>
            <a:noFill/>
          </p:spPr>
          <p:txBody>
            <a:bodyPr wrap="square" rtlCol="0">
              <a:spAutoFit/>
            </a:bodyPr>
            <a:lstStyle/>
            <a:p>
              <a:r>
                <a:rPr lang="en-GB" dirty="0"/>
                <a:t>Global equilibrium concentration</a:t>
              </a:r>
            </a:p>
            <a:p>
              <a:pPr algn="r" defTabSz="962845">
                <a:buClr>
                  <a:srgbClr val="005172"/>
                </a:buClr>
                <a:defRPr/>
              </a:pPr>
              <a:endParaRPr lang="en-GB" sz="738" kern="0" dirty="0">
                <a:solidFill>
                  <a:srgbClr val="3C3C3B"/>
                </a:solidFill>
                <a:latin typeface="Arial"/>
              </a:endParaRPr>
            </a:p>
            <a:p>
              <a:pPr defTabSz="962845">
                <a:buClr>
                  <a:srgbClr val="005172"/>
                </a:buClr>
                <a:defRPr/>
              </a:pPr>
              <a:r>
                <a:rPr lang="en-GB" sz="2215" kern="0" dirty="0">
                  <a:solidFill>
                    <a:srgbClr val="3C3C3B"/>
                  </a:solidFill>
                  <a:latin typeface="Arial"/>
                </a:rPr>
                <a:t>C</a:t>
              </a:r>
              <a:r>
                <a:rPr lang="en-GB" sz="2215" kern="0" baseline="-25000" dirty="0">
                  <a:solidFill>
                    <a:srgbClr val="3C3C3B"/>
                  </a:solidFill>
                  <a:latin typeface="Arial"/>
                </a:rPr>
                <a:t>E</a:t>
              </a:r>
            </a:p>
            <a:p>
              <a:pPr algn="r"/>
              <a:endParaRPr lang="en-GB" dirty="0"/>
            </a:p>
          </p:txBody>
        </p:sp>
        <p:sp>
          <p:nvSpPr>
            <p:cNvPr id="9" name="TextBox 8">
              <a:extLst>
                <a:ext uri="{FF2B5EF4-FFF2-40B4-BE49-F238E27FC236}">
                  <a16:creationId xmlns:a16="http://schemas.microsoft.com/office/drawing/2014/main" id="{98D0234C-E989-45E0-B01E-90E6C177D2C6}"/>
                </a:ext>
              </a:extLst>
            </p:cNvPr>
            <p:cNvSpPr txBox="1"/>
            <p:nvPr/>
          </p:nvSpPr>
          <p:spPr>
            <a:xfrm>
              <a:off x="3813481" y="1909184"/>
              <a:ext cx="3052204" cy="369332"/>
            </a:xfrm>
            <a:prstGeom prst="rect">
              <a:avLst/>
            </a:prstGeom>
            <a:noFill/>
          </p:spPr>
          <p:txBody>
            <a:bodyPr wrap="square" rtlCol="0">
              <a:spAutoFit/>
            </a:bodyPr>
            <a:lstStyle/>
            <a:p>
              <a:r>
                <a:rPr lang="en-GB" dirty="0"/>
                <a:t>Morphological Elements</a:t>
              </a:r>
            </a:p>
          </p:txBody>
        </p:sp>
        <p:sp>
          <p:nvSpPr>
            <p:cNvPr id="25" name="Left-Right Arrow 40">
              <a:extLst>
                <a:ext uri="{FF2B5EF4-FFF2-40B4-BE49-F238E27FC236}">
                  <a16:creationId xmlns:a16="http://schemas.microsoft.com/office/drawing/2014/main" id="{CB5C5F57-AF13-84AE-F0B7-DCC47B5EC081}"/>
                </a:ext>
              </a:extLst>
            </p:cNvPr>
            <p:cNvSpPr/>
            <p:nvPr/>
          </p:nvSpPr>
          <p:spPr>
            <a:xfrm>
              <a:off x="4175703" y="3254449"/>
              <a:ext cx="1103431" cy="654825"/>
            </a:xfrm>
            <a:prstGeom prst="leftRightArrow">
              <a:avLst/>
            </a:prstGeom>
            <a:gradFill rotWithShape="1">
              <a:gsLst>
                <a:gs pos="0">
                  <a:srgbClr val="5E9CAE">
                    <a:shade val="51000"/>
                    <a:satMod val="130000"/>
                  </a:srgbClr>
                </a:gs>
                <a:gs pos="80000">
                  <a:srgbClr val="5E9CAE">
                    <a:shade val="93000"/>
                    <a:satMod val="130000"/>
                  </a:srgbClr>
                </a:gs>
                <a:gs pos="100000">
                  <a:srgbClr val="5E9CA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0" rtlCol="0" anchor="ctr"/>
            <a:lstStyle/>
            <a:p>
              <a:pPr algn="ctr" defTabSz="962845">
                <a:buClr>
                  <a:srgbClr val="005172"/>
                </a:buClr>
                <a:defRPr/>
              </a:pPr>
              <a:r>
                <a:rPr lang="en-GB" sz="2215" kern="0" dirty="0">
                  <a:solidFill>
                    <a:prstClr val="white"/>
                  </a:solidFill>
                  <a:latin typeface="Symbol" pitchFamily="18" charset="2"/>
                </a:rPr>
                <a:t>d</a:t>
              </a:r>
              <a:r>
                <a:rPr lang="en-GB" sz="2215" kern="0" baseline="-25000" dirty="0">
                  <a:solidFill>
                    <a:prstClr val="white"/>
                  </a:solidFill>
                  <a:latin typeface="Arial"/>
                </a:rPr>
                <a:t>12</a:t>
              </a:r>
            </a:p>
          </p:txBody>
        </p:sp>
      </p:grpSp>
    </p:spTree>
    <p:extLst>
      <p:ext uri="{BB962C8B-B14F-4D97-AF65-F5344CB8AC3E}">
        <p14:creationId xmlns:p14="http://schemas.microsoft.com/office/powerpoint/2010/main" val="4027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4EAD-FF48-4AC7-A6EF-D5718C9B61D6}"/>
              </a:ext>
            </a:extLst>
          </p:cNvPr>
          <p:cNvSpPr>
            <a:spLocks noGrp="1"/>
          </p:cNvSpPr>
          <p:nvPr>
            <p:ph type="title"/>
          </p:nvPr>
        </p:nvSpPr>
        <p:spPr/>
        <p:txBody>
          <a:bodyPr/>
          <a:lstStyle/>
          <a:p>
            <a:r>
              <a:rPr lang="en-GB" dirty="0"/>
              <a:t>Typical Workflow to Setup </a:t>
            </a:r>
            <a:r>
              <a:rPr lang="en-GB" dirty="0" err="1"/>
              <a:t>Asmita</a:t>
            </a:r>
            <a:endParaRPr lang="en-GB" dirty="0"/>
          </a:p>
        </p:txBody>
      </p:sp>
      <p:sp>
        <p:nvSpPr>
          <p:cNvPr id="3" name="Content Placeholder 2">
            <a:extLst>
              <a:ext uri="{FF2B5EF4-FFF2-40B4-BE49-F238E27FC236}">
                <a16:creationId xmlns:a16="http://schemas.microsoft.com/office/drawing/2014/main" id="{958C603E-CB44-4AF2-9976-607C7322606E}"/>
              </a:ext>
            </a:extLst>
          </p:cNvPr>
          <p:cNvSpPr>
            <a:spLocks noGrp="1"/>
          </p:cNvSpPr>
          <p:nvPr>
            <p:ph idx="10"/>
          </p:nvPr>
        </p:nvSpPr>
        <p:spPr>
          <a:xfrm>
            <a:off x="751479" y="1591056"/>
            <a:ext cx="10557354" cy="5266944"/>
          </a:xfrm>
        </p:spPr>
        <p:txBody>
          <a:bodyPr>
            <a:normAutofit fontScale="70000" lnSpcReduction="20000"/>
          </a:bodyPr>
          <a:lstStyle/>
          <a:p>
            <a:r>
              <a:rPr lang="en-GB" sz="2900" dirty="0">
                <a:solidFill>
                  <a:schemeClr val="accent6"/>
                </a:solidFill>
              </a:rPr>
              <a:t>A typical workflow is to define the Estuary properties and the Elements, including dispersion and water levels. Additions, such as interventions and rivers, are added after Elements have been defined.</a:t>
            </a:r>
          </a:p>
          <a:p>
            <a:pPr>
              <a:spcBef>
                <a:spcPts val="600"/>
              </a:spcBef>
            </a:pPr>
            <a:r>
              <a:rPr lang="en-GB" dirty="0"/>
              <a:t>The workflow using the </a:t>
            </a:r>
            <a:r>
              <a:rPr lang="en-GB" b="1" dirty="0"/>
              <a:t>Setup</a:t>
            </a:r>
            <a:r>
              <a:rPr lang="en-GB" dirty="0"/>
              <a:t> menu is typically:</a:t>
            </a:r>
          </a:p>
          <a:p>
            <a:pPr marL="457200" indent="-457200">
              <a:spcBef>
                <a:spcPts val="600"/>
              </a:spcBef>
              <a:buFont typeface="Arial" panose="020B0604020202020204" pitchFamily="34" charset="0"/>
              <a:buChar char="•"/>
            </a:pPr>
            <a:r>
              <a:rPr lang="en-GB" b="1" dirty="0"/>
              <a:t>Estuary&gt;System Parameters</a:t>
            </a:r>
            <a:r>
              <a:rPr lang="en-GB" dirty="0"/>
              <a:t>: define the equilibrium density and check that other parameters that are not needed have default value or are set to 0.</a:t>
            </a:r>
          </a:p>
          <a:p>
            <a:pPr marL="457200" indent="-457200">
              <a:spcBef>
                <a:spcPts val="600"/>
              </a:spcBef>
              <a:buFont typeface="Arial" panose="020B0604020202020204" pitchFamily="34" charset="0"/>
              <a:buChar char="•"/>
            </a:pPr>
            <a:r>
              <a:rPr lang="en-GB" b="1" dirty="0"/>
              <a:t>Estuary&gt;Water Levels</a:t>
            </a:r>
            <a:r>
              <a:rPr lang="en-GB" dirty="0"/>
              <a:t>: define tidal amplitude, rate of sea level rise and nodal cycle (if required).</a:t>
            </a:r>
          </a:p>
          <a:p>
            <a:pPr marL="457200" indent="-457200">
              <a:spcBef>
                <a:spcPts val="600"/>
              </a:spcBef>
              <a:buFont typeface="Arial" panose="020B0604020202020204" pitchFamily="34" charset="0"/>
              <a:buChar char="•"/>
            </a:pPr>
            <a:r>
              <a:rPr lang="en-GB" b="1" dirty="0"/>
              <a:t>Elements&gt;Define Elements</a:t>
            </a:r>
            <a:r>
              <a:rPr lang="en-GB" dirty="0"/>
              <a:t>: define the types of element to be included in the model and give each element a name.</a:t>
            </a:r>
          </a:p>
          <a:p>
            <a:pPr marL="457200" indent="-457200">
              <a:spcBef>
                <a:spcPts val="600"/>
              </a:spcBef>
              <a:buFont typeface="Arial" panose="020B0604020202020204" pitchFamily="34" charset="0"/>
              <a:buChar char="•"/>
            </a:pPr>
            <a:r>
              <a:rPr lang="en-GB" b="1" dirty="0"/>
              <a:t>Elements&gt;Element Parameters</a:t>
            </a:r>
            <a:r>
              <a:rPr lang="en-GB" dirty="0"/>
              <a:t>: define the element parameters for each element (volume, plan area, etc),</a:t>
            </a:r>
            <a:r>
              <a:rPr lang="en-GB" b="1" dirty="0"/>
              <a:t> </a:t>
            </a:r>
            <a:r>
              <a:rPr lang="en-GB" i="1" u="sng" dirty="0"/>
              <a:t>OR</a:t>
            </a:r>
            <a:r>
              <a:rPr lang="en-GB" b="1" dirty="0"/>
              <a:t> Elements&gt;Load Parameters </a:t>
            </a:r>
            <a:r>
              <a:rPr lang="en-GB" dirty="0"/>
              <a:t>to load the parameters for all elements from a file.</a:t>
            </a:r>
          </a:p>
          <a:p>
            <a:pPr marL="457200" indent="-457200">
              <a:spcBef>
                <a:spcPts val="600"/>
              </a:spcBef>
              <a:buFont typeface="Arial" panose="020B0604020202020204" pitchFamily="34" charset="0"/>
              <a:buChar char="•"/>
            </a:pPr>
            <a:r>
              <a:rPr lang="en-GB" b="1" dirty="0"/>
              <a:t>Estuary&gt;Dispersion</a:t>
            </a:r>
            <a:r>
              <a:rPr lang="en-GB" dirty="0"/>
              <a:t>: define the horizontal exchange matrix based on the tidal propagation.</a:t>
            </a:r>
          </a:p>
          <a:p>
            <a:pPr marL="457200" indent="-457200">
              <a:spcBef>
                <a:spcPts val="600"/>
              </a:spcBef>
              <a:buFont typeface="Arial" panose="020B0604020202020204" pitchFamily="34" charset="0"/>
              <a:buChar char="•"/>
            </a:pPr>
            <a:r>
              <a:rPr lang="en-GB" b="1" dirty="0"/>
              <a:t>Run Parameters&gt;Time Step</a:t>
            </a:r>
            <a:r>
              <a:rPr lang="en-GB" dirty="0"/>
              <a:t>: define time step, run duration and start year.</a:t>
            </a:r>
          </a:p>
          <a:p>
            <a:pPr marL="457200" indent="-457200">
              <a:spcBef>
                <a:spcPts val="600"/>
              </a:spcBef>
              <a:buFont typeface="Arial" panose="020B0604020202020204" pitchFamily="34" charset="0"/>
              <a:buChar char="•"/>
            </a:pPr>
            <a:r>
              <a:rPr lang="en-GB" b="1" dirty="0"/>
              <a:t>Run Parameters&gt;Conditions</a:t>
            </a:r>
            <a:r>
              <a:rPr lang="en-GB" dirty="0"/>
              <a:t>: set any conditions to be applied to the model run (e.g.. scale to initial values. Only include other options if they have been defined).</a:t>
            </a:r>
          </a:p>
          <a:p>
            <a:pPr marL="457200" indent="-457200">
              <a:spcBef>
                <a:spcPts val="600"/>
              </a:spcBef>
              <a:buFont typeface="Arial" panose="020B0604020202020204" pitchFamily="34" charset="0"/>
              <a:buChar char="•"/>
            </a:pPr>
            <a:r>
              <a:rPr lang="en-GB" b="1" dirty="0"/>
              <a:t>Run Parameters&gt;Select Eq. Coefficients</a:t>
            </a:r>
            <a:r>
              <a:rPr lang="en-GB" dirty="0"/>
              <a:t>: Select the equilibrium coefficients that define the equilibrium volume for each element type (use Generic for this exercise).</a:t>
            </a:r>
          </a:p>
          <a:p>
            <a:endParaRPr lang="en-GB" sz="1100" dirty="0"/>
          </a:p>
          <a:p>
            <a:r>
              <a:rPr lang="en-GB" sz="2900" dirty="0">
                <a:solidFill>
                  <a:schemeClr val="accent6"/>
                </a:solidFill>
              </a:rPr>
              <a:t>This should be sufficient for the model to run, as long as river advection is excluded in the </a:t>
            </a:r>
            <a:r>
              <a:rPr lang="en-GB" sz="2900" b="1" dirty="0">
                <a:solidFill>
                  <a:schemeClr val="accent6"/>
                </a:solidFill>
              </a:rPr>
              <a:t>Run Parameters&gt;Conditions</a:t>
            </a:r>
            <a:r>
              <a:rPr lang="en-GB" sz="2900" dirty="0">
                <a:solidFill>
                  <a:schemeClr val="accent6"/>
                </a:solidFill>
              </a:rPr>
              <a:t>.</a:t>
            </a:r>
            <a:endParaRPr lang="en-GB" dirty="0"/>
          </a:p>
          <a:p>
            <a:endParaRPr lang="en-GB" dirty="0"/>
          </a:p>
        </p:txBody>
      </p:sp>
    </p:spTree>
    <p:extLst>
      <p:ext uri="{BB962C8B-B14F-4D97-AF65-F5344CB8AC3E}">
        <p14:creationId xmlns:p14="http://schemas.microsoft.com/office/powerpoint/2010/main" val="33608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49D4-B770-4820-A21E-697DF175DC38}"/>
              </a:ext>
            </a:extLst>
          </p:cNvPr>
          <p:cNvSpPr>
            <a:spLocks noGrp="1"/>
          </p:cNvSpPr>
          <p:nvPr>
            <p:ph type="title"/>
          </p:nvPr>
        </p:nvSpPr>
        <p:spPr/>
        <p:txBody>
          <a:bodyPr>
            <a:normAutofit fontScale="90000"/>
          </a:bodyPr>
          <a:lstStyle/>
          <a:p>
            <a:r>
              <a:rPr lang="en-GB" dirty="0"/>
              <a:t>Extended workflow to add river advection and interventions</a:t>
            </a:r>
          </a:p>
        </p:txBody>
      </p:sp>
      <p:sp>
        <p:nvSpPr>
          <p:cNvPr id="3" name="Content Placeholder 2">
            <a:extLst>
              <a:ext uri="{FF2B5EF4-FFF2-40B4-BE49-F238E27FC236}">
                <a16:creationId xmlns:a16="http://schemas.microsoft.com/office/drawing/2014/main" id="{6FB37451-2D1D-43B3-BCBF-8D46EA31C5D8}"/>
              </a:ext>
            </a:extLst>
          </p:cNvPr>
          <p:cNvSpPr>
            <a:spLocks noGrp="1"/>
          </p:cNvSpPr>
          <p:nvPr>
            <p:ph idx="10"/>
          </p:nvPr>
        </p:nvSpPr>
        <p:spPr>
          <a:xfrm>
            <a:off x="615950" y="1800863"/>
            <a:ext cx="10960100" cy="4526785"/>
          </a:xfrm>
        </p:spPr>
        <p:txBody>
          <a:bodyPr>
            <a:noAutofit/>
          </a:bodyPr>
          <a:lstStyle/>
          <a:p>
            <a:r>
              <a:rPr lang="en-GB" sz="2000" dirty="0">
                <a:solidFill>
                  <a:schemeClr val="accent6"/>
                </a:solidFill>
              </a:rPr>
              <a:t>To add a river advection</a:t>
            </a:r>
            <a:r>
              <a:rPr lang="en-GB" sz="2000" dirty="0"/>
              <a:t>:</a:t>
            </a:r>
          </a:p>
          <a:p>
            <a:pPr lvl="1"/>
            <a:r>
              <a:rPr lang="en-GB" sz="2000" b="1" dirty="0"/>
              <a:t>Rivers&gt;River Inputs</a:t>
            </a:r>
            <a:r>
              <a:rPr lang="en-GB" sz="2000" dirty="0"/>
              <a:t>: define the model element that the river flows into, the flow rate and the sediment load.</a:t>
            </a:r>
          </a:p>
          <a:p>
            <a:pPr lvl="1"/>
            <a:r>
              <a:rPr lang="en-GB" sz="2000" b="1" dirty="0"/>
              <a:t>Rivers&gt;River Advection</a:t>
            </a:r>
            <a:r>
              <a:rPr lang="en-GB" sz="2000" dirty="0"/>
              <a:t>: define the advection matrix (Note: this must result in a mass balance in the flow in and out of each element, ultimately to the sea).</a:t>
            </a:r>
          </a:p>
          <a:p>
            <a:pPr lvl="1"/>
            <a:r>
              <a:rPr lang="en-GB" sz="2000" b="1" dirty="0"/>
              <a:t>Run Parameters&gt;Conditions</a:t>
            </a:r>
            <a:r>
              <a:rPr lang="en-GB" sz="2000" dirty="0"/>
              <a:t>: modify the conditions to include the river flow in the run and whether or not to include the river flow in the initial equilibrium, or treat the river flow as a perturbation to the initial condition.</a:t>
            </a:r>
          </a:p>
          <a:p>
            <a:r>
              <a:rPr lang="en-GB" sz="2000" dirty="0">
                <a:solidFill>
                  <a:schemeClr val="accent6"/>
                </a:solidFill>
              </a:rPr>
              <a:t>To add interventions</a:t>
            </a:r>
            <a:r>
              <a:rPr lang="en-GB" sz="2000" dirty="0"/>
              <a:t>:</a:t>
            </a:r>
          </a:p>
          <a:p>
            <a:pPr lvl="1"/>
            <a:r>
              <a:rPr lang="en-GB" sz="2000" b="1" dirty="0"/>
              <a:t>Interventions&gt;Add or Edit</a:t>
            </a:r>
            <a:r>
              <a:rPr lang="en-GB" sz="2000" dirty="0"/>
              <a:t>: select the element to apply intervention(s) to. Changes to the volume and/or plan area can be defined for any number of years. Repeat for other elements as required.</a:t>
            </a:r>
          </a:p>
          <a:p>
            <a:pPr lvl="1"/>
            <a:r>
              <a:rPr lang="en-GB" sz="2000" b="1" dirty="0"/>
              <a:t>Run Parameters&gt;Conditions</a:t>
            </a:r>
            <a:r>
              <a:rPr lang="en-GB" sz="2000" dirty="0"/>
              <a:t>: modify the conditions to include the interventions in the model run.</a:t>
            </a:r>
          </a:p>
          <a:p>
            <a:endParaRPr lang="en-GB" sz="2000" dirty="0"/>
          </a:p>
        </p:txBody>
      </p:sp>
    </p:spTree>
    <p:extLst>
      <p:ext uri="{BB962C8B-B14F-4D97-AF65-F5344CB8AC3E}">
        <p14:creationId xmlns:p14="http://schemas.microsoft.com/office/powerpoint/2010/main" val="140918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FFB9-360F-4C1D-9D63-FEE0724D9AEC}"/>
              </a:ext>
            </a:extLst>
          </p:cNvPr>
          <p:cNvSpPr>
            <a:spLocks noGrp="1"/>
          </p:cNvSpPr>
          <p:nvPr>
            <p:ph type="title"/>
          </p:nvPr>
        </p:nvSpPr>
        <p:spPr/>
        <p:txBody>
          <a:bodyPr>
            <a:normAutofit/>
          </a:bodyPr>
          <a:lstStyle/>
          <a:p>
            <a:r>
              <a:rPr lang="en-GB" dirty="0"/>
              <a:t>Set-up the model (1) – Schematisation</a:t>
            </a:r>
          </a:p>
        </p:txBody>
      </p:sp>
      <p:sp>
        <p:nvSpPr>
          <p:cNvPr id="3" name="TextBox 2">
            <a:extLst>
              <a:ext uri="{FF2B5EF4-FFF2-40B4-BE49-F238E27FC236}">
                <a16:creationId xmlns:a16="http://schemas.microsoft.com/office/drawing/2014/main" id="{F2FB46BC-7089-4EE6-AB35-0162936F2B53}"/>
              </a:ext>
            </a:extLst>
          </p:cNvPr>
          <p:cNvSpPr txBox="1"/>
          <p:nvPr/>
        </p:nvSpPr>
        <p:spPr>
          <a:xfrm>
            <a:off x="1755198" y="1681480"/>
            <a:ext cx="7586922" cy="369332"/>
          </a:xfrm>
          <a:prstGeom prst="rect">
            <a:avLst/>
          </a:prstGeom>
          <a:noFill/>
        </p:spPr>
        <p:txBody>
          <a:bodyPr wrap="square" rtlCol="0">
            <a:spAutoFit/>
          </a:bodyPr>
          <a:lstStyle/>
          <a:p>
            <a:r>
              <a:rPr lang="en-GB" dirty="0"/>
              <a:t>Estuary parameters, Element parameters, and Water Levels</a:t>
            </a:r>
          </a:p>
        </p:txBody>
      </p:sp>
      <p:pic>
        <p:nvPicPr>
          <p:cNvPr id="8" name="Picture 7">
            <a:extLst>
              <a:ext uri="{FF2B5EF4-FFF2-40B4-BE49-F238E27FC236}">
                <a16:creationId xmlns:a16="http://schemas.microsoft.com/office/drawing/2014/main" id="{6A4463A2-A6A0-9F1C-18E2-DE17C7280AEB}"/>
              </a:ext>
            </a:extLst>
          </p:cNvPr>
          <p:cNvPicPr>
            <a:picLocks noChangeAspect="1"/>
          </p:cNvPicPr>
          <p:nvPr/>
        </p:nvPicPr>
        <p:blipFill>
          <a:blip r:embed="rId2"/>
          <a:stretch>
            <a:fillRect/>
          </a:stretch>
        </p:blipFill>
        <p:spPr>
          <a:xfrm>
            <a:off x="1595402" y="2296424"/>
            <a:ext cx="4202284" cy="3559230"/>
          </a:xfrm>
          <a:prstGeom prst="rect">
            <a:avLst/>
          </a:prstGeom>
        </p:spPr>
      </p:pic>
      <p:pic>
        <p:nvPicPr>
          <p:cNvPr id="5" name="Picture 4">
            <a:extLst>
              <a:ext uri="{FF2B5EF4-FFF2-40B4-BE49-F238E27FC236}">
                <a16:creationId xmlns:a16="http://schemas.microsoft.com/office/drawing/2014/main" id="{C8F78F49-9484-DF33-55E6-9333A00F17B5}"/>
              </a:ext>
            </a:extLst>
          </p:cNvPr>
          <p:cNvPicPr>
            <a:picLocks noChangeAspect="1"/>
          </p:cNvPicPr>
          <p:nvPr/>
        </p:nvPicPr>
        <p:blipFill>
          <a:blip r:embed="rId3"/>
          <a:stretch>
            <a:fillRect/>
          </a:stretch>
        </p:blipFill>
        <p:spPr>
          <a:xfrm>
            <a:off x="6354802" y="2296424"/>
            <a:ext cx="4329962" cy="3623125"/>
          </a:xfrm>
          <a:prstGeom prst="rect">
            <a:avLst/>
          </a:prstGeom>
        </p:spPr>
      </p:pic>
    </p:spTree>
    <p:extLst>
      <p:ext uri="{BB962C8B-B14F-4D97-AF65-F5344CB8AC3E}">
        <p14:creationId xmlns:p14="http://schemas.microsoft.com/office/powerpoint/2010/main" val="325447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40B7-5541-4106-9A8B-51207A0DD394}"/>
              </a:ext>
            </a:extLst>
          </p:cNvPr>
          <p:cNvSpPr>
            <a:spLocks noGrp="1"/>
          </p:cNvSpPr>
          <p:nvPr>
            <p:ph type="title"/>
          </p:nvPr>
        </p:nvSpPr>
        <p:spPr/>
        <p:txBody>
          <a:bodyPr>
            <a:normAutofit/>
          </a:bodyPr>
          <a:lstStyle/>
          <a:p>
            <a:r>
              <a:rPr lang="en-GB" dirty="0"/>
              <a:t>Set-up the model (2) – Network and settings</a:t>
            </a:r>
          </a:p>
        </p:txBody>
      </p:sp>
      <p:sp>
        <p:nvSpPr>
          <p:cNvPr id="3" name="TextBox 2">
            <a:extLst>
              <a:ext uri="{FF2B5EF4-FFF2-40B4-BE49-F238E27FC236}">
                <a16:creationId xmlns:a16="http://schemas.microsoft.com/office/drawing/2014/main" id="{F4A30561-C901-4456-ADC4-5A73608A2E9C}"/>
              </a:ext>
            </a:extLst>
          </p:cNvPr>
          <p:cNvSpPr txBox="1"/>
          <p:nvPr/>
        </p:nvSpPr>
        <p:spPr>
          <a:xfrm>
            <a:off x="1478280" y="1621724"/>
            <a:ext cx="9438640" cy="369332"/>
          </a:xfrm>
          <a:prstGeom prst="rect">
            <a:avLst/>
          </a:prstGeom>
          <a:noFill/>
        </p:spPr>
        <p:txBody>
          <a:bodyPr wrap="square" rtlCol="0">
            <a:spAutoFit/>
          </a:bodyPr>
          <a:lstStyle/>
          <a:p>
            <a:r>
              <a:rPr lang="en-GB" dirty="0"/>
              <a:t>Horizontal tidal exchange (Dispersion), Run Timestep, Run Conditions and Equilibrium Coefficients</a:t>
            </a:r>
          </a:p>
        </p:txBody>
      </p:sp>
      <p:pic>
        <p:nvPicPr>
          <p:cNvPr id="5" name="Picture 4">
            <a:extLst>
              <a:ext uri="{FF2B5EF4-FFF2-40B4-BE49-F238E27FC236}">
                <a16:creationId xmlns:a16="http://schemas.microsoft.com/office/drawing/2014/main" id="{D50B49C8-33DB-A577-DA8E-2161EB7749C8}"/>
              </a:ext>
            </a:extLst>
          </p:cNvPr>
          <p:cNvPicPr>
            <a:picLocks noChangeAspect="1"/>
          </p:cNvPicPr>
          <p:nvPr/>
        </p:nvPicPr>
        <p:blipFill>
          <a:blip r:embed="rId2"/>
          <a:stretch>
            <a:fillRect/>
          </a:stretch>
        </p:blipFill>
        <p:spPr>
          <a:xfrm>
            <a:off x="1661160" y="2146626"/>
            <a:ext cx="4135863" cy="3460712"/>
          </a:xfrm>
          <a:prstGeom prst="rect">
            <a:avLst/>
          </a:prstGeom>
        </p:spPr>
      </p:pic>
      <p:pic>
        <p:nvPicPr>
          <p:cNvPr id="9" name="Picture 8">
            <a:extLst>
              <a:ext uri="{FF2B5EF4-FFF2-40B4-BE49-F238E27FC236}">
                <a16:creationId xmlns:a16="http://schemas.microsoft.com/office/drawing/2014/main" id="{4E40D77C-24C4-FC2B-D5E8-2FA5E23AB714}"/>
              </a:ext>
            </a:extLst>
          </p:cNvPr>
          <p:cNvPicPr>
            <a:picLocks noChangeAspect="1"/>
          </p:cNvPicPr>
          <p:nvPr/>
        </p:nvPicPr>
        <p:blipFill>
          <a:blip r:embed="rId3"/>
          <a:stretch>
            <a:fillRect/>
          </a:stretch>
        </p:blipFill>
        <p:spPr>
          <a:xfrm>
            <a:off x="6338038" y="2146626"/>
            <a:ext cx="4135863" cy="3460712"/>
          </a:xfrm>
          <a:prstGeom prst="rect">
            <a:avLst/>
          </a:prstGeom>
        </p:spPr>
      </p:pic>
    </p:spTree>
    <p:extLst>
      <p:ext uri="{BB962C8B-B14F-4D97-AF65-F5344CB8AC3E}">
        <p14:creationId xmlns:p14="http://schemas.microsoft.com/office/powerpoint/2010/main" val="189814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C761D04-3D57-4159-C517-1EF461DD453C}"/>
              </a:ext>
            </a:extLst>
          </p:cNvPr>
          <p:cNvPicPr>
            <a:picLocks noChangeAspect="1"/>
          </p:cNvPicPr>
          <p:nvPr/>
        </p:nvPicPr>
        <p:blipFill>
          <a:blip r:embed="rId2"/>
          <a:stretch>
            <a:fillRect/>
          </a:stretch>
        </p:blipFill>
        <p:spPr>
          <a:xfrm>
            <a:off x="7499417" y="2001212"/>
            <a:ext cx="4225257" cy="3745554"/>
          </a:xfrm>
          <a:prstGeom prst="rect">
            <a:avLst/>
          </a:prstGeom>
        </p:spPr>
      </p:pic>
      <p:pic>
        <p:nvPicPr>
          <p:cNvPr id="11" name="Picture 10">
            <a:extLst>
              <a:ext uri="{FF2B5EF4-FFF2-40B4-BE49-F238E27FC236}">
                <a16:creationId xmlns:a16="http://schemas.microsoft.com/office/drawing/2014/main" id="{334E76EF-1EC2-1866-0CAF-D86401BA3BE7}"/>
              </a:ext>
            </a:extLst>
          </p:cNvPr>
          <p:cNvPicPr>
            <a:picLocks noChangeAspect="1"/>
          </p:cNvPicPr>
          <p:nvPr/>
        </p:nvPicPr>
        <p:blipFill>
          <a:blip r:embed="rId3"/>
          <a:stretch>
            <a:fillRect/>
          </a:stretch>
        </p:blipFill>
        <p:spPr>
          <a:xfrm>
            <a:off x="750968" y="4348164"/>
            <a:ext cx="4104183" cy="2123643"/>
          </a:xfrm>
          <a:prstGeom prst="rect">
            <a:avLst/>
          </a:prstGeom>
        </p:spPr>
      </p:pic>
      <p:pic>
        <p:nvPicPr>
          <p:cNvPr id="17" name="Picture 16">
            <a:extLst>
              <a:ext uri="{FF2B5EF4-FFF2-40B4-BE49-F238E27FC236}">
                <a16:creationId xmlns:a16="http://schemas.microsoft.com/office/drawing/2014/main" id="{6B28756C-73EA-599F-DDFE-378AD394F76C}"/>
              </a:ext>
            </a:extLst>
          </p:cNvPr>
          <p:cNvPicPr>
            <a:picLocks noChangeAspect="1"/>
          </p:cNvPicPr>
          <p:nvPr/>
        </p:nvPicPr>
        <p:blipFill>
          <a:blip r:embed="rId4"/>
          <a:stretch>
            <a:fillRect/>
          </a:stretch>
        </p:blipFill>
        <p:spPr>
          <a:xfrm>
            <a:off x="5302433" y="1921685"/>
            <a:ext cx="1576621" cy="4718008"/>
          </a:xfrm>
          <a:prstGeom prst="rect">
            <a:avLst/>
          </a:prstGeom>
        </p:spPr>
      </p:pic>
      <p:sp>
        <p:nvSpPr>
          <p:cNvPr id="2" name="Title 1">
            <a:extLst>
              <a:ext uri="{FF2B5EF4-FFF2-40B4-BE49-F238E27FC236}">
                <a16:creationId xmlns:a16="http://schemas.microsoft.com/office/drawing/2014/main" id="{2F9284A2-B334-4967-89AA-1F34F1B3AC91}"/>
              </a:ext>
            </a:extLst>
          </p:cNvPr>
          <p:cNvSpPr>
            <a:spLocks noGrp="1"/>
          </p:cNvSpPr>
          <p:nvPr>
            <p:ph type="title"/>
          </p:nvPr>
        </p:nvSpPr>
        <p:spPr/>
        <p:txBody>
          <a:bodyPr/>
          <a:lstStyle/>
          <a:p>
            <a:r>
              <a:rPr lang="en-GB" dirty="0"/>
              <a:t>Set-up the model (3) – Advection flows</a:t>
            </a:r>
          </a:p>
        </p:txBody>
      </p:sp>
      <p:sp>
        <p:nvSpPr>
          <p:cNvPr id="15" name="TextBox 14">
            <a:extLst>
              <a:ext uri="{FF2B5EF4-FFF2-40B4-BE49-F238E27FC236}">
                <a16:creationId xmlns:a16="http://schemas.microsoft.com/office/drawing/2014/main" id="{8570DFE0-43A2-40DB-A1BD-95DE980A513D}"/>
              </a:ext>
            </a:extLst>
          </p:cNvPr>
          <p:cNvSpPr txBox="1"/>
          <p:nvPr/>
        </p:nvSpPr>
        <p:spPr>
          <a:xfrm>
            <a:off x="539234" y="1449278"/>
            <a:ext cx="5805998" cy="646331"/>
          </a:xfrm>
          <a:prstGeom prst="rect">
            <a:avLst/>
          </a:prstGeom>
          <a:noFill/>
        </p:spPr>
        <p:txBody>
          <a:bodyPr wrap="square" rtlCol="0">
            <a:spAutoFit/>
          </a:bodyPr>
          <a:lstStyle/>
          <a:p>
            <a:r>
              <a:rPr lang="en-GB" dirty="0"/>
              <a:t>River input, sediment load, advection flow through system and run conditions</a:t>
            </a:r>
          </a:p>
        </p:txBody>
      </p:sp>
      <p:sp>
        <p:nvSpPr>
          <p:cNvPr id="16" name="Oval 15">
            <a:extLst>
              <a:ext uri="{FF2B5EF4-FFF2-40B4-BE49-F238E27FC236}">
                <a16:creationId xmlns:a16="http://schemas.microsoft.com/office/drawing/2014/main" id="{0255948A-2898-4973-9DA5-F3263099E37F}"/>
              </a:ext>
            </a:extLst>
          </p:cNvPr>
          <p:cNvSpPr/>
          <p:nvPr/>
        </p:nvSpPr>
        <p:spPr>
          <a:xfrm>
            <a:off x="5124024" y="2869661"/>
            <a:ext cx="1755029" cy="959542"/>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8079EB4E-2344-4E2C-9AB9-EE8185685548}"/>
              </a:ext>
            </a:extLst>
          </p:cNvPr>
          <p:cNvSpPr/>
          <p:nvPr/>
        </p:nvSpPr>
        <p:spPr>
          <a:xfrm>
            <a:off x="3847290" y="4611214"/>
            <a:ext cx="5084842" cy="1278884"/>
          </a:xfrm>
          <a:custGeom>
            <a:avLst/>
            <a:gdLst>
              <a:gd name="connsiteX0" fmla="*/ 0 w 6276290"/>
              <a:gd name="connsiteY0" fmla="*/ 4069080 h 4069080"/>
              <a:gd name="connsiteX1" fmla="*/ 4836160 w 6276290"/>
              <a:gd name="connsiteY1" fmla="*/ 3088640 h 4069080"/>
              <a:gd name="connsiteX2" fmla="*/ 6228080 w 6276290"/>
              <a:gd name="connsiteY2" fmla="*/ 1742440 h 4069080"/>
              <a:gd name="connsiteX3" fmla="*/ 5821680 w 6276290"/>
              <a:gd name="connsiteY3" fmla="*/ 0 h 4069080"/>
              <a:gd name="connsiteX0" fmla="*/ 0 w 6270780"/>
              <a:gd name="connsiteY0" fmla="*/ 4224544 h 4224544"/>
              <a:gd name="connsiteX1" fmla="*/ 4836160 w 6270780"/>
              <a:gd name="connsiteY1" fmla="*/ 3244104 h 4224544"/>
              <a:gd name="connsiteX2" fmla="*/ 6228080 w 6270780"/>
              <a:gd name="connsiteY2" fmla="*/ 1897904 h 4224544"/>
              <a:gd name="connsiteX3" fmla="*/ 5764188 w 6270780"/>
              <a:gd name="connsiteY3" fmla="*/ 0 h 4224544"/>
              <a:gd name="connsiteX0" fmla="*/ 0 w 6276754"/>
              <a:gd name="connsiteY0" fmla="*/ 4224544 h 4224544"/>
              <a:gd name="connsiteX1" fmla="*/ 4836160 w 6276754"/>
              <a:gd name="connsiteY1" fmla="*/ 3244104 h 4224544"/>
              <a:gd name="connsiteX2" fmla="*/ 6228080 w 6276754"/>
              <a:gd name="connsiteY2" fmla="*/ 1897904 h 4224544"/>
              <a:gd name="connsiteX3" fmla="*/ 5764188 w 6276754"/>
              <a:gd name="connsiteY3" fmla="*/ 0 h 4224544"/>
              <a:gd name="connsiteX0" fmla="*/ 0 w 7964060"/>
              <a:gd name="connsiteY0" fmla="*/ 4202335 h 4202335"/>
              <a:gd name="connsiteX1" fmla="*/ 4836160 w 7964060"/>
              <a:gd name="connsiteY1" fmla="*/ 3221895 h 4202335"/>
              <a:gd name="connsiteX2" fmla="*/ 6228080 w 7964060"/>
              <a:gd name="connsiteY2" fmla="*/ 1875695 h 4202335"/>
              <a:gd name="connsiteX3" fmla="*/ 7920165 w 7964060"/>
              <a:gd name="connsiteY3" fmla="*/ 0 h 4202335"/>
              <a:gd name="connsiteX0" fmla="*/ 0 w 7920165"/>
              <a:gd name="connsiteY0" fmla="*/ 4202335 h 4202335"/>
              <a:gd name="connsiteX1" fmla="*/ 4836160 w 7920165"/>
              <a:gd name="connsiteY1" fmla="*/ 3221895 h 4202335"/>
              <a:gd name="connsiteX2" fmla="*/ 6228080 w 7920165"/>
              <a:gd name="connsiteY2" fmla="*/ 1875695 h 4202335"/>
              <a:gd name="connsiteX3" fmla="*/ 7920165 w 7920165"/>
              <a:gd name="connsiteY3" fmla="*/ 0 h 4202335"/>
              <a:gd name="connsiteX0" fmla="*/ 0 w 7920165"/>
              <a:gd name="connsiteY0" fmla="*/ 4202335 h 4202335"/>
              <a:gd name="connsiteX1" fmla="*/ 4836160 w 7920165"/>
              <a:gd name="connsiteY1" fmla="*/ 3221895 h 4202335"/>
              <a:gd name="connsiteX2" fmla="*/ 6218499 w 7920165"/>
              <a:gd name="connsiteY2" fmla="*/ 2608599 h 4202335"/>
              <a:gd name="connsiteX3" fmla="*/ 7920165 w 7920165"/>
              <a:gd name="connsiteY3" fmla="*/ 0 h 4202335"/>
              <a:gd name="connsiteX0" fmla="*/ 0 w 7920165"/>
              <a:gd name="connsiteY0" fmla="*/ 4202335 h 5054988"/>
              <a:gd name="connsiteX1" fmla="*/ 4222905 w 7920165"/>
              <a:gd name="connsiteY1" fmla="*/ 5020839 h 5054988"/>
              <a:gd name="connsiteX2" fmla="*/ 6218499 w 7920165"/>
              <a:gd name="connsiteY2" fmla="*/ 2608599 h 5054988"/>
              <a:gd name="connsiteX3" fmla="*/ 7920165 w 7920165"/>
              <a:gd name="connsiteY3" fmla="*/ 0 h 5054988"/>
              <a:gd name="connsiteX0" fmla="*/ 0 w 7920165"/>
              <a:gd name="connsiteY0" fmla="*/ 4202335 h 5034331"/>
              <a:gd name="connsiteX1" fmla="*/ 4222905 w 7920165"/>
              <a:gd name="connsiteY1" fmla="*/ 5020839 h 5034331"/>
              <a:gd name="connsiteX2" fmla="*/ 6218499 w 7920165"/>
              <a:gd name="connsiteY2" fmla="*/ 2608599 h 5034331"/>
              <a:gd name="connsiteX3" fmla="*/ 7920165 w 7920165"/>
              <a:gd name="connsiteY3" fmla="*/ 0 h 5034331"/>
              <a:gd name="connsiteX0" fmla="*/ 0 w 7920165"/>
              <a:gd name="connsiteY0" fmla="*/ 4202335 h 5034331"/>
              <a:gd name="connsiteX1" fmla="*/ 4222905 w 7920165"/>
              <a:gd name="connsiteY1" fmla="*/ 5020839 h 5034331"/>
              <a:gd name="connsiteX2" fmla="*/ 6218499 w 7920165"/>
              <a:gd name="connsiteY2" fmla="*/ 2608599 h 5034331"/>
              <a:gd name="connsiteX3" fmla="*/ 7920165 w 7920165"/>
              <a:gd name="connsiteY3" fmla="*/ 0 h 5034331"/>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96822"/>
              <a:gd name="connsiteY0" fmla="*/ 3691524 h 5037968"/>
              <a:gd name="connsiteX1" fmla="*/ 4299562 w 7996822"/>
              <a:gd name="connsiteY1" fmla="*/ 5020839 h 5037968"/>
              <a:gd name="connsiteX2" fmla="*/ 6601784 w 7996822"/>
              <a:gd name="connsiteY2" fmla="*/ 2697436 h 5037968"/>
              <a:gd name="connsiteX3" fmla="*/ 7996822 w 7996822"/>
              <a:gd name="connsiteY3" fmla="*/ 0 h 5037968"/>
              <a:gd name="connsiteX0" fmla="*/ 0 w 7996822"/>
              <a:gd name="connsiteY0" fmla="*/ 3691524 h 5042576"/>
              <a:gd name="connsiteX1" fmla="*/ 4299562 w 7996822"/>
              <a:gd name="connsiteY1" fmla="*/ 5020839 h 5042576"/>
              <a:gd name="connsiteX2" fmla="*/ 6601784 w 7996822"/>
              <a:gd name="connsiteY2" fmla="*/ 2697436 h 5042576"/>
              <a:gd name="connsiteX3" fmla="*/ 7996822 w 7996822"/>
              <a:gd name="connsiteY3" fmla="*/ 0 h 5042576"/>
            </a:gdLst>
            <a:ahLst/>
            <a:cxnLst>
              <a:cxn ang="0">
                <a:pos x="connsiteX0" y="connsiteY0"/>
              </a:cxn>
              <a:cxn ang="0">
                <a:pos x="connsiteX1" y="connsiteY1"/>
              </a:cxn>
              <a:cxn ang="0">
                <a:pos x="connsiteX2" y="connsiteY2"/>
              </a:cxn>
              <a:cxn ang="0">
                <a:pos x="connsiteX3" y="connsiteY3"/>
              </a:cxn>
            </a:cxnLst>
            <a:rect l="l" t="t" r="r" b="b"/>
            <a:pathLst>
              <a:path w="7996822" h="5042576">
                <a:moveTo>
                  <a:pt x="0" y="3691524"/>
                </a:moveTo>
                <a:cubicBezTo>
                  <a:pt x="1899073" y="4372392"/>
                  <a:pt x="3199265" y="5186520"/>
                  <a:pt x="4299562" y="5020839"/>
                </a:cubicBezTo>
                <a:cubicBezTo>
                  <a:pt x="5399859" y="4855158"/>
                  <a:pt x="6197979" y="3412090"/>
                  <a:pt x="6601784" y="2697436"/>
                </a:cubicBezTo>
                <a:cubicBezTo>
                  <a:pt x="7206816" y="1627434"/>
                  <a:pt x="7170622" y="1768712"/>
                  <a:pt x="7996822" y="0"/>
                </a:cubicBezTo>
              </a:path>
            </a:pathLst>
          </a:custGeom>
          <a:noFill/>
          <a:ln>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5A722555-FF34-472C-8824-471A83503DB3}"/>
              </a:ext>
            </a:extLst>
          </p:cNvPr>
          <p:cNvPicPr>
            <a:picLocks noChangeAspect="1"/>
          </p:cNvPicPr>
          <p:nvPr/>
        </p:nvPicPr>
        <p:blipFill>
          <a:blip r:embed="rId5"/>
          <a:stretch>
            <a:fillRect/>
          </a:stretch>
        </p:blipFill>
        <p:spPr>
          <a:xfrm>
            <a:off x="2502385" y="2202372"/>
            <a:ext cx="1879697" cy="1828894"/>
          </a:xfrm>
          <a:prstGeom prst="rect">
            <a:avLst/>
          </a:prstGeom>
        </p:spPr>
      </p:pic>
    </p:spTree>
    <p:extLst>
      <p:ext uri="{BB962C8B-B14F-4D97-AF65-F5344CB8AC3E}">
        <p14:creationId xmlns:p14="http://schemas.microsoft.com/office/powerpoint/2010/main" val="405706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13B3-DFDA-410D-BA98-5E39E6C166F9}"/>
              </a:ext>
            </a:extLst>
          </p:cNvPr>
          <p:cNvSpPr>
            <a:spLocks noGrp="1"/>
          </p:cNvSpPr>
          <p:nvPr>
            <p:ph type="title"/>
          </p:nvPr>
        </p:nvSpPr>
        <p:spPr/>
        <p:txBody>
          <a:bodyPr/>
          <a:lstStyle/>
          <a:p>
            <a:r>
              <a:rPr lang="en-GB" dirty="0"/>
              <a:t>Add in the interventions</a:t>
            </a:r>
          </a:p>
        </p:txBody>
      </p:sp>
      <p:sp>
        <p:nvSpPr>
          <p:cNvPr id="8" name="TextBox 7">
            <a:extLst>
              <a:ext uri="{FF2B5EF4-FFF2-40B4-BE49-F238E27FC236}">
                <a16:creationId xmlns:a16="http://schemas.microsoft.com/office/drawing/2014/main" id="{069BF103-5F4B-4CC3-853A-7969463662EC}"/>
              </a:ext>
            </a:extLst>
          </p:cNvPr>
          <p:cNvSpPr txBox="1"/>
          <p:nvPr/>
        </p:nvSpPr>
        <p:spPr>
          <a:xfrm>
            <a:off x="826718" y="1489104"/>
            <a:ext cx="5269282" cy="646331"/>
          </a:xfrm>
          <a:prstGeom prst="rect">
            <a:avLst/>
          </a:prstGeom>
          <a:noFill/>
        </p:spPr>
        <p:txBody>
          <a:bodyPr wrap="square" rtlCol="0">
            <a:spAutoFit/>
          </a:bodyPr>
          <a:lstStyle/>
          <a:p>
            <a:r>
              <a:rPr lang="en-GB" dirty="0"/>
              <a:t>Setup&gt;Interventions&gt;Add</a:t>
            </a:r>
          </a:p>
          <a:p>
            <a:r>
              <a:rPr lang="en-GB" i="1" dirty="0"/>
              <a:t>to enter changes for specific years</a:t>
            </a:r>
          </a:p>
        </p:txBody>
      </p:sp>
      <p:pic>
        <p:nvPicPr>
          <p:cNvPr id="6" name="Picture 5">
            <a:extLst>
              <a:ext uri="{FF2B5EF4-FFF2-40B4-BE49-F238E27FC236}">
                <a16:creationId xmlns:a16="http://schemas.microsoft.com/office/drawing/2014/main" id="{FA86CF0C-E120-24AF-9CE5-107303A458AE}"/>
              </a:ext>
            </a:extLst>
          </p:cNvPr>
          <p:cNvPicPr>
            <a:picLocks noChangeAspect="1"/>
          </p:cNvPicPr>
          <p:nvPr/>
        </p:nvPicPr>
        <p:blipFill>
          <a:blip r:embed="rId2"/>
          <a:stretch>
            <a:fillRect/>
          </a:stretch>
        </p:blipFill>
        <p:spPr>
          <a:xfrm>
            <a:off x="735946" y="2405339"/>
            <a:ext cx="1854295" cy="4115011"/>
          </a:xfrm>
          <a:prstGeom prst="rect">
            <a:avLst/>
          </a:prstGeom>
        </p:spPr>
      </p:pic>
      <p:pic>
        <p:nvPicPr>
          <p:cNvPr id="13" name="Picture 12">
            <a:extLst>
              <a:ext uri="{FF2B5EF4-FFF2-40B4-BE49-F238E27FC236}">
                <a16:creationId xmlns:a16="http://schemas.microsoft.com/office/drawing/2014/main" id="{AB9183C2-BC7F-80CA-D8B4-901202AFBE50}"/>
              </a:ext>
            </a:extLst>
          </p:cNvPr>
          <p:cNvPicPr>
            <a:picLocks noChangeAspect="1"/>
          </p:cNvPicPr>
          <p:nvPr/>
        </p:nvPicPr>
        <p:blipFill>
          <a:blip r:embed="rId3"/>
          <a:stretch>
            <a:fillRect/>
          </a:stretch>
        </p:blipFill>
        <p:spPr>
          <a:xfrm>
            <a:off x="6970267" y="1602305"/>
            <a:ext cx="4829386" cy="4281095"/>
          </a:xfrm>
          <a:prstGeom prst="rect">
            <a:avLst/>
          </a:prstGeom>
        </p:spPr>
      </p:pic>
      <p:sp>
        <p:nvSpPr>
          <p:cNvPr id="15" name="TextBox 14">
            <a:extLst>
              <a:ext uri="{FF2B5EF4-FFF2-40B4-BE49-F238E27FC236}">
                <a16:creationId xmlns:a16="http://schemas.microsoft.com/office/drawing/2014/main" id="{FA8290A9-7BFB-F9CD-D48E-84A02BC81691}"/>
              </a:ext>
            </a:extLst>
          </p:cNvPr>
          <p:cNvSpPr txBox="1"/>
          <p:nvPr/>
        </p:nvSpPr>
        <p:spPr>
          <a:xfrm>
            <a:off x="2945009" y="4231791"/>
            <a:ext cx="3670489" cy="2308324"/>
          </a:xfrm>
          <a:prstGeom prst="rect">
            <a:avLst/>
          </a:prstGeom>
          <a:noFill/>
        </p:spPr>
        <p:txBody>
          <a:bodyPr wrap="square" rtlCol="0">
            <a:spAutoFit/>
          </a:bodyPr>
          <a:lstStyle/>
          <a:p>
            <a:r>
              <a:rPr lang="en-GB" dirty="0"/>
              <a:t>Note: the tidal flat is defined as a water volume (that transport coefficient, n, is positive) and a reclamation reduces the water volume and plan area. Hence, the changes imposed are negative values. It is also permanent and so cannot erode hence the </a:t>
            </a:r>
            <a:r>
              <a:rPr lang="en-GB" dirty="0" err="1"/>
              <a:t>NonErodilbe</a:t>
            </a:r>
            <a:r>
              <a:rPr lang="en-GB"/>
              <a:t> flag is set to 1.</a:t>
            </a:r>
          </a:p>
        </p:txBody>
      </p:sp>
      <p:pic>
        <p:nvPicPr>
          <p:cNvPr id="11" name="Picture 10">
            <a:extLst>
              <a:ext uri="{FF2B5EF4-FFF2-40B4-BE49-F238E27FC236}">
                <a16:creationId xmlns:a16="http://schemas.microsoft.com/office/drawing/2014/main" id="{F2A37E37-7DDC-1437-7330-B67F5549BA42}"/>
              </a:ext>
            </a:extLst>
          </p:cNvPr>
          <p:cNvPicPr>
            <a:picLocks noChangeAspect="1"/>
          </p:cNvPicPr>
          <p:nvPr/>
        </p:nvPicPr>
        <p:blipFill>
          <a:blip r:embed="rId4"/>
          <a:stretch>
            <a:fillRect/>
          </a:stretch>
        </p:blipFill>
        <p:spPr>
          <a:xfrm>
            <a:off x="2945009" y="2405339"/>
            <a:ext cx="3664138" cy="1663786"/>
          </a:xfrm>
          <a:prstGeom prst="rect">
            <a:avLst/>
          </a:prstGeom>
        </p:spPr>
      </p:pic>
    </p:spTree>
    <p:extLst>
      <p:ext uri="{BB962C8B-B14F-4D97-AF65-F5344CB8AC3E}">
        <p14:creationId xmlns:p14="http://schemas.microsoft.com/office/powerpoint/2010/main" val="166587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ASMITA</a:t>
            </a:r>
          </a:p>
        </p:txBody>
      </p:sp>
      <p:sp>
        <p:nvSpPr>
          <p:cNvPr id="4" name="Content Placeholder 3"/>
          <p:cNvSpPr>
            <a:spLocks noGrp="1"/>
          </p:cNvSpPr>
          <p:nvPr>
            <p:ph idx="10"/>
          </p:nvPr>
        </p:nvSpPr>
        <p:spPr>
          <a:xfrm>
            <a:off x="1775520" y="1685023"/>
            <a:ext cx="8773898" cy="361777"/>
          </a:xfrm>
        </p:spPr>
        <p:txBody>
          <a:bodyPr/>
          <a:lstStyle/>
          <a:p>
            <a:pPr lvl="0" algn="ctr">
              <a:spcBef>
                <a:spcPct val="50000"/>
              </a:spcBef>
            </a:pPr>
            <a:r>
              <a:rPr lang="en-GB" sz="1662" b="1" u="sng" dirty="0">
                <a:solidFill>
                  <a:srgbClr val="0F4A7F"/>
                </a:solidFill>
                <a:latin typeface="Arial" pitchFamily="34" charset="0"/>
                <a:cs typeface="+mn-cs"/>
              </a:rPr>
              <a:t>A</a:t>
            </a:r>
            <a:r>
              <a:rPr lang="en-GB" sz="1662" dirty="0">
                <a:solidFill>
                  <a:srgbClr val="0F4A7F"/>
                </a:solidFill>
                <a:latin typeface="Arial" pitchFamily="34" charset="0"/>
                <a:cs typeface="+mn-cs"/>
              </a:rPr>
              <a:t>ggregated </a:t>
            </a:r>
            <a:r>
              <a:rPr lang="en-GB" sz="1662" b="1" u="sng" dirty="0">
                <a:solidFill>
                  <a:srgbClr val="0F4A7F"/>
                </a:solidFill>
                <a:latin typeface="Arial" pitchFamily="34" charset="0"/>
                <a:cs typeface="+mn-cs"/>
              </a:rPr>
              <a:t>S</a:t>
            </a:r>
            <a:r>
              <a:rPr lang="en-GB" sz="1662" dirty="0">
                <a:solidFill>
                  <a:srgbClr val="0F4A7F"/>
                </a:solidFill>
                <a:latin typeface="Arial" pitchFamily="34" charset="0"/>
                <a:cs typeface="+mn-cs"/>
              </a:rPr>
              <a:t>cale </a:t>
            </a:r>
            <a:r>
              <a:rPr lang="en-GB" sz="1662" b="1" u="sng" dirty="0">
                <a:solidFill>
                  <a:srgbClr val="0F4A7F"/>
                </a:solidFill>
                <a:latin typeface="Arial" pitchFamily="34" charset="0"/>
                <a:cs typeface="+mn-cs"/>
              </a:rPr>
              <a:t>M</a:t>
            </a:r>
            <a:r>
              <a:rPr lang="en-GB" sz="1662" dirty="0">
                <a:solidFill>
                  <a:srgbClr val="0F4A7F"/>
                </a:solidFill>
                <a:latin typeface="Arial" pitchFamily="34" charset="0"/>
                <a:cs typeface="+mn-cs"/>
              </a:rPr>
              <a:t>orphological </a:t>
            </a:r>
            <a:r>
              <a:rPr lang="en-GB" sz="1662" b="1" u="sng" dirty="0">
                <a:solidFill>
                  <a:srgbClr val="0F4A7F"/>
                </a:solidFill>
                <a:latin typeface="Arial" pitchFamily="34" charset="0"/>
                <a:cs typeface="+mn-cs"/>
              </a:rPr>
              <a:t>I</a:t>
            </a:r>
            <a:r>
              <a:rPr lang="en-GB" sz="1662" dirty="0">
                <a:solidFill>
                  <a:srgbClr val="0F4A7F"/>
                </a:solidFill>
                <a:latin typeface="Arial" pitchFamily="34" charset="0"/>
                <a:cs typeface="+mn-cs"/>
              </a:rPr>
              <a:t>nteraction between a </a:t>
            </a:r>
            <a:r>
              <a:rPr lang="en-GB" sz="1662" b="1" u="sng" dirty="0">
                <a:solidFill>
                  <a:srgbClr val="0F4A7F"/>
                </a:solidFill>
                <a:latin typeface="Arial" pitchFamily="34" charset="0"/>
                <a:cs typeface="+mn-cs"/>
              </a:rPr>
              <a:t>T</a:t>
            </a:r>
            <a:r>
              <a:rPr lang="en-GB" sz="1662" dirty="0">
                <a:solidFill>
                  <a:srgbClr val="0F4A7F"/>
                </a:solidFill>
                <a:latin typeface="Arial" pitchFamily="34" charset="0"/>
                <a:cs typeface="+mn-cs"/>
              </a:rPr>
              <a:t>idal inlet and the </a:t>
            </a:r>
            <a:r>
              <a:rPr lang="en-GB" sz="1662" b="1" u="sng" dirty="0">
                <a:solidFill>
                  <a:srgbClr val="0F4A7F"/>
                </a:solidFill>
                <a:latin typeface="Arial" pitchFamily="34" charset="0"/>
                <a:cs typeface="+mn-cs"/>
              </a:rPr>
              <a:t>A</a:t>
            </a:r>
            <a:r>
              <a:rPr lang="en-GB" sz="1662" dirty="0">
                <a:solidFill>
                  <a:srgbClr val="0F4A7F"/>
                </a:solidFill>
                <a:latin typeface="Arial" pitchFamily="34" charset="0"/>
                <a:cs typeface="+mn-cs"/>
              </a:rPr>
              <a:t>djacent coast</a:t>
            </a:r>
          </a:p>
          <a:p>
            <a:pPr algn="ctr"/>
            <a:endParaRPr lang="en-GB" dirty="0"/>
          </a:p>
        </p:txBody>
      </p:sp>
      <p:graphicFrame>
        <p:nvGraphicFramePr>
          <p:cNvPr id="7" name="Object 4"/>
          <p:cNvGraphicFramePr>
            <a:graphicFrameLocks noChangeAspect="1"/>
          </p:cNvGraphicFramePr>
          <p:nvPr>
            <p:extLst>
              <p:ext uri="{D42A27DB-BD31-4B8C-83A1-F6EECF244321}">
                <p14:modId xmlns:p14="http://schemas.microsoft.com/office/powerpoint/2010/main" val="601015109"/>
              </p:ext>
            </p:extLst>
          </p:nvPr>
        </p:nvGraphicFramePr>
        <p:xfrm>
          <a:off x="2281238" y="2607702"/>
          <a:ext cx="3903706" cy="2886750"/>
        </p:xfrm>
        <a:graphic>
          <a:graphicData uri="http://schemas.openxmlformats.org/presentationml/2006/ole">
            <mc:AlternateContent xmlns:mc="http://schemas.openxmlformats.org/markup-compatibility/2006">
              <mc:Choice xmlns:v="urn:schemas-microsoft-com:vml" Requires="v">
                <p:oleObj name="Visio" r:id="rId3" imgW="4463305" imgH="3106872" progId="Visio.Drawing.11">
                  <p:embed/>
                </p:oleObj>
              </mc:Choice>
              <mc:Fallback>
                <p:oleObj name="Visio" r:id="rId3" imgW="4463305" imgH="3106872" progId="Visio.Drawing.11">
                  <p:embed/>
                  <p:pic>
                    <p:nvPicPr>
                      <p:cNvPr id="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2607702"/>
                        <a:ext cx="3903706" cy="2886750"/>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nvGraphicFramePr>
        <p:xfrm>
          <a:off x="6916676" y="3526822"/>
          <a:ext cx="3307373" cy="1800169"/>
        </p:xfrm>
        <a:graphic>
          <a:graphicData uri="http://schemas.openxmlformats.org/presentationml/2006/ole">
            <mc:AlternateContent xmlns:mc="http://schemas.openxmlformats.org/markup-compatibility/2006">
              <mc:Choice xmlns:v="urn:schemas-microsoft-com:vml" Requires="v">
                <p:oleObj name="Visio" r:id="rId5" imgW="3582646" imgH="2069270" progId="Visio.Drawing.11">
                  <p:embed/>
                </p:oleObj>
              </mc:Choice>
              <mc:Fallback>
                <p:oleObj name="Visio" r:id="rId5" imgW="3582646" imgH="2069270" progId="Visio.Drawing.11">
                  <p:embed/>
                  <p:pic>
                    <p:nvPicPr>
                      <p:cNvPr id="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6676" y="3526822"/>
                        <a:ext cx="3307373" cy="1800169"/>
                      </a:xfrm>
                      <a:prstGeom prst="rect">
                        <a:avLst/>
                      </a:prstGeom>
                      <a:noFill/>
                      <a:ln>
                        <a:noFill/>
                      </a:ln>
                      <a:effectLst/>
                    </p:spPr>
                  </p:pic>
                </p:oleObj>
              </mc:Fallback>
            </mc:AlternateContent>
          </a:graphicData>
        </a:graphic>
      </p:graphicFrame>
      <p:sp>
        <p:nvSpPr>
          <p:cNvPr id="9" name="Text Box 6"/>
          <p:cNvSpPr txBox="1">
            <a:spLocks noChangeArrowheads="1"/>
          </p:cNvSpPr>
          <p:nvPr/>
        </p:nvSpPr>
        <p:spPr bwMode="auto">
          <a:xfrm>
            <a:off x="7016263" y="2607702"/>
            <a:ext cx="2813538" cy="65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332" tIns="41165" rIns="82332" bIns="41165">
            <a:spAutoFit/>
          </a:bodyPr>
          <a:lstStyle/>
          <a:p>
            <a:pPr algn="ctr" defTabSz="421970">
              <a:spcBef>
                <a:spcPct val="50000"/>
              </a:spcBef>
              <a:defRPr/>
            </a:pPr>
            <a:r>
              <a:rPr lang="en-GB" sz="1846" dirty="0">
                <a:solidFill>
                  <a:srgbClr val="0F4A7F"/>
                </a:solidFill>
                <a:latin typeface="Times New Roman"/>
              </a:rPr>
              <a:t>Model sediment exchange between elements</a:t>
            </a:r>
          </a:p>
        </p:txBody>
      </p:sp>
    </p:spTree>
    <p:extLst>
      <p:ext uri="{BB962C8B-B14F-4D97-AF65-F5344CB8AC3E}">
        <p14:creationId xmlns:p14="http://schemas.microsoft.com/office/powerpoint/2010/main" val="287200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a:bodyPr>
          <a:lstStyle/>
          <a:p>
            <a:r>
              <a:rPr lang="en-GB" dirty="0"/>
              <a:t>The Exercise</a:t>
            </a:r>
          </a:p>
        </p:txBody>
      </p:sp>
      <p:sp>
        <p:nvSpPr>
          <p:cNvPr id="266245" name="Rectangle 5"/>
          <p:cNvSpPr>
            <a:spLocks noChangeArrowheads="1"/>
          </p:cNvSpPr>
          <p:nvPr/>
        </p:nvSpPr>
        <p:spPr bwMode="auto">
          <a:xfrm>
            <a:off x="1074616" y="1949080"/>
            <a:ext cx="9956800" cy="310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Construct a model using the parameters provided, including the historic changes and river input.</a:t>
            </a:r>
          </a:p>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Then examine the following scenarios: </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an exponential sea level rise from 1900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the addition of a reclamation on the tidal flat in the year 2000, reducing the plan area by 2.e</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7</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m</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3</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and the volume by 6.e</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7</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m</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3</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13284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3D82-842B-DA5C-6750-6597EFED6849}"/>
              </a:ext>
            </a:extLst>
          </p:cNvPr>
          <p:cNvSpPr>
            <a:spLocks noGrp="1"/>
          </p:cNvSpPr>
          <p:nvPr>
            <p:ph type="title"/>
          </p:nvPr>
        </p:nvSpPr>
        <p:spPr/>
        <p:txBody>
          <a:bodyPr/>
          <a:lstStyle/>
          <a:p>
            <a:r>
              <a:rPr lang="en-GB" dirty="0"/>
              <a:t>Sample output</a:t>
            </a:r>
          </a:p>
        </p:txBody>
      </p:sp>
      <p:pic>
        <p:nvPicPr>
          <p:cNvPr id="5" name="Picture 4">
            <a:extLst>
              <a:ext uri="{FF2B5EF4-FFF2-40B4-BE49-F238E27FC236}">
                <a16:creationId xmlns:a16="http://schemas.microsoft.com/office/drawing/2014/main" id="{4D6A7C94-973B-84E1-1141-395903A133B3}"/>
              </a:ext>
            </a:extLst>
          </p:cNvPr>
          <p:cNvPicPr>
            <a:picLocks noChangeAspect="1"/>
          </p:cNvPicPr>
          <p:nvPr/>
        </p:nvPicPr>
        <p:blipFill>
          <a:blip r:embed="rId2"/>
          <a:stretch>
            <a:fillRect/>
          </a:stretch>
        </p:blipFill>
        <p:spPr>
          <a:xfrm>
            <a:off x="213069" y="1771984"/>
            <a:ext cx="5140184" cy="3943016"/>
          </a:xfrm>
          <a:prstGeom prst="rect">
            <a:avLst/>
          </a:prstGeom>
        </p:spPr>
      </p:pic>
      <p:pic>
        <p:nvPicPr>
          <p:cNvPr id="7" name="Picture 6">
            <a:extLst>
              <a:ext uri="{FF2B5EF4-FFF2-40B4-BE49-F238E27FC236}">
                <a16:creationId xmlns:a16="http://schemas.microsoft.com/office/drawing/2014/main" id="{3668D29F-64EE-EB34-CF22-10353782F0A9}"/>
              </a:ext>
            </a:extLst>
          </p:cNvPr>
          <p:cNvPicPr>
            <a:picLocks noChangeAspect="1"/>
          </p:cNvPicPr>
          <p:nvPr/>
        </p:nvPicPr>
        <p:blipFill>
          <a:blip r:embed="rId3"/>
          <a:stretch>
            <a:fillRect/>
          </a:stretch>
        </p:blipFill>
        <p:spPr>
          <a:xfrm>
            <a:off x="5463539" y="1771984"/>
            <a:ext cx="6515392" cy="3966120"/>
          </a:xfrm>
          <a:prstGeom prst="rect">
            <a:avLst/>
          </a:prstGeom>
        </p:spPr>
      </p:pic>
    </p:spTree>
    <p:extLst>
      <p:ext uri="{BB962C8B-B14F-4D97-AF65-F5344CB8AC3E}">
        <p14:creationId xmlns:p14="http://schemas.microsoft.com/office/powerpoint/2010/main" val="273589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Humber – historical to geological timescales</a:t>
            </a:r>
          </a:p>
        </p:txBody>
      </p:sp>
      <p:pic>
        <p:nvPicPr>
          <p:cNvPr id="6" name="Picture 5"/>
          <p:cNvPicPr>
            <a:picLocks noChangeAspect="1"/>
          </p:cNvPicPr>
          <p:nvPr/>
        </p:nvPicPr>
        <p:blipFill>
          <a:blip r:embed="rId2"/>
          <a:stretch>
            <a:fillRect/>
          </a:stretch>
        </p:blipFill>
        <p:spPr>
          <a:xfrm>
            <a:off x="526687" y="1715652"/>
            <a:ext cx="5281414" cy="4002321"/>
          </a:xfrm>
          <a:prstGeom prst="rect">
            <a:avLst/>
          </a:prstGeom>
        </p:spPr>
      </p:pic>
      <p:pic>
        <p:nvPicPr>
          <p:cNvPr id="9" name="Picture 8"/>
          <p:cNvPicPr>
            <a:picLocks noChangeAspect="1"/>
          </p:cNvPicPr>
          <p:nvPr/>
        </p:nvPicPr>
        <p:blipFill>
          <a:blip r:embed="rId3"/>
          <a:stretch>
            <a:fillRect/>
          </a:stretch>
        </p:blipFill>
        <p:spPr>
          <a:xfrm>
            <a:off x="5721180" y="1715652"/>
            <a:ext cx="6071030" cy="4002321"/>
          </a:xfrm>
          <a:prstGeom prst="rect">
            <a:avLst/>
          </a:prstGeom>
        </p:spPr>
      </p:pic>
    </p:spTree>
    <p:extLst>
      <p:ext uri="{BB962C8B-B14F-4D97-AF65-F5344CB8AC3E}">
        <p14:creationId xmlns:p14="http://schemas.microsoft.com/office/powerpoint/2010/main" val="255093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B93347-04C4-44D9-AB68-CBAFA64BD36D}"/>
              </a:ext>
            </a:extLst>
          </p:cNvPr>
          <p:cNvSpPr>
            <a:spLocks noGrp="1"/>
          </p:cNvSpPr>
          <p:nvPr>
            <p:ph type="title"/>
          </p:nvPr>
        </p:nvSpPr>
        <p:spPr/>
        <p:txBody>
          <a:bodyPr/>
          <a:lstStyle/>
          <a:p>
            <a:r>
              <a:rPr lang="en-GB" dirty="0"/>
              <a:t>Getting started</a:t>
            </a:r>
          </a:p>
        </p:txBody>
      </p:sp>
      <p:sp>
        <p:nvSpPr>
          <p:cNvPr id="4" name="Content Placeholder 3">
            <a:extLst>
              <a:ext uri="{FF2B5EF4-FFF2-40B4-BE49-F238E27FC236}">
                <a16:creationId xmlns:a16="http://schemas.microsoft.com/office/drawing/2014/main" id="{BCD32793-8538-4218-BF09-0F797082F28B}"/>
              </a:ext>
            </a:extLst>
          </p:cNvPr>
          <p:cNvSpPr>
            <a:spLocks noGrp="1"/>
          </p:cNvSpPr>
          <p:nvPr>
            <p:ph idx="10"/>
          </p:nvPr>
        </p:nvSpPr>
        <p:spPr>
          <a:xfrm>
            <a:off x="1031633" y="1600204"/>
            <a:ext cx="10042769" cy="4874737"/>
          </a:xfrm>
        </p:spPr>
        <p:txBody>
          <a:bodyPr>
            <a:noAutofit/>
          </a:bodyPr>
          <a:lstStyle/>
          <a:p>
            <a:pPr>
              <a:spcBef>
                <a:spcPts val="0"/>
              </a:spcBef>
            </a:pPr>
            <a:r>
              <a:rPr lang="en-GB" sz="1400" i="1" dirty="0" err="1">
                <a:solidFill>
                  <a:schemeClr val="accent6">
                    <a:lumMod val="75000"/>
                  </a:schemeClr>
                </a:solidFill>
              </a:rPr>
              <a:t>Asmita</a:t>
            </a:r>
            <a:r>
              <a:rPr lang="en-GB" sz="1400" dirty="0"/>
              <a:t> is installed as an App and requires </a:t>
            </a:r>
            <a:r>
              <a:rPr lang="en-GB" sz="1400" i="1" dirty="0">
                <a:solidFill>
                  <a:srgbClr val="C00000"/>
                </a:solidFill>
              </a:rPr>
              <a:t>muitoolbox</a:t>
            </a:r>
            <a:r>
              <a:rPr lang="en-GB" sz="1400" i="1" dirty="0">
                <a:solidFill>
                  <a:srgbClr val="FF0000"/>
                </a:solidFill>
              </a:rPr>
              <a:t> </a:t>
            </a:r>
            <a:r>
              <a:rPr lang="en-GB" sz="1400" dirty="0"/>
              <a:t>and </a:t>
            </a:r>
            <a:r>
              <a:rPr lang="en-GB" sz="1400" i="1" dirty="0">
                <a:solidFill>
                  <a:srgbClr val="C00000"/>
                </a:solidFill>
              </a:rPr>
              <a:t>dstoolbox</a:t>
            </a:r>
            <a:r>
              <a:rPr lang="en-GB" sz="1400" dirty="0"/>
              <a:t> to be installed. </a:t>
            </a:r>
          </a:p>
          <a:p>
            <a:pPr>
              <a:spcBef>
                <a:spcPts val="0"/>
              </a:spcBef>
            </a:pPr>
            <a:r>
              <a:rPr lang="en-GB" sz="1400" dirty="0"/>
              <a:t>The download for each of these includes the code, documentation and example files. The files required are: </a:t>
            </a:r>
          </a:p>
          <a:p>
            <a:pPr lvl="1">
              <a:spcBef>
                <a:spcPts val="0"/>
              </a:spcBef>
            </a:pPr>
            <a:r>
              <a:rPr lang="en-GB" sz="1400" dirty="0"/>
              <a:t>dstoolbox: </a:t>
            </a:r>
            <a:r>
              <a:rPr lang="en-GB" sz="1400" dirty="0" err="1"/>
              <a:t>dstoolbox.mltbx</a:t>
            </a:r>
            <a:endParaRPr lang="en-GB" sz="1400" dirty="0"/>
          </a:p>
          <a:p>
            <a:pPr lvl="1">
              <a:spcBef>
                <a:spcPts val="0"/>
              </a:spcBef>
            </a:pPr>
            <a:r>
              <a:rPr lang="en-GB" sz="1400" dirty="0"/>
              <a:t>muitoolbox: </a:t>
            </a:r>
            <a:r>
              <a:rPr lang="en-GB" sz="1400" dirty="0" err="1"/>
              <a:t>muitoolbox.mltbx</a:t>
            </a:r>
            <a:endParaRPr lang="en-GB" sz="1400" dirty="0"/>
          </a:p>
          <a:p>
            <a:pPr lvl="1">
              <a:spcBef>
                <a:spcPts val="0"/>
              </a:spcBef>
              <a:spcAft>
                <a:spcPts val="600"/>
              </a:spcAft>
            </a:pPr>
            <a:r>
              <a:rPr lang="en-GB" sz="1400" dirty="0"/>
              <a:t>The App file:  </a:t>
            </a:r>
            <a:r>
              <a:rPr lang="en-GB" sz="1400" dirty="0" err="1"/>
              <a:t>Asmita.mlappinstall</a:t>
            </a:r>
            <a:endParaRPr lang="en-GB" sz="1400" dirty="0"/>
          </a:p>
          <a:p>
            <a:pPr>
              <a:spcBef>
                <a:spcPts val="0"/>
              </a:spcBef>
              <a:spcAft>
                <a:spcPts val="200"/>
              </a:spcAft>
            </a:pPr>
            <a:r>
              <a:rPr lang="en-GB" sz="1400" dirty="0">
                <a:solidFill>
                  <a:schemeClr val="accent6">
                    <a:lumMod val="75000"/>
                  </a:schemeClr>
                </a:solidFill>
              </a:rPr>
              <a:t>    Installing the toolboxes</a:t>
            </a:r>
          </a:p>
          <a:p>
            <a:pPr>
              <a:spcBef>
                <a:spcPts val="0"/>
              </a:spcBef>
              <a:spcAft>
                <a:spcPts val="200"/>
              </a:spcAft>
            </a:pPr>
            <a:r>
              <a:rPr lang="en-GB" sz="1400" dirty="0"/>
              <a:t>The toolboxes can be installed using the </a:t>
            </a:r>
            <a:r>
              <a:rPr lang="en-GB" sz="1400" i="1" dirty="0">
                <a:solidFill>
                  <a:schemeClr val="accent1">
                    <a:lumMod val="75000"/>
                  </a:schemeClr>
                </a:solidFill>
              </a:rPr>
              <a:t>Add-Ons&gt;Manage Add-Ons </a:t>
            </a:r>
            <a:r>
              <a:rPr lang="en-GB" sz="1400" dirty="0"/>
              <a:t>option on the Home tab of Matlab</a:t>
            </a:r>
            <a:r>
              <a:rPr lang="en-GB" sz="1400" baseline="30000" dirty="0"/>
              <a:t>TM</a:t>
            </a:r>
            <a:r>
              <a:rPr lang="en-GB" sz="1400" dirty="0"/>
              <a:t>. Alternatively, right-click the mouse on the ‘</a:t>
            </a:r>
            <a:r>
              <a:rPr lang="en-GB" sz="1400" dirty="0" err="1"/>
              <a:t>mltbx</a:t>
            </a:r>
            <a:r>
              <a:rPr lang="en-GB" sz="1400" dirty="0"/>
              <a:t>’ files and select install. </a:t>
            </a:r>
          </a:p>
          <a:p>
            <a:pPr>
              <a:spcBef>
                <a:spcPts val="0"/>
              </a:spcBef>
              <a:spcAft>
                <a:spcPts val="200"/>
              </a:spcAft>
            </a:pPr>
            <a:r>
              <a:rPr lang="en-GB" sz="1400" dirty="0"/>
              <a:t>All the folder paths are initialised upon installation and the location of the code is also handled by Matlab™. </a:t>
            </a:r>
          </a:p>
          <a:p>
            <a:pPr>
              <a:spcBef>
                <a:spcPts val="0"/>
              </a:spcBef>
              <a:spcAft>
                <a:spcPts val="600"/>
              </a:spcAft>
            </a:pPr>
            <a:r>
              <a:rPr lang="en-GB" sz="1400" dirty="0"/>
              <a:t>The location of the code can be accessed using the options in the Manage Add-Ons UI.</a:t>
            </a:r>
          </a:p>
          <a:p>
            <a:pPr>
              <a:spcBef>
                <a:spcPts val="0"/>
              </a:spcBef>
              <a:spcAft>
                <a:spcPts val="200"/>
              </a:spcAft>
            </a:pPr>
            <a:r>
              <a:rPr lang="en-GB" sz="1400" dirty="0">
                <a:solidFill>
                  <a:schemeClr val="accent6">
                    <a:lumMod val="75000"/>
                  </a:schemeClr>
                </a:solidFill>
              </a:rPr>
              <a:t>    Installing the App</a:t>
            </a:r>
          </a:p>
          <a:p>
            <a:pPr>
              <a:spcBef>
                <a:spcPts val="0"/>
              </a:spcBef>
              <a:spcAft>
                <a:spcPts val="200"/>
              </a:spcAft>
            </a:pPr>
            <a:r>
              <a:rPr lang="en-GB" sz="1400" dirty="0"/>
              <a:t>The App is installed using the </a:t>
            </a:r>
            <a:r>
              <a:rPr lang="en-GB" sz="1400" i="1" dirty="0">
                <a:solidFill>
                  <a:schemeClr val="accent1">
                    <a:lumMod val="75000"/>
                  </a:schemeClr>
                </a:solidFill>
              </a:rPr>
              <a:t>Install Apps </a:t>
            </a:r>
            <a:r>
              <a:rPr lang="en-GB" sz="1400" dirty="0"/>
              <a:t>button on the </a:t>
            </a:r>
            <a:r>
              <a:rPr lang="en-GB" sz="1400" i="1" dirty="0">
                <a:solidFill>
                  <a:schemeClr val="accent1">
                    <a:lumMod val="75000"/>
                  </a:schemeClr>
                </a:solidFill>
              </a:rPr>
              <a:t>APPS</a:t>
            </a:r>
            <a:r>
              <a:rPr lang="en-GB" sz="1400" dirty="0"/>
              <a:t> tab in Matlab™. Alternatively, right-click the mouse on the ‘</a:t>
            </a:r>
            <a:r>
              <a:rPr lang="en-GB" sz="1400" dirty="0" err="1"/>
              <a:t>mlappinstall</a:t>
            </a:r>
            <a:r>
              <a:rPr lang="en-GB" sz="1400" dirty="0"/>
              <a:t>’ file and select install. </a:t>
            </a:r>
          </a:p>
          <a:p>
            <a:pPr>
              <a:spcBef>
                <a:spcPts val="0"/>
              </a:spcBef>
              <a:spcAft>
                <a:spcPts val="200"/>
              </a:spcAft>
            </a:pPr>
            <a:r>
              <a:rPr lang="en-GB" sz="1400" dirty="0"/>
              <a:t>Again all the folder paths are initialised upon installation and the location of the code is handled by Matlab™.</a:t>
            </a:r>
          </a:p>
          <a:p>
            <a:pPr>
              <a:spcBef>
                <a:spcPts val="0"/>
              </a:spcBef>
              <a:spcAft>
                <a:spcPts val="600"/>
              </a:spcAft>
            </a:pPr>
            <a:r>
              <a:rPr lang="en-GB" sz="1400" dirty="0"/>
              <a:t>Once installed, the demonstration model can be run from the Command Window using:</a:t>
            </a:r>
          </a:p>
          <a:p>
            <a:pPr>
              <a:spcBef>
                <a:spcPts val="0"/>
              </a:spcBef>
              <a:spcAft>
                <a:spcPts val="600"/>
              </a:spcAft>
            </a:pPr>
            <a:r>
              <a:rPr lang="en-GB" sz="1400" dirty="0"/>
              <a:t>&gt;&gt;  </a:t>
            </a:r>
            <a:r>
              <a:rPr lang="en-GB" sz="1400" dirty="0" err="1"/>
              <a:t>Asmita</a:t>
            </a:r>
            <a:r>
              <a:rPr lang="en-GB" sz="1400" dirty="0"/>
              <a:t>;</a:t>
            </a:r>
          </a:p>
          <a:p>
            <a:pPr>
              <a:spcBef>
                <a:spcPts val="0"/>
              </a:spcBef>
              <a:spcAft>
                <a:spcPts val="600"/>
              </a:spcAft>
            </a:pPr>
            <a:r>
              <a:rPr lang="en-GB" sz="1400" dirty="0"/>
              <a:t>Documentation can be viewed from the Supplementary Software in the Matlab™ documentation. The location of the code can be accessed by hovering over the App icon and then finding the link in the pop-up window.</a:t>
            </a:r>
          </a:p>
          <a:p>
            <a:endParaRPr lang="en-GB" sz="1400" dirty="0"/>
          </a:p>
        </p:txBody>
      </p:sp>
    </p:spTree>
    <p:extLst>
      <p:ext uri="{BB962C8B-B14F-4D97-AF65-F5344CB8AC3E}">
        <p14:creationId xmlns:p14="http://schemas.microsoft.com/office/powerpoint/2010/main" val="344462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13A3-2E5B-4E27-A787-290C5C5A27A5}"/>
              </a:ext>
            </a:extLst>
          </p:cNvPr>
          <p:cNvSpPr>
            <a:spLocks noGrp="1"/>
          </p:cNvSpPr>
          <p:nvPr>
            <p:ph type="title"/>
          </p:nvPr>
        </p:nvSpPr>
        <p:spPr/>
        <p:txBody>
          <a:bodyPr/>
          <a:lstStyle/>
          <a:p>
            <a:r>
              <a:rPr lang="en-GB" dirty="0"/>
              <a:t>Install the ASMITA App</a:t>
            </a:r>
          </a:p>
        </p:txBody>
      </p:sp>
      <p:pic>
        <p:nvPicPr>
          <p:cNvPr id="6" name="Picture 5">
            <a:extLst>
              <a:ext uri="{FF2B5EF4-FFF2-40B4-BE49-F238E27FC236}">
                <a16:creationId xmlns:a16="http://schemas.microsoft.com/office/drawing/2014/main" id="{793FF1BB-669B-452B-BD9E-748CC4190AD2}"/>
              </a:ext>
            </a:extLst>
          </p:cNvPr>
          <p:cNvPicPr>
            <a:picLocks noChangeAspect="1"/>
          </p:cNvPicPr>
          <p:nvPr/>
        </p:nvPicPr>
        <p:blipFill>
          <a:blip r:embed="rId2"/>
          <a:stretch>
            <a:fillRect/>
          </a:stretch>
        </p:blipFill>
        <p:spPr>
          <a:xfrm>
            <a:off x="2208753" y="1491206"/>
            <a:ext cx="6359280" cy="4833921"/>
          </a:xfrm>
          <a:prstGeom prst="rect">
            <a:avLst/>
          </a:prstGeom>
        </p:spPr>
      </p:pic>
      <p:sp>
        <p:nvSpPr>
          <p:cNvPr id="7" name="TextBox 6">
            <a:extLst>
              <a:ext uri="{FF2B5EF4-FFF2-40B4-BE49-F238E27FC236}">
                <a16:creationId xmlns:a16="http://schemas.microsoft.com/office/drawing/2014/main" id="{5B469739-36B3-48D6-AE68-22AE12EE6571}"/>
              </a:ext>
            </a:extLst>
          </p:cNvPr>
          <p:cNvSpPr txBox="1"/>
          <p:nvPr/>
        </p:nvSpPr>
        <p:spPr>
          <a:xfrm>
            <a:off x="7600359" y="2996039"/>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Install the </a:t>
            </a:r>
            <a:r>
              <a:rPr lang="en-GB" sz="2131" dirty="0" err="1">
                <a:solidFill>
                  <a:srgbClr val="FFFFFE">
                    <a:lumMod val="25000"/>
                  </a:srgbClr>
                </a:solidFill>
                <a:latin typeface="Times New Roman"/>
              </a:rPr>
              <a:t>asmita</a:t>
            </a:r>
            <a:r>
              <a:rPr lang="en-GB" sz="2131" dirty="0">
                <a:solidFill>
                  <a:srgbClr val="FFFFFE">
                    <a:lumMod val="25000"/>
                  </a:srgbClr>
                </a:solidFill>
                <a:latin typeface="Times New Roman"/>
              </a:rPr>
              <a:t> App from the APPS tab</a:t>
            </a:r>
          </a:p>
        </p:txBody>
      </p:sp>
      <p:cxnSp>
        <p:nvCxnSpPr>
          <p:cNvPr id="8" name="Straight Arrow Connector 7">
            <a:extLst>
              <a:ext uri="{FF2B5EF4-FFF2-40B4-BE49-F238E27FC236}">
                <a16:creationId xmlns:a16="http://schemas.microsoft.com/office/drawing/2014/main" id="{6C218C91-0F0D-4E16-9BF0-7A22C6AF4114}"/>
              </a:ext>
            </a:extLst>
          </p:cNvPr>
          <p:cNvCxnSpPr>
            <a:cxnSpLocks/>
            <a:stCxn id="7" idx="1"/>
          </p:cNvCxnSpPr>
          <p:nvPr/>
        </p:nvCxnSpPr>
        <p:spPr>
          <a:xfrm flipH="1" flipV="1">
            <a:off x="3503712" y="1790963"/>
            <a:ext cx="4096646" cy="157455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72CF97-6035-44AD-9B71-FF1A28374080}"/>
              </a:ext>
            </a:extLst>
          </p:cNvPr>
          <p:cNvSpPr txBox="1"/>
          <p:nvPr/>
        </p:nvSpPr>
        <p:spPr>
          <a:xfrm>
            <a:off x="7600359" y="4280992"/>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Select the file: </a:t>
            </a:r>
            <a:r>
              <a:rPr lang="en-GB" sz="2131" dirty="0" err="1">
                <a:solidFill>
                  <a:srgbClr val="FFFFFE">
                    <a:lumMod val="25000"/>
                  </a:srgbClr>
                </a:solidFill>
                <a:latin typeface="Times New Roman"/>
              </a:rPr>
              <a:t>asmita.mlappinstall</a:t>
            </a:r>
            <a:endParaRPr lang="en-GB" sz="2131" dirty="0">
              <a:solidFill>
                <a:srgbClr val="FFFFFE">
                  <a:lumMod val="25000"/>
                </a:srgbClr>
              </a:solidFill>
              <a:latin typeface="Times New Roman"/>
            </a:endParaRPr>
          </a:p>
        </p:txBody>
      </p:sp>
      <p:cxnSp>
        <p:nvCxnSpPr>
          <p:cNvPr id="11" name="Straight Arrow Connector 10">
            <a:extLst>
              <a:ext uri="{FF2B5EF4-FFF2-40B4-BE49-F238E27FC236}">
                <a16:creationId xmlns:a16="http://schemas.microsoft.com/office/drawing/2014/main" id="{7A66B066-8604-4BD8-8530-7FCD4D96FEB3}"/>
              </a:ext>
            </a:extLst>
          </p:cNvPr>
          <p:cNvCxnSpPr>
            <a:cxnSpLocks/>
            <a:stCxn id="10" idx="1"/>
          </p:cNvCxnSpPr>
          <p:nvPr/>
        </p:nvCxnSpPr>
        <p:spPr>
          <a:xfrm flipH="1">
            <a:off x="5452768" y="4650471"/>
            <a:ext cx="2147591" cy="44515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9793962-95F4-49A6-9031-5D0DA5C29B7C}"/>
              </a:ext>
            </a:extLst>
          </p:cNvPr>
          <p:cNvSpPr txBox="1"/>
          <p:nvPr/>
        </p:nvSpPr>
        <p:spPr>
          <a:xfrm>
            <a:off x="6836979" y="636728"/>
            <a:ext cx="4572000" cy="646331"/>
          </a:xfrm>
          <a:prstGeom prst="rect">
            <a:avLst/>
          </a:prstGeom>
          <a:noFill/>
        </p:spPr>
        <p:txBody>
          <a:bodyPr wrap="square">
            <a:spAutoFit/>
          </a:bodyPr>
          <a:lstStyle/>
          <a:p>
            <a:r>
              <a:rPr lang="en-GB" dirty="0">
                <a:solidFill>
                  <a:schemeClr val="bg1">
                    <a:lumMod val="20000"/>
                    <a:lumOff val="80000"/>
                  </a:schemeClr>
                </a:solidFill>
              </a:rPr>
              <a:t>Download ASMITA from www.coastalsea.uk/downloads</a:t>
            </a:r>
          </a:p>
        </p:txBody>
      </p:sp>
    </p:spTree>
    <p:extLst>
      <p:ext uri="{BB962C8B-B14F-4D97-AF65-F5344CB8AC3E}">
        <p14:creationId xmlns:p14="http://schemas.microsoft.com/office/powerpoint/2010/main" val="140828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69" y="1716907"/>
            <a:ext cx="5056754" cy="3963402"/>
          </a:xfrm>
          <a:prstGeom prst="rect">
            <a:avLst/>
          </a:prstGeom>
          <a:ln w="0">
            <a:solidFill>
              <a:schemeClr val="tx1"/>
            </a:solidFill>
          </a:ln>
        </p:spPr>
      </p:pic>
      <p:sp>
        <p:nvSpPr>
          <p:cNvPr id="2" name="Title 1"/>
          <p:cNvSpPr>
            <a:spLocks noGrp="1"/>
          </p:cNvSpPr>
          <p:nvPr>
            <p:ph type="title"/>
          </p:nvPr>
        </p:nvSpPr>
        <p:spPr/>
        <p:txBody>
          <a:bodyPr>
            <a:normAutofit/>
          </a:bodyPr>
          <a:lstStyle/>
          <a:p>
            <a:r>
              <a:rPr lang="en-GB" dirty="0"/>
              <a:t>Run ASMITA</a:t>
            </a:r>
          </a:p>
        </p:txBody>
      </p:sp>
      <p:sp>
        <p:nvSpPr>
          <p:cNvPr id="8" name="TextBox 7"/>
          <p:cNvSpPr txBox="1"/>
          <p:nvPr/>
        </p:nvSpPr>
        <p:spPr>
          <a:xfrm>
            <a:off x="7508622" y="1974433"/>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Locate working directory</a:t>
            </a:r>
          </a:p>
        </p:txBody>
      </p:sp>
      <p:cxnSp>
        <p:nvCxnSpPr>
          <p:cNvPr id="10" name="Straight Arrow Connector 9"/>
          <p:cNvCxnSpPr>
            <a:stCxn id="8" idx="1"/>
          </p:cNvCxnSpPr>
          <p:nvPr/>
        </p:nvCxnSpPr>
        <p:spPr>
          <a:xfrm flipH="1" flipV="1">
            <a:off x="5680057" y="1952861"/>
            <a:ext cx="1828564" cy="39105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66782" y="4638229"/>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Start from command line with &gt;&gt;</a:t>
            </a:r>
            <a:r>
              <a:rPr lang="en-GB" sz="2131" dirty="0" err="1">
                <a:solidFill>
                  <a:srgbClr val="FFFFFE">
                    <a:lumMod val="25000"/>
                  </a:srgbClr>
                </a:solidFill>
                <a:latin typeface="Times New Roman"/>
              </a:rPr>
              <a:t>Asmita</a:t>
            </a:r>
            <a:r>
              <a:rPr lang="en-GB" sz="2131" dirty="0">
                <a:solidFill>
                  <a:srgbClr val="FFFFFE">
                    <a:lumMod val="25000"/>
                  </a:srgbClr>
                </a:solidFill>
                <a:latin typeface="Times New Roman"/>
              </a:rPr>
              <a:t>;</a:t>
            </a:r>
          </a:p>
        </p:txBody>
      </p:sp>
      <p:cxnSp>
        <p:nvCxnSpPr>
          <p:cNvPr id="12" name="Straight Arrow Connector 11"/>
          <p:cNvCxnSpPr>
            <a:cxnSpLocks/>
            <a:stCxn id="11" idx="1"/>
          </p:cNvCxnSpPr>
          <p:nvPr/>
        </p:nvCxnSpPr>
        <p:spPr>
          <a:xfrm flipH="1" flipV="1">
            <a:off x="3579823" y="4514091"/>
            <a:ext cx="3686958" cy="49361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1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2" descr="2000_humber"/>
          <p:cNvPicPr>
            <a:picLocks noChangeAspect="1" noChangeArrowheads="1"/>
          </p:cNvPicPr>
          <p:nvPr/>
        </p:nvPicPr>
        <p:blipFill>
          <a:blip r:embed="rId3">
            <a:extLst>
              <a:ext uri="{28A0092B-C50C-407E-A947-70E740481C1C}">
                <a14:useLocalDpi xmlns:a14="http://schemas.microsoft.com/office/drawing/2010/main" val="0"/>
              </a:ext>
            </a:extLst>
          </a:blip>
          <a:srcRect l="10927" t="9338" r="8269" b="15916"/>
          <a:stretch>
            <a:fillRect/>
          </a:stretch>
        </p:blipFill>
        <p:spPr bwMode="auto">
          <a:xfrm>
            <a:off x="1832772" y="963351"/>
            <a:ext cx="8524435" cy="542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pic>
      <p:grpSp>
        <p:nvGrpSpPr>
          <p:cNvPr id="34820" name="Group 3"/>
          <p:cNvGrpSpPr>
            <a:grpSpLocks/>
          </p:cNvGrpSpPr>
          <p:nvPr/>
        </p:nvGrpSpPr>
        <p:grpSpPr bwMode="auto">
          <a:xfrm>
            <a:off x="1858963" y="1649441"/>
            <a:ext cx="8039100" cy="4443664"/>
            <a:chOff x="211" y="971"/>
            <a:chExt cx="5064" cy="2969"/>
          </a:xfrm>
        </p:grpSpPr>
        <p:grpSp>
          <p:nvGrpSpPr>
            <p:cNvPr id="34822" name="Group 4"/>
            <p:cNvGrpSpPr>
              <a:grpSpLocks/>
            </p:cNvGrpSpPr>
            <p:nvPr/>
          </p:nvGrpSpPr>
          <p:grpSpPr bwMode="auto">
            <a:xfrm>
              <a:off x="243" y="2824"/>
              <a:ext cx="1018" cy="1116"/>
              <a:chOff x="217" y="2612"/>
              <a:chExt cx="1034" cy="1130"/>
            </a:xfrm>
          </p:grpSpPr>
          <p:pic>
            <p:nvPicPr>
              <p:cNvPr id="34843" name="Picture 5" descr="uk"/>
              <p:cNvPicPr>
                <a:picLocks noChangeAspect="1" noChangeArrowheads="1"/>
              </p:cNvPicPr>
              <p:nvPr/>
            </p:nvPicPr>
            <p:blipFill>
              <a:blip r:embed="rId4">
                <a:extLst>
                  <a:ext uri="{28A0092B-C50C-407E-A947-70E740481C1C}">
                    <a14:useLocalDpi xmlns:a14="http://schemas.microsoft.com/office/drawing/2010/main" val="0"/>
                  </a:ext>
                </a:extLst>
              </a:blip>
              <a:srcRect t="2028"/>
              <a:stretch>
                <a:fillRect/>
              </a:stretch>
            </p:blipFill>
            <p:spPr bwMode="auto">
              <a:xfrm>
                <a:off x="217" y="2612"/>
                <a:ext cx="1034"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4" name="Rectangle 6"/>
              <p:cNvSpPr>
                <a:spLocks noChangeArrowheads="1"/>
              </p:cNvSpPr>
              <p:nvPr/>
            </p:nvSpPr>
            <p:spPr bwMode="auto">
              <a:xfrm>
                <a:off x="938" y="3265"/>
                <a:ext cx="144" cy="74"/>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539"/>
              </a:p>
            </p:txBody>
          </p:sp>
        </p:grpSp>
        <p:sp>
          <p:nvSpPr>
            <p:cNvPr id="34823" name="Text Box 7"/>
            <p:cNvSpPr txBox="1">
              <a:spLocks noChangeArrowheads="1"/>
            </p:cNvSpPr>
            <p:nvPr/>
          </p:nvSpPr>
          <p:spPr bwMode="auto">
            <a:xfrm>
              <a:off x="235" y="1824"/>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Trent Falls</a:t>
              </a:r>
            </a:p>
          </p:txBody>
        </p:sp>
        <p:sp>
          <p:nvSpPr>
            <p:cNvPr id="34824" name="Line 8"/>
            <p:cNvSpPr>
              <a:spLocks noChangeShapeType="1"/>
            </p:cNvSpPr>
            <p:nvPr/>
          </p:nvSpPr>
          <p:spPr bwMode="auto">
            <a:xfrm>
              <a:off x="809" y="1121"/>
              <a:ext cx="32"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25" name="Text Box 9"/>
            <p:cNvSpPr txBox="1">
              <a:spLocks noChangeArrowheads="1"/>
            </p:cNvSpPr>
            <p:nvPr/>
          </p:nvSpPr>
          <p:spPr bwMode="auto">
            <a:xfrm>
              <a:off x="1258" y="2275"/>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River Trent</a:t>
              </a:r>
            </a:p>
          </p:txBody>
        </p:sp>
        <p:sp>
          <p:nvSpPr>
            <p:cNvPr id="34826" name="Text Box 10"/>
            <p:cNvSpPr txBox="1">
              <a:spLocks noChangeArrowheads="1"/>
            </p:cNvSpPr>
            <p:nvPr/>
          </p:nvSpPr>
          <p:spPr bwMode="auto">
            <a:xfrm>
              <a:off x="211" y="971"/>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River Ouse</a:t>
              </a:r>
            </a:p>
          </p:txBody>
        </p:sp>
        <p:sp>
          <p:nvSpPr>
            <p:cNvPr id="34827" name="Line 11"/>
            <p:cNvSpPr>
              <a:spLocks noChangeShapeType="1"/>
            </p:cNvSpPr>
            <p:nvPr/>
          </p:nvSpPr>
          <p:spPr bwMode="auto">
            <a:xfrm flipV="1">
              <a:off x="770" y="1587"/>
              <a:ext cx="465" cy="24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28" name="Line 12"/>
            <p:cNvSpPr>
              <a:spLocks noChangeShapeType="1"/>
            </p:cNvSpPr>
            <p:nvPr/>
          </p:nvSpPr>
          <p:spPr bwMode="auto">
            <a:xfrm flipH="1" flipV="1">
              <a:off x="1384" y="2188"/>
              <a:ext cx="323" cy="11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29" name="Text Box 13"/>
            <p:cNvSpPr txBox="1">
              <a:spLocks noChangeArrowheads="1"/>
            </p:cNvSpPr>
            <p:nvPr/>
          </p:nvSpPr>
          <p:spPr bwMode="auto">
            <a:xfrm>
              <a:off x="2802" y="2022"/>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Immingham</a:t>
              </a:r>
            </a:p>
          </p:txBody>
        </p:sp>
        <p:sp>
          <p:nvSpPr>
            <p:cNvPr id="34830" name="Text Box 14"/>
            <p:cNvSpPr txBox="1">
              <a:spLocks noChangeArrowheads="1"/>
            </p:cNvSpPr>
            <p:nvPr/>
          </p:nvSpPr>
          <p:spPr bwMode="auto">
            <a:xfrm>
              <a:off x="2629" y="971"/>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Hull</a:t>
              </a:r>
            </a:p>
          </p:txBody>
        </p:sp>
        <p:sp>
          <p:nvSpPr>
            <p:cNvPr id="34831" name="Text Box 15"/>
            <p:cNvSpPr txBox="1">
              <a:spLocks noChangeArrowheads="1"/>
            </p:cNvSpPr>
            <p:nvPr/>
          </p:nvSpPr>
          <p:spPr bwMode="auto">
            <a:xfrm>
              <a:off x="3904" y="1595"/>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Spurn Head</a:t>
              </a:r>
            </a:p>
          </p:txBody>
        </p:sp>
        <p:sp>
          <p:nvSpPr>
            <p:cNvPr id="34832" name="Text Box 16"/>
            <p:cNvSpPr txBox="1">
              <a:spLocks noChangeArrowheads="1"/>
            </p:cNvSpPr>
            <p:nvPr/>
          </p:nvSpPr>
          <p:spPr bwMode="auto">
            <a:xfrm>
              <a:off x="4290" y="3586"/>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10 km</a:t>
              </a:r>
            </a:p>
          </p:txBody>
        </p:sp>
        <p:sp>
          <p:nvSpPr>
            <p:cNvPr id="34833" name="Text Box 17"/>
            <p:cNvSpPr txBox="1">
              <a:spLocks noChangeArrowheads="1"/>
            </p:cNvSpPr>
            <p:nvPr/>
          </p:nvSpPr>
          <p:spPr bwMode="auto">
            <a:xfrm>
              <a:off x="1510" y="1872"/>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Read’s Island</a:t>
              </a:r>
            </a:p>
          </p:txBody>
        </p:sp>
        <p:sp>
          <p:nvSpPr>
            <p:cNvPr id="34834" name="Text Box 18"/>
            <p:cNvSpPr txBox="1">
              <a:spLocks noChangeArrowheads="1"/>
            </p:cNvSpPr>
            <p:nvPr/>
          </p:nvSpPr>
          <p:spPr bwMode="auto">
            <a:xfrm>
              <a:off x="1526" y="1121"/>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Brough</a:t>
              </a:r>
            </a:p>
          </p:txBody>
        </p:sp>
        <p:sp>
          <p:nvSpPr>
            <p:cNvPr id="34835" name="Oval 19"/>
            <p:cNvSpPr>
              <a:spLocks noChangeArrowheads="1"/>
            </p:cNvSpPr>
            <p:nvPr/>
          </p:nvSpPr>
          <p:spPr bwMode="auto">
            <a:xfrm>
              <a:off x="1810" y="1271"/>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6" name="Oval 20"/>
            <p:cNvSpPr>
              <a:spLocks noChangeArrowheads="1"/>
            </p:cNvSpPr>
            <p:nvPr/>
          </p:nvSpPr>
          <p:spPr bwMode="auto">
            <a:xfrm>
              <a:off x="3070" y="1121"/>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7" name="Oval 21"/>
            <p:cNvSpPr>
              <a:spLocks noChangeArrowheads="1"/>
            </p:cNvSpPr>
            <p:nvPr/>
          </p:nvSpPr>
          <p:spPr bwMode="auto">
            <a:xfrm>
              <a:off x="3408" y="1951"/>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8" name="Oval 22"/>
            <p:cNvSpPr>
              <a:spLocks noChangeArrowheads="1"/>
            </p:cNvSpPr>
            <p:nvPr/>
          </p:nvSpPr>
          <p:spPr bwMode="auto">
            <a:xfrm>
              <a:off x="4038" y="2346"/>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9" name="Line 23"/>
            <p:cNvSpPr>
              <a:spLocks noChangeShapeType="1"/>
            </p:cNvSpPr>
            <p:nvPr/>
          </p:nvSpPr>
          <p:spPr bwMode="auto">
            <a:xfrm>
              <a:off x="4432" y="1753"/>
              <a:ext cx="370" cy="5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40" name="Text Box 24"/>
            <p:cNvSpPr txBox="1">
              <a:spLocks noChangeArrowheads="1"/>
            </p:cNvSpPr>
            <p:nvPr/>
          </p:nvSpPr>
          <p:spPr bwMode="auto">
            <a:xfrm>
              <a:off x="2701" y="2952"/>
              <a:ext cx="1473"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i="1" dirty="0">
                  <a:latin typeface="Arial" pitchFamily="34" charset="0"/>
                </a:rPr>
                <a:t>2000 Bathymetry</a:t>
              </a:r>
            </a:p>
          </p:txBody>
        </p:sp>
        <p:pic>
          <p:nvPicPr>
            <p:cNvPr id="34841" name="Picture 25" descr="colorbar"/>
            <p:cNvPicPr>
              <a:picLocks noChangeAspect="1" noChangeArrowheads="1"/>
            </p:cNvPicPr>
            <p:nvPr/>
          </p:nvPicPr>
          <p:blipFill>
            <a:blip r:embed="rId5">
              <a:extLst>
                <a:ext uri="{28A0092B-C50C-407E-A947-70E740481C1C}">
                  <a14:useLocalDpi xmlns:a14="http://schemas.microsoft.com/office/drawing/2010/main" val="0"/>
                </a:ext>
              </a:extLst>
            </a:blip>
            <a:srcRect l="44693" t="40250" r="48672" b="25699"/>
            <a:stretch>
              <a:fillRect/>
            </a:stretch>
          </p:blipFill>
          <p:spPr bwMode="auto">
            <a:xfrm>
              <a:off x="2629" y="2341"/>
              <a:ext cx="359"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2" name="Text Box 26"/>
            <p:cNvSpPr txBox="1">
              <a:spLocks noChangeArrowheads="1"/>
            </p:cNvSpPr>
            <p:nvPr/>
          </p:nvSpPr>
          <p:spPr bwMode="auto">
            <a:xfrm>
              <a:off x="3432" y="2448"/>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Grimbsy</a:t>
              </a:r>
            </a:p>
          </p:txBody>
        </p:sp>
      </p:grpSp>
      <p:sp>
        <p:nvSpPr>
          <p:cNvPr id="34821" name="Rectangle 27"/>
          <p:cNvSpPr>
            <a:spLocks noGrp="1" noChangeArrowheads="1"/>
          </p:cNvSpPr>
          <p:nvPr>
            <p:ph type="title"/>
          </p:nvPr>
        </p:nvSpPr>
        <p:spPr>
          <a:xfrm>
            <a:off x="1887740" y="376839"/>
            <a:ext cx="8307388" cy="544605"/>
          </a:xfrm>
        </p:spPr>
        <p:txBody>
          <a:bodyPr>
            <a:normAutofit/>
          </a:bodyPr>
          <a:lstStyle/>
          <a:p>
            <a:pPr algn="ctr" eaLnBrk="1" hangingPunct="1"/>
            <a:r>
              <a:rPr lang="en-GB" dirty="0"/>
              <a:t>Humber Estuary</a:t>
            </a:r>
          </a:p>
        </p:txBody>
      </p:sp>
      <p:sp>
        <p:nvSpPr>
          <p:cNvPr id="7" name="Footer Placeholder 6"/>
          <p:cNvSpPr>
            <a:spLocks noGrp="1"/>
          </p:cNvSpPr>
          <p:nvPr>
            <p:ph type="ftr" sz="quarter" idx="11"/>
          </p:nvPr>
        </p:nvSpPr>
        <p:spPr>
          <a:xfrm>
            <a:off x="3287376" y="6438017"/>
            <a:ext cx="5791200" cy="212728"/>
          </a:xfrm>
        </p:spPr>
        <p:txBody>
          <a:bodyPr/>
          <a:lstStyle/>
          <a:p>
            <a:r>
              <a:rPr lang="en-US" dirty="0"/>
              <a:t>Source: </a:t>
            </a:r>
            <a:r>
              <a:rPr lang="en-US" dirty="0" err="1"/>
              <a:t>ABPmer</a:t>
            </a:r>
            <a:endParaRPr lang="en-US" dirty="0"/>
          </a:p>
        </p:txBody>
      </p:sp>
    </p:spTree>
    <p:extLst>
      <p:ext uri="{BB962C8B-B14F-4D97-AF65-F5344CB8AC3E}">
        <p14:creationId xmlns:p14="http://schemas.microsoft.com/office/powerpoint/2010/main" val="334217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descr="INTMFG8"/>
          <p:cNvPicPr>
            <a:picLocks noChangeAspect="1" noChangeArrowheads="1"/>
          </p:cNvPicPr>
          <p:nvPr/>
        </p:nvPicPr>
        <p:blipFill>
          <a:blip r:embed="rId3">
            <a:extLst>
              <a:ext uri="{28A0092B-C50C-407E-A947-70E740481C1C}">
                <a14:useLocalDpi xmlns:a14="http://schemas.microsoft.com/office/drawing/2010/main" val="0"/>
              </a:ext>
            </a:extLst>
          </a:blip>
          <a:srcRect l="8008" t="2670" r="8008" b="4005"/>
          <a:stretch>
            <a:fillRect/>
          </a:stretch>
        </p:blipFill>
        <p:spPr bwMode="auto">
          <a:xfrm>
            <a:off x="2287721" y="-59470"/>
            <a:ext cx="9904279" cy="691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3"/>
          <p:cNvSpPr>
            <a:spLocks noGrp="1" noChangeArrowheads="1"/>
          </p:cNvSpPr>
          <p:nvPr>
            <p:ph type="title"/>
          </p:nvPr>
        </p:nvSpPr>
        <p:spPr>
          <a:xfrm>
            <a:off x="2447444" y="178352"/>
            <a:ext cx="8307388" cy="546100"/>
          </a:xfrm>
        </p:spPr>
        <p:txBody>
          <a:bodyPr/>
          <a:lstStyle/>
          <a:p>
            <a:pPr eaLnBrk="1" hangingPunct="1"/>
            <a:r>
              <a:rPr lang="en-GB" dirty="0">
                <a:solidFill>
                  <a:schemeClr val="accent1"/>
                </a:solidFill>
              </a:rPr>
              <a:t>Geological setting</a:t>
            </a:r>
          </a:p>
        </p:txBody>
      </p:sp>
      <p:sp>
        <p:nvSpPr>
          <p:cNvPr id="5" name="Footer Placeholder 4"/>
          <p:cNvSpPr>
            <a:spLocks noGrp="1"/>
          </p:cNvSpPr>
          <p:nvPr>
            <p:ph type="ftr" sz="quarter" idx="11"/>
          </p:nvPr>
        </p:nvSpPr>
        <p:spPr/>
        <p:txBody>
          <a:bodyPr/>
          <a:lstStyle/>
          <a:p>
            <a:r>
              <a:rPr lang="en-GB" dirty="0">
                <a:solidFill>
                  <a:schemeClr val="bg2"/>
                </a:solidFill>
              </a:rPr>
              <a:t>Source: British Geological Survey</a:t>
            </a:r>
          </a:p>
        </p:txBody>
      </p:sp>
      <p:sp>
        <p:nvSpPr>
          <p:cNvPr id="3" name="TextBox 2">
            <a:extLst>
              <a:ext uri="{FF2B5EF4-FFF2-40B4-BE49-F238E27FC236}">
                <a16:creationId xmlns:a16="http://schemas.microsoft.com/office/drawing/2014/main" id="{6D0DEA10-A3B6-009A-EC9C-7134CC9347CD}"/>
              </a:ext>
            </a:extLst>
          </p:cNvPr>
          <p:cNvSpPr txBox="1"/>
          <p:nvPr/>
        </p:nvSpPr>
        <p:spPr>
          <a:xfrm>
            <a:off x="72736" y="724452"/>
            <a:ext cx="2214986" cy="1200329"/>
          </a:xfrm>
          <a:prstGeom prst="rect">
            <a:avLst/>
          </a:prstGeom>
          <a:noFill/>
        </p:spPr>
        <p:txBody>
          <a:bodyPr wrap="square" rtlCol="0">
            <a:spAutoFit/>
          </a:bodyPr>
          <a:lstStyle/>
          <a:p>
            <a:r>
              <a:rPr lang="en-GB" dirty="0"/>
              <a:t>Figure shows the Humber estuary bed at the start of the Holocene (~20kyrBP)</a:t>
            </a:r>
          </a:p>
        </p:txBody>
      </p:sp>
    </p:spTree>
    <p:extLst>
      <p:ext uri="{BB962C8B-B14F-4D97-AF65-F5344CB8AC3E}">
        <p14:creationId xmlns:p14="http://schemas.microsoft.com/office/powerpoint/2010/main" val="174971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2" descr="Spur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286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4" name="Object 3"/>
          <p:cNvGraphicFramePr>
            <a:graphicFrameLocks noChangeAspect="1"/>
          </p:cNvGraphicFramePr>
          <p:nvPr>
            <p:extLst>
              <p:ext uri="{D42A27DB-BD31-4B8C-83A1-F6EECF244321}">
                <p14:modId xmlns:p14="http://schemas.microsoft.com/office/powerpoint/2010/main" val="1177949148"/>
              </p:ext>
            </p:extLst>
          </p:nvPr>
        </p:nvGraphicFramePr>
        <p:xfrm>
          <a:off x="2997202" y="1194538"/>
          <a:ext cx="8385175" cy="4853757"/>
        </p:xfrm>
        <a:graphic>
          <a:graphicData uri="http://schemas.openxmlformats.org/presentationml/2006/ole">
            <mc:AlternateContent xmlns:mc="http://schemas.openxmlformats.org/markup-compatibility/2006">
              <mc:Choice xmlns:v="urn:schemas-microsoft-com:vml" Requires="v">
                <p:oleObj name="Worksheet" r:id="rId4" imgW="9306154" imgH="5715305" progId="Excel.Sheet.8">
                  <p:embed/>
                </p:oleObj>
              </mc:Choice>
              <mc:Fallback>
                <p:oleObj name="Worksheet" r:id="rId4" imgW="9306154" imgH="5715305" progId="Excel.Sheet.8">
                  <p:embed/>
                  <p:pic>
                    <p:nvPicPr>
                      <p:cNvPr id="3584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202" y="1194538"/>
                        <a:ext cx="8385175" cy="485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5" name="Rectangle 4"/>
          <p:cNvSpPr>
            <a:spLocks noGrp="1" noChangeArrowheads="1"/>
          </p:cNvSpPr>
          <p:nvPr>
            <p:ph type="title" idx="4294967295"/>
          </p:nvPr>
        </p:nvSpPr>
        <p:spPr>
          <a:xfrm>
            <a:off x="3162554" y="263134"/>
            <a:ext cx="7988300" cy="668271"/>
          </a:xfrm>
        </p:spPr>
        <p:txBody>
          <a:bodyPr/>
          <a:lstStyle/>
          <a:p>
            <a:pPr algn="ctr" eaLnBrk="1" hangingPunct="1"/>
            <a:r>
              <a:rPr lang="en-GB" dirty="0"/>
              <a:t>Humber sea level rise + nodal tidal cycle</a:t>
            </a:r>
          </a:p>
        </p:txBody>
      </p:sp>
      <p:sp>
        <p:nvSpPr>
          <p:cNvPr id="3" name="TextBox 2">
            <a:extLst>
              <a:ext uri="{FF2B5EF4-FFF2-40B4-BE49-F238E27FC236}">
                <a16:creationId xmlns:a16="http://schemas.microsoft.com/office/drawing/2014/main" id="{D78009B4-725A-D9A9-7DC5-46AFFF484506}"/>
              </a:ext>
            </a:extLst>
          </p:cNvPr>
          <p:cNvSpPr txBox="1"/>
          <p:nvPr/>
        </p:nvSpPr>
        <p:spPr>
          <a:xfrm>
            <a:off x="123444" y="1805940"/>
            <a:ext cx="2162556" cy="2862322"/>
          </a:xfrm>
          <a:prstGeom prst="rect">
            <a:avLst/>
          </a:prstGeom>
          <a:noFill/>
        </p:spPr>
        <p:txBody>
          <a:bodyPr wrap="square" rtlCol="0">
            <a:spAutoFit/>
          </a:bodyPr>
          <a:lstStyle/>
          <a:p>
            <a:r>
              <a:rPr lang="en-GB" dirty="0"/>
              <a:t>Figure shows</a:t>
            </a:r>
          </a:p>
          <a:p>
            <a:pPr marL="285750" indent="-285750">
              <a:buFont typeface="Wingdings" panose="05000000000000000000" pitchFamily="2" charset="2"/>
              <a:buChar char="Ø"/>
            </a:pPr>
            <a:r>
              <a:rPr lang="en-GB" dirty="0"/>
              <a:t>the annual mean tidal range (solid green line)</a:t>
            </a:r>
          </a:p>
          <a:p>
            <a:pPr marL="285750" indent="-285750">
              <a:buFont typeface="Wingdings" panose="05000000000000000000" pitchFamily="2" charset="2"/>
              <a:buChar char="Ø"/>
            </a:pPr>
            <a:r>
              <a:rPr lang="en-GB" dirty="0"/>
              <a:t>the underlying trend (dashed green line)</a:t>
            </a:r>
          </a:p>
          <a:p>
            <a:pPr marL="285750" indent="-285750">
              <a:buFont typeface="Wingdings" panose="05000000000000000000" pitchFamily="2" charset="2"/>
              <a:buChar char="Ø"/>
            </a:pPr>
            <a:r>
              <a:rPr lang="en-GB" dirty="0"/>
              <a:t>The trend in mean sea level (dashed blue line) </a:t>
            </a:r>
          </a:p>
        </p:txBody>
      </p:sp>
    </p:spTree>
    <p:extLst>
      <p:ext uri="{BB962C8B-B14F-4D97-AF65-F5344CB8AC3E}">
        <p14:creationId xmlns:p14="http://schemas.microsoft.com/office/powerpoint/2010/main" val="328258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a:bodyPr>
          <a:lstStyle/>
          <a:p>
            <a:r>
              <a:rPr lang="en-GB" dirty="0"/>
              <a:t>The Exercise</a:t>
            </a:r>
          </a:p>
        </p:txBody>
      </p:sp>
      <p:sp>
        <p:nvSpPr>
          <p:cNvPr id="266245" name="Rectangle 5"/>
          <p:cNvSpPr>
            <a:spLocks noChangeArrowheads="1"/>
          </p:cNvSpPr>
          <p:nvPr/>
        </p:nvSpPr>
        <p:spPr bwMode="auto">
          <a:xfrm>
            <a:off x="1074616" y="1949080"/>
            <a:ext cx="9956800" cy="310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Construct a model using the parameters provided, including the historic changes and river input.</a:t>
            </a:r>
          </a:p>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Then examine the following scenarios: </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an exponential sea level rise from 1900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the addition of a reclamation on the tidal flat in the year 2000, reducing the plan </a:t>
            </a:r>
            <a:r>
              <a:rPr kumimoji="0" lang="en-GB" sz="2000" b="0" i="0" u="none" strike="noStrike" kern="1200" cap="none" spc="0" normalizeH="0" baseline="0" noProof="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area by 2.e7 m3 and the volume by 6.e7 m3</a:t>
            </a:r>
            <a:endPar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9752221"/>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CoastalSEA">
      <a:dk1>
        <a:srgbClr val="0F4A7F"/>
      </a:dk1>
      <a:lt1>
        <a:srgbClr val="BDBAB4"/>
      </a:lt1>
      <a:dk2>
        <a:srgbClr val="4D504D"/>
      </a:dk2>
      <a:lt2>
        <a:srgbClr val="FFFFFE"/>
      </a:lt2>
      <a:accent1>
        <a:srgbClr val="E6A82F"/>
      </a:accent1>
      <a:accent2>
        <a:srgbClr val="ACA743"/>
      </a:accent2>
      <a:accent3>
        <a:srgbClr val="7CB665"/>
      </a:accent3>
      <a:accent4>
        <a:srgbClr val="5FAC99"/>
      </a:accent4>
      <a:accent5>
        <a:srgbClr val="3B95C3"/>
      </a:accent5>
      <a:accent6>
        <a:srgbClr val="2A659C"/>
      </a:accent6>
      <a:hlink>
        <a:srgbClr val="3B95C3"/>
      </a:hlink>
      <a:folHlink>
        <a:srgbClr val="E8A527"/>
      </a:folHlink>
    </a:clrScheme>
    <a:fontScheme name="CoastalSEA">
      <a:majorFont>
        <a:latin typeface="Quest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Times New Roman"/>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EA ppt Template" id="{D1364694-2D00-4D52-A053-C801EA40413D}" vid="{6E17E7DD-8D51-4623-8534-A30F616A2298}"/>
    </a:ext>
  </a:extLst>
</a:theme>
</file>

<file path=ppt/theme/theme2.xml><?xml version="1.0" encoding="utf-8"?>
<a:theme xmlns:a="http://schemas.openxmlformats.org/drawingml/2006/main" name="1_Office Theme">
  <a:themeElements>
    <a:clrScheme name="CoastalSEA">
      <a:dk1>
        <a:srgbClr val="0F4A7F"/>
      </a:dk1>
      <a:lt1>
        <a:srgbClr val="BDBAB4"/>
      </a:lt1>
      <a:dk2>
        <a:srgbClr val="4D504D"/>
      </a:dk2>
      <a:lt2>
        <a:srgbClr val="FFFFFE"/>
      </a:lt2>
      <a:accent1>
        <a:srgbClr val="E6A82F"/>
      </a:accent1>
      <a:accent2>
        <a:srgbClr val="ACA743"/>
      </a:accent2>
      <a:accent3>
        <a:srgbClr val="7CB665"/>
      </a:accent3>
      <a:accent4>
        <a:srgbClr val="5FAC99"/>
      </a:accent4>
      <a:accent5>
        <a:srgbClr val="3B95C3"/>
      </a:accent5>
      <a:accent6>
        <a:srgbClr val="2A659C"/>
      </a:accent6>
      <a:hlink>
        <a:srgbClr val="3B95C3"/>
      </a:hlink>
      <a:folHlink>
        <a:srgbClr val="E8A527"/>
      </a:folHlink>
    </a:clrScheme>
    <a:fontScheme name="CoastalSEA">
      <a:majorFont>
        <a:latin typeface="Quest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Times New Roman"/>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EA ppt Template" id="{D1364694-2D00-4D52-A053-C801EA40413D}" vid="{6E17E7DD-8D51-4623-8534-A30F616A2298}"/>
    </a:ext>
  </a:extLst>
</a:theme>
</file>

<file path=ppt/theme/theme3.xml><?xml version="1.0" encoding="utf-8"?>
<a:theme xmlns:a="http://schemas.openxmlformats.org/drawingml/2006/main" name="1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Art_of_Modelling.potx" id="{891B6847-90AB-4DF6-9D64-875C6AD2B88B}" vid="{9DD41ABC-3C63-4F54-8D71-3ACCA5C7A302}"/>
    </a:ext>
  </a:extLst>
</a:theme>
</file>

<file path=ppt/theme/theme4.xml><?xml version="1.0" encoding="utf-8"?>
<a:theme xmlns:a="http://schemas.openxmlformats.org/drawingml/2006/main" name="CoastalSEA">
  <a:themeElements>
    <a:clrScheme name="CoastalSEA">
      <a:dk1>
        <a:srgbClr val="0F4A7F"/>
      </a:dk1>
      <a:lt1>
        <a:srgbClr val="BDBAB4"/>
      </a:lt1>
      <a:dk2>
        <a:srgbClr val="4D504D"/>
      </a:dk2>
      <a:lt2>
        <a:srgbClr val="FFFFFE"/>
      </a:lt2>
      <a:accent1>
        <a:srgbClr val="E6A82F"/>
      </a:accent1>
      <a:accent2>
        <a:srgbClr val="ACA743"/>
      </a:accent2>
      <a:accent3>
        <a:srgbClr val="A5322B"/>
      </a:accent3>
      <a:accent4>
        <a:srgbClr val="5FAC99"/>
      </a:accent4>
      <a:accent5>
        <a:srgbClr val="3B95C3"/>
      </a:accent5>
      <a:accent6>
        <a:srgbClr val="2A659C"/>
      </a:accent6>
      <a:hlink>
        <a:srgbClr val="3B95C3"/>
      </a:hlink>
      <a:folHlink>
        <a:srgbClr val="E8A527"/>
      </a:folHlink>
    </a:clrScheme>
    <a:fontScheme name="CoastalSEA">
      <a:majorFont>
        <a:latin typeface="Quest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Times New Roman"/>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astalSEA" id="{AB3F8278-801E-46B1-AF17-A3B98770FED7}" vid="{5C790375-07D6-4AA4-B4F5-EA06D3405B9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CoastalSEA</Template>
  <TotalTime>0</TotalTime>
  <Words>1839</Words>
  <Application>Microsoft Office PowerPoint</Application>
  <PresentationFormat>Widescreen</PresentationFormat>
  <Paragraphs>169</Paragraphs>
  <Slides>22</Slides>
  <Notes>10</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2</vt:i4>
      </vt:variant>
      <vt:variant>
        <vt:lpstr>Slide Titles</vt:lpstr>
      </vt:variant>
      <vt:variant>
        <vt:i4>22</vt:i4>
      </vt:variant>
    </vt:vector>
  </HeadingPairs>
  <TitlesOfParts>
    <vt:vector size="39" baseType="lpstr">
      <vt:lpstr>Arial</vt:lpstr>
      <vt:lpstr>Arial Narrow</vt:lpstr>
      <vt:lpstr>Calibri</vt:lpstr>
      <vt:lpstr>Courier New</vt:lpstr>
      <vt:lpstr>Georgia</vt:lpstr>
      <vt:lpstr>Lucida Sans</vt:lpstr>
      <vt:lpstr>Questrial</vt:lpstr>
      <vt:lpstr>Symbol</vt:lpstr>
      <vt:lpstr>Times New Roman</vt:lpstr>
      <vt:lpstr>Wingdings</vt:lpstr>
      <vt:lpstr>Wingdings 2</vt:lpstr>
      <vt:lpstr>Office Theme</vt:lpstr>
      <vt:lpstr>1_Office Theme</vt:lpstr>
      <vt:lpstr>1_Civic</vt:lpstr>
      <vt:lpstr>CoastalSEA</vt:lpstr>
      <vt:lpstr>Visio</vt:lpstr>
      <vt:lpstr>Worksheet</vt:lpstr>
      <vt:lpstr>ASMITA Humber Practical</vt:lpstr>
      <vt:lpstr>ASMITA</vt:lpstr>
      <vt:lpstr>Getting started</vt:lpstr>
      <vt:lpstr>Install the ASMITA App</vt:lpstr>
      <vt:lpstr>Run ASMITA</vt:lpstr>
      <vt:lpstr>Humber Estuary</vt:lpstr>
      <vt:lpstr>Geological setting</vt:lpstr>
      <vt:lpstr>Humber sea level rise + nodal tidal cycle</vt:lpstr>
      <vt:lpstr>The Exercise</vt:lpstr>
      <vt:lpstr>Files for Exercise</vt:lpstr>
      <vt:lpstr>Preliminary steps</vt:lpstr>
      <vt:lpstr>Source data – in file: Humber 3EM model parameters.xlsx</vt:lpstr>
      <vt:lpstr>Sketch the model layout and exchanges</vt:lpstr>
      <vt:lpstr>Typical Workflow to Setup Asmita</vt:lpstr>
      <vt:lpstr>Extended workflow to add river advection and interventions</vt:lpstr>
      <vt:lpstr>Set-up the model (1) – Schematisation</vt:lpstr>
      <vt:lpstr>Set-up the model (2) – Network and settings</vt:lpstr>
      <vt:lpstr>Set-up the model (3) – Advection flows</vt:lpstr>
      <vt:lpstr>Add in the interventions</vt:lpstr>
      <vt:lpstr>The Exercise</vt:lpstr>
      <vt:lpstr>Sample output</vt:lpstr>
      <vt:lpstr>Humber – historical to geological timescales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2020-11-06T18:37:23Z</dcterms:created>
  <dcterms:modified xsi:type="dcterms:W3CDTF">2024-02-07T19:08:14Z</dcterms:modified>
</cp:coreProperties>
</file>