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1"/>
    <p:sldMasterId id="2147483693" r:id="rId2"/>
    <p:sldMasterId id="2147483713" r:id="rId3"/>
    <p:sldMasterId id="2147483730" r:id="rId4"/>
  </p:sldMasterIdLst>
  <p:notesMasterIdLst>
    <p:notesMasterId r:id="rId27"/>
  </p:notesMasterIdLst>
  <p:sldIdLst>
    <p:sldId id="267" r:id="rId5"/>
    <p:sldId id="318" r:id="rId6"/>
    <p:sldId id="654" r:id="rId7"/>
    <p:sldId id="319" r:id="rId8"/>
    <p:sldId id="286" r:id="rId9"/>
    <p:sldId id="281" r:id="rId10"/>
    <p:sldId id="283" r:id="rId11"/>
    <p:sldId id="282" r:id="rId12"/>
    <p:sldId id="656" r:id="rId13"/>
    <p:sldId id="320" r:id="rId14"/>
    <p:sldId id="321" r:id="rId15"/>
    <p:sldId id="288" r:id="rId16"/>
    <p:sldId id="289" r:id="rId17"/>
    <p:sldId id="659" r:id="rId18"/>
    <p:sldId id="660" r:id="rId19"/>
    <p:sldId id="366" r:id="rId20"/>
    <p:sldId id="367" r:id="rId21"/>
    <p:sldId id="658" r:id="rId22"/>
    <p:sldId id="368" r:id="rId23"/>
    <p:sldId id="661" r:id="rId24"/>
    <p:sldId id="662" r:id="rId25"/>
    <p:sldId id="34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4BCBE1-3BD3-4346-947C-021D3E62E2AE}" v="40" dt="2023-01-24T16:17:05.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6" autoAdjust="0"/>
    <p:restoredTop sz="86308" autoAdjust="0"/>
  </p:normalViewPr>
  <p:slideViewPr>
    <p:cSldViewPr snapToGrid="0">
      <p:cViewPr varScale="1">
        <p:scale>
          <a:sx n="95" d="100"/>
          <a:sy n="95" d="100"/>
        </p:scale>
        <p:origin x="368" y="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DD792-3F67-4DD9-8060-D8AA41857E2A}" type="datetimeFigureOut">
              <a:rPr lang="en-GB" smtClean="0"/>
              <a:t>16/05/2023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2713E-7594-4857-A6FF-328B2C0F1445}" type="slidenum">
              <a:rPr lang="en-GB" smtClean="0"/>
              <a:t>‹#›</a:t>
            </a:fld>
            <a:endParaRPr lang="en-GB"/>
          </a:p>
        </p:txBody>
      </p:sp>
    </p:spTree>
    <p:extLst>
      <p:ext uri="{BB962C8B-B14F-4D97-AF65-F5344CB8AC3E}">
        <p14:creationId xmlns:p14="http://schemas.microsoft.com/office/powerpoint/2010/main" val="115143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81756" rtl="0" eaLnBrk="1" fontAlgn="auto" latinLnBrk="0" hangingPunct="1">
              <a:lnSpc>
                <a:spcPct val="100000"/>
              </a:lnSpc>
              <a:spcBef>
                <a:spcPts val="0"/>
              </a:spcBef>
              <a:spcAft>
                <a:spcPts val="0"/>
              </a:spcAft>
              <a:buClrTx/>
              <a:buSzTx/>
              <a:buFontTx/>
              <a:buNone/>
              <a:tabLst/>
              <a:defRPr/>
            </a:pPr>
            <a:fld id="{9E95D469-51DA-3848-A63B-80E4CDA892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81756"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464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662713E-7594-4857-A6FF-328B2C0F1445}" type="slidenum">
              <a:rPr lang="en-GB" smtClean="0"/>
              <a:t>20</a:t>
            </a:fld>
            <a:endParaRPr lang="en-GB"/>
          </a:p>
        </p:txBody>
      </p:sp>
    </p:spTree>
    <p:extLst>
      <p:ext uri="{BB962C8B-B14F-4D97-AF65-F5344CB8AC3E}">
        <p14:creationId xmlns:p14="http://schemas.microsoft.com/office/powerpoint/2010/main" val="1691569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a:latin typeface="Arial" pitchFamily="34" charset="0"/>
              </a:rPr>
              <a:t>The ASMITA model consider large scale volume and area changes within estuaries and tidal inlets.  Recent additions include saltmarsh elements and storage elements to represent breaches in sea walls as frequently adopted for managed realignment sites.</a:t>
            </a:r>
          </a:p>
          <a:p>
            <a:endParaRPr lang="en-GB" dirty="0"/>
          </a:p>
        </p:txBody>
      </p:sp>
      <p:sp>
        <p:nvSpPr>
          <p:cNvPr id="4" name="Slide Number Placeholder 3"/>
          <p:cNvSpPr>
            <a:spLocks noGrp="1"/>
          </p:cNvSpPr>
          <p:nvPr>
            <p:ph type="sldNum" sz="quarter" idx="10"/>
          </p:nvPr>
        </p:nvSpPr>
        <p:spPr/>
        <p:txBody>
          <a:bodyPr/>
          <a:lstStyle/>
          <a:p>
            <a:pPr marL="0" marR="0" lvl="0" indent="0" algn="r" defTabSz="481756" rtl="0" eaLnBrk="1" fontAlgn="auto" latinLnBrk="0" hangingPunct="1">
              <a:lnSpc>
                <a:spcPct val="100000"/>
              </a:lnSpc>
              <a:spcBef>
                <a:spcPts val="0"/>
              </a:spcBef>
              <a:spcAft>
                <a:spcPts val="0"/>
              </a:spcAft>
              <a:buClrTx/>
              <a:buSzTx/>
              <a:buFontTx/>
              <a:buNone/>
              <a:tabLst/>
              <a:defRPr/>
            </a:pPr>
            <a:fld id="{9E95D469-51DA-3848-A63B-80E4CDA892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81756"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9745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eaLnBrk="1" hangingPunct="1"/>
            <a:fld id="{8DD17D9A-CFF9-4299-A1E5-422C34807A3C}" type="slidenum">
              <a:rPr lang="en-GB">
                <a:latin typeface="Arial" pitchFamily="34" charset="0"/>
              </a:rPr>
              <a:pPr eaLnBrk="1" hangingPunct="1"/>
              <a:t>6</a:t>
            </a:fld>
            <a:endParaRPr lang="en-GB">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en-GB">
                <a:latin typeface="Arial" pitchFamily="34" charset="0"/>
              </a:rPr>
              <a:t>Applying this model to a real case we make use of the Humber estuary for which there is an extensive historic data set.</a:t>
            </a:r>
          </a:p>
          <a:p>
            <a:pPr eaLnBrk="1" hangingPunct="1"/>
            <a:r>
              <a:rPr lang="en-GB">
                <a:latin typeface="Arial" pitchFamily="34" charset="0"/>
              </a:rPr>
              <a:t>The model was set up by sub-dividing the estuary into 7 reaches, although given the time I will only present the cumulative results.</a:t>
            </a:r>
          </a:p>
        </p:txBody>
      </p:sp>
    </p:spTree>
    <p:extLst>
      <p:ext uri="{BB962C8B-B14F-4D97-AF65-F5344CB8AC3E}">
        <p14:creationId xmlns:p14="http://schemas.microsoft.com/office/powerpoint/2010/main" val="1371562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eaLnBrk="1" hangingPunct="1"/>
            <a:fld id="{86023823-2A84-4977-9749-40D23991164A}" type="slidenum">
              <a:rPr lang="en-GB">
                <a:latin typeface="Arial" pitchFamily="34" charset="0"/>
              </a:rPr>
              <a:pPr eaLnBrk="1" hangingPunct="1"/>
              <a:t>7</a:t>
            </a:fld>
            <a:endParaRPr lang="en-GB">
              <a:latin typeface="Arial"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r>
              <a:rPr lang="en-GB">
                <a:latin typeface="Arial" pitchFamily="34" charset="0"/>
              </a:rPr>
              <a:t>Another example of a geological constraint is represented by the underlying Holocene surface over which the sedimentary system has infilled.</a:t>
            </a:r>
          </a:p>
          <a:p>
            <a:pPr eaLnBrk="1" hangingPunct="1"/>
            <a:r>
              <a:rPr lang="en-GB">
                <a:latin typeface="Arial" pitchFamily="34" charset="0"/>
              </a:rPr>
              <a:t>This slide shows the Holocene surface derived from borehole data by the British Geological Survey</a:t>
            </a:r>
          </a:p>
          <a:p>
            <a:pPr eaLnBrk="1" hangingPunct="1"/>
            <a:r>
              <a:rPr lang="en-GB">
                <a:latin typeface="Arial" pitchFamily="34" charset="0"/>
              </a:rPr>
              <a:t>Whereas the large “marine lake” towards the head of the estuary has now completely infilled (largely with marine sediments), the moraine mid way along the estuary remains a significant constraint on the evolution of the system.  Whilst downstream of this point the response to sea level is much as predicted by the models, the reach immediately upstream is not well predicted, suggesting that the moraine is influencing marine transgression in some way.</a:t>
            </a:r>
          </a:p>
        </p:txBody>
      </p:sp>
    </p:spTree>
    <p:extLst>
      <p:ext uri="{BB962C8B-B14F-4D97-AF65-F5344CB8AC3E}">
        <p14:creationId xmlns:p14="http://schemas.microsoft.com/office/powerpoint/2010/main" val="171541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eaLnBrk="1" hangingPunct="1"/>
            <a:fld id="{A4FD3415-EABE-494D-AC45-338A1A12F87E}" type="slidenum">
              <a:rPr lang="en-GB">
                <a:latin typeface="Arial" pitchFamily="34" charset="0"/>
              </a:rPr>
              <a:pPr eaLnBrk="1" hangingPunct="1"/>
              <a:t>8</a:t>
            </a:fld>
            <a:endParaRPr lang="en-GB">
              <a:latin typeface="Arial"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r>
              <a:rPr lang="en-GB" dirty="0">
                <a:latin typeface="Arial" pitchFamily="34" charset="0"/>
              </a:rPr>
              <a:t>In order to predict historic changes it is necessary to include the dominant forcing conditions.</a:t>
            </a:r>
          </a:p>
          <a:p>
            <a:pPr eaLnBrk="1" hangingPunct="1"/>
            <a:r>
              <a:rPr lang="en-GB" dirty="0">
                <a:latin typeface="Arial" pitchFamily="34" charset="0"/>
              </a:rPr>
              <a:t>For the Humber 3 trends or cycles have been shown to be important.  These are:</a:t>
            </a:r>
          </a:p>
          <a:p>
            <a:pPr eaLnBrk="1" hangingPunct="1">
              <a:buFontTx/>
              <a:buChar char="•"/>
            </a:pPr>
            <a:r>
              <a:rPr lang="en-GB" dirty="0">
                <a:latin typeface="Arial" pitchFamily="34" charset="0"/>
              </a:rPr>
              <a:t>Sea level rise at a rate of about 1.8mm/year – blue dashed line</a:t>
            </a:r>
          </a:p>
          <a:p>
            <a:pPr eaLnBrk="1" hangingPunct="1">
              <a:buFontTx/>
              <a:buChar char="•"/>
            </a:pPr>
            <a:r>
              <a:rPr lang="en-GB" dirty="0">
                <a:latin typeface="Arial" pitchFamily="34" charset="0"/>
              </a:rPr>
              <a:t>The lunar nodal tidal cycle which alters tidal range with a period of about 18.6 years – solid green line</a:t>
            </a:r>
          </a:p>
          <a:p>
            <a:pPr eaLnBrk="1" hangingPunct="1">
              <a:buFontTx/>
              <a:buChar char="•"/>
            </a:pPr>
            <a:r>
              <a:rPr lang="en-GB" dirty="0">
                <a:latin typeface="Arial" pitchFamily="34" charset="0"/>
              </a:rPr>
              <a:t>A longer term increase in tidal range observed over the last century of about 1mm/year – dashed light green line</a:t>
            </a:r>
          </a:p>
        </p:txBody>
      </p:sp>
    </p:spTree>
    <p:extLst>
      <p:ext uri="{BB962C8B-B14F-4D97-AF65-F5344CB8AC3E}">
        <p14:creationId xmlns:p14="http://schemas.microsoft.com/office/powerpoint/2010/main" val="1195819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662713E-7594-4857-A6FF-328B2C0F1445}" type="slidenum">
              <a:rPr lang="en-GB" smtClean="0"/>
              <a:t>9</a:t>
            </a:fld>
            <a:endParaRPr lang="en-GB"/>
          </a:p>
        </p:txBody>
      </p:sp>
    </p:spTree>
    <p:extLst>
      <p:ext uri="{BB962C8B-B14F-4D97-AF65-F5344CB8AC3E}">
        <p14:creationId xmlns:p14="http://schemas.microsoft.com/office/powerpoint/2010/main" val="1505362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662713E-7594-4857-A6FF-328B2C0F1445}" type="slidenum">
              <a:rPr lang="en-GB" smtClean="0"/>
              <a:t>10</a:t>
            </a:fld>
            <a:endParaRPr lang="en-GB"/>
          </a:p>
        </p:txBody>
      </p:sp>
    </p:spTree>
    <p:extLst>
      <p:ext uri="{BB962C8B-B14F-4D97-AF65-F5344CB8AC3E}">
        <p14:creationId xmlns:p14="http://schemas.microsoft.com/office/powerpoint/2010/main" val="216177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662713E-7594-4857-A6FF-328B2C0F1445}" type="slidenum">
              <a:rPr lang="en-GB" smtClean="0"/>
              <a:t>12</a:t>
            </a:fld>
            <a:endParaRPr lang="en-GB"/>
          </a:p>
        </p:txBody>
      </p:sp>
    </p:spTree>
    <p:extLst>
      <p:ext uri="{BB962C8B-B14F-4D97-AF65-F5344CB8AC3E}">
        <p14:creationId xmlns:p14="http://schemas.microsoft.com/office/powerpoint/2010/main" val="1220791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662713E-7594-4857-A6FF-328B2C0F1445}" type="slidenum">
              <a:rPr lang="en-GB" smtClean="0"/>
              <a:t>15</a:t>
            </a:fld>
            <a:endParaRPr lang="en-GB"/>
          </a:p>
        </p:txBody>
      </p:sp>
    </p:spTree>
    <p:extLst>
      <p:ext uri="{BB962C8B-B14F-4D97-AF65-F5344CB8AC3E}">
        <p14:creationId xmlns:p14="http://schemas.microsoft.com/office/powerpoint/2010/main" val="24598391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0" name="Rectangle 69"/>
          <p:cNvSpPr/>
          <p:nvPr userDrawn="1"/>
        </p:nvSpPr>
        <p:spPr>
          <a:xfrm>
            <a:off x="0" y="3917162"/>
            <a:ext cx="12192000" cy="1416838"/>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2" name="Title 1"/>
          <p:cNvSpPr>
            <a:spLocks noGrp="1"/>
          </p:cNvSpPr>
          <p:nvPr>
            <p:ph type="ctrTitle"/>
          </p:nvPr>
        </p:nvSpPr>
        <p:spPr>
          <a:xfrm>
            <a:off x="844065" y="4114802"/>
            <a:ext cx="6213231" cy="1066800"/>
          </a:xfrm>
          <a:prstGeom prst="rect">
            <a:avLst/>
          </a:prstGeom>
        </p:spPr>
        <p:txBody>
          <a:bodyPr anchor="ctr">
            <a:noAutofit/>
          </a:bodyPr>
          <a:lstStyle>
            <a:lvl1pPr algn="r">
              <a:defRPr sz="2954">
                <a:solidFill>
                  <a:schemeClr val="bg2"/>
                </a:solidFill>
                <a:latin typeface="Questrial"/>
                <a:cs typeface="Questrial"/>
              </a:defRPr>
            </a:lvl1pPr>
          </a:lstStyle>
          <a:p>
            <a:r>
              <a:rPr lang="en-US"/>
              <a:t>Click to edit Master title style</a:t>
            </a:r>
            <a:endParaRPr lang="en-US" dirty="0"/>
          </a:p>
        </p:txBody>
      </p:sp>
      <p:sp>
        <p:nvSpPr>
          <p:cNvPr id="3" name="Subtitle 2"/>
          <p:cNvSpPr>
            <a:spLocks noGrp="1"/>
          </p:cNvSpPr>
          <p:nvPr>
            <p:ph type="subTitle" idx="1"/>
          </p:nvPr>
        </p:nvSpPr>
        <p:spPr>
          <a:xfrm>
            <a:off x="7784126" y="4114801"/>
            <a:ext cx="3938953" cy="1066800"/>
          </a:xfrm>
        </p:spPr>
        <p:txBody>
          <a:bodyPr anchor="ctr">
            <a:normAutofit/>
          </a:bodyPr>
          <a:lstStyle>
            <a:lvl1pPr marL="0" indent="0" algn="l">
              <a:buNone/>
              <a:defRPr sz="1477" b="0" i="0">
                <a:solidFill>
                  <a:schemeClr val="bg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cxnSp>
        <p:nvCxnSpPr>
          <p:cNvPr id="75" name="Straight Connector 74"/>
          <p:cNvCxnSpPr/>
          <p:nvPr userDrawn="1"/>
        </p:nvCxnSpPr>
        <p:spPr>
          <a:xfrm rot="5400000">
            <a:off x="6877544" y="4648018"/>
            <a:ext cx="1066801" cy="1955"/>
          </a:xfrm>
          <a:prstGeom prst="line">
            <a:avLst/>
          </a:prstGeom>
          <a:ln w="15875" cap="rnd"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92"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120737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1633" y="1916833"/>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3"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101" name="Content Placeholder 2"/>
          <p:cNvSpPr>
            <a:spLocks noGrp="1"/>
          </p:cNvSpPr>
          <p:nvPr>
            <p:ph sz="half" idx="14"/>
          </p:nvPr>
        </p:nvSpPr>
        <p:spPr>
          <a:xfrm>
            <a:off x="4412121" y="1916833"/>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 name="Content Placeholder 2"/>
          <p:cNvSpPr>
            <a:spLocks noGrp="1"/>
          </p:cNvSpPr>
          <p:nvPr>
            <p:ph sz="half" idx="15"/>
          </p:nvPr>
        </p:nvSpPr>
        <p:spPr>
          <a:xfrm>
            <a:off x="7784971" y="1916833"/>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4"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5"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61322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03385" y="1916832"/>
            <a:ext cx="2625969" cy="3888432"/>
          </a:xfrm>
          <a:solidFill>
            <a:schemeClr val="bg2"/>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17" name="Content Placeholder 2"/>
          <p:cNvSpPr>
            <a:spLocks noGrp="1"/>
          </p:cNvSpPr>
          <p:nvPr>
            <p:ph sz="half" idx="16"/>
          </p:nvPr>
        </p:nvSpPr>
        <p:spPr>
          <a:xfrm>
            <a:off x="3423138" y="1916832"/>
            <a:ext cx="2625969" cy="3888432"/>
          </a:xfrm>
          <a:solidFill>
            <a:schemeClr val="accent6"/>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18" name="Content Placeholder 2"/>
          <p:cNvSpPr>
            <a:spLocks noGrp="1"/>
          </p:cNvSpPr>
          <p:nvPr>
            <p:ph sz="half" idx="17"/>
          </p:nvPr>
        </p:nvSpPr>
        <p:spPr>
          <a:xfrm>
            <a:off x="6142894" y="1916832"/>
            <a:ext cx="2625969" cy="3888432"/>
          </a:xfrm>
          <a:solidFill>
            <a:schemeClr val="bg2"/>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19" name="Content Placeholder 2"/>
          <p:cNvSpPr>
            <a:spLocks noGrp="1"/>
          </p:cNvSpPr>
          <p:nvPr>
            <p:ph sz="half" idx="18"/>
          </p:nvPr>
        </p:nvSpPr>
        <p:spPr>
          <a:xfrm>
            <a:off x="8862648" y="1916832"/>
            <a:ext cx="2625969" cy="3888432"/>
          </a:xfrm>
          <a:solidFill>
            <a:schemeClr val="accent6"/>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4"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5"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Tree>
    <p:extLst>
      <p:ext uri="{BB962C8B-B14F-4D97-AF65-F5344CB8AC3E}">
        <p14:creationId xmlns:p14="http://schemas.microsoft.com/office/powerpoint/2010/main" val="1552463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Content - Yellow">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4"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5" name="Content Placeholder 2"/>
          <p:cNvSpPr>
            <a:spLocks noGrp="1"/>
          </p:cNvSpPr>
          <p:nvPr>
            <p:ph sz="half" idx="1"/>
          </p:nvPr>
        </p:nvSpPr>
        <p:spPr>
          <a:xfrm>
            <a:off x="703385" y="2057400"/>
            <a:ext cx="2625969" cy="3747864"/>
          </a:xfrm>
          <a:solidFill>
            <a:schemeClr val="bg2"/>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6" name="Content Placeholder 2"/>
          <p:cNvSpPr>
            <a:spLocks noGrp="1"/>
          </p:cNvSpPr>
          <p:nvPr>
            <p:ph sz="half" idx="16"/>
          </p:nvPr>
        </p:nvSpPr>
        <p:spPr>
          <a:xfrm>
            <a:off x="3423138" y="2057400"/>
            <a:ext cx="2625969" cy="3747864"/>
          </a:xfrm>
          <a:solidFill>
            <a:schemeClr val="accent1"/>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7" name="Content Placeholder 2"/>
          <p:cNvSpPr>
            <a:spLocks noGrp="1"/>
          </p:cNvSpPr>
          <p:nvPr>
            <p:ph sz="half" idx="17"/>
          </p:nvPr>
        </p:nvSpPr>
        <p:spPr>
          <a:xfrm>
            <a:off x="6142894" y="2057400"/>
            <a:ext cx="2625969" cy="3747864"/>
          </a:xfrm>
          <a:solidFill>
            <a:schemeClr val="bg2"/>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8" name="Content Placeholder 2"/>
          <p:cNvSpPr>
            <a:spLocks noGrp="1"/>
          </p:cNvSpPr>
          <p:nvPr>
            <p:ph sz="half" idx="18"/>
          </p:nvPr>
        </p:nvSpPr>
        <p:spPr>
          <a:xfrm>
            <a:off x="8862648" y="2057400"/>
            <a:ext cx="2625969" cy="3747864"/>
          </a:xfrm>
          <a:solidFill>
            <a:srgbClr val="E6A82F"/>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9"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100"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559582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4"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125"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126"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0"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1"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2"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015270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7"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88"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89"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0"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17473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Picutre">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7355" y="609603"/>
            <a:ext cx="4638119" cy="5331673"/>
          </a:xfrm>
          <a:solidFill>
            <a:schemeClr val="tx1"/>
          </a:solidFill>
        </p:spPr>
        <p:txBody>
          <a:bodyPr>
            <a:normAutofit/>
          </a:bodyPr>
          <a:lstStyle>
            <a:lvl1pPr>
              <a:defRPr sz="1662">
                <a:solidFill>
                  <a:schemeClr val="bg2"/>
                </a:solidFill>
              </a:defRPr>
            </a:lvl1pPr>
            <a:lvl2pPr>
              <a:defRPr sz="1662">
                <a:solidFill>
                  <a:schemeClr val="bg2"/>
                </a:solidFill>
              </a:defRPr>
            </a:lvl2pPr>
            <a:lvl3pPr>
              <a:defRPr sz="1662">
                <a:solidFill>
                  <a:schemeClr val="bg2"/>
                </a:solidFill>
              </a:defRPr>
            </a:lvl3pPr>
            <a:lvl4pPr>
              <a:defRPr sz="1662">
                <a:solidFill>
                  <a:schemeClr val="bg2"/>
                </a:solidFill>
              </a:defRPr>
            </a:lvl4pPr>
            <a:lvl5pPr>
              <a:defRPr sz="1662">
                <a:solidFill>
                  <a:schemeClr val="bg2"/>
                </a:solidFill>
              </a:defRPr>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1632" y="1981201"/>
            <a:ext cx="5064369" cy="3960073"/>
          </a:xfrm>
        </p:spPr>
        <p:txBody>
          <a:bodyPr>
            <a:normAutofit/>
          </a:bodyPr>
          <a:lstStyle>
            <a:lvl1pPr marL="0" indent="0">
              <a:buNone/>
              <a:defRPr sz="1662"/>
            </a:lvl1pPr>
            <a:lvl2pPr marL="422023" indent="0">
              <a:buNone/>
              <a:defRPr sz="1108"/>
            </a:lvl2pPr>
            <a:lvl3pPr marL="844046" indent="0">
              <a:buNone/>
              <a:defRPr sz="923"/>
            </a:lvl3pPr>
            <a:lvl4pPr marL="1266069" indent="0">
              <a:buNone/>
              <a:defRPr sz="830"/>
            </a:lvl4pPr>
            <a:lvl5pPr marL="1688091" indent="0">
              <a:buNone/>
              <a:defRPr sz="830"/>
            </a:lvl5pPr>
            <a:lvl6pPr marL="2110115" indent="0">
              <a:buNone/>
              <a:defRPr sz="830"/>
            </a:lvl6pPr>
            <a:lvl7pPr marL="2532138" indent="0">
              <a:buNone/>
              <a:defRPr sz="830"/>
            </a:lvl7pPr>
            <a:lvl8pPr marL="2954160" indent="0">
              <a:buNone/>
              <a:defRPr sz="830"/>
            </a:lvl8pPr>
            <a:lvl9pPr marL="3376184" indent="0">
              <a:buNone/>
              <a:defRPr sz="830"/>
            </a:lvl9pPr>
          </a:lstStyle>
          <a:p>
            <a:pPr lvl="0"/>
            <a:r>
              <a:rPr lang="en-US"/>
              <a:t>Click to edit Master text styles</a:t>
            </a:r>
          </a:p>
        </p:txBody>
      </p:sp>
      <p:sp>
        <p:nvSpPr>
          <p:cNvPr id="74"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80" name="Title 1"/>
          <p:cNvSpPr>
            <a:spLocks noGrp="1"/>
          </p:cNvSpPr>
          <p:nvPr>
            <p:ph type="title"/>
          </p:nvPr>
        </p:nvSpPr>
        <p:spPr>
          <a:xfrm>
            <a:off x="1031632" y="673100"/>
            <a:ext cx="5064369" cy="1077218"/>
          </a:xfrm>
          <a:prstGeom prst="rect">
            <a:avLst/>
          </a:prstGeom>
        </p:spPr>
        <p:txBody>
          <a:bodyPr anchor="t">
            <a:no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2" name="Date Placeholder 1"/>
          <p:cNvSpPr>
            <a:spLocks noGrp="1"/>
          </p:cNvSpPr>
          <p:nvPr>
            <p:ph type="dt" sz="half" idx="10"/>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1220895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Height Picture with Caption">
    <p:spTree>
      <p:nvGrpSpPr>
        <p:cNvPr id="1" name=""/>
        <p:cNvGrpSpPr/>
        <p:nvPr/>
      </p:nvGrpSpPr>
      <p:grpSpPr>
        <a:xfrm>
          <a:off x="0" y="0"/>
          <a:ext cx="0" cy="0"/>
          <a:chOff x="0" y="0"/>
          <a:chExt cx="0" cy="0"/>
        </a:xfrm>
      </p:grpSpPr>
      <p:sp>
        <p:nvSpPr>
          <p:cNvPr id="144" name="Content Placeholder 2"/>
          <p:cNvSpPr>
            <a:spLocks noGrp="1"/>
          </p:cNvSpPr>
          <p:nvPr>
            <p:ph idx="1"/>
          </p:nvPr>
        </p:nvSpPr>
        <p:spPr>
          <a:xfrm>
            <a:off x="0" y="0"/>
            <a:ext cx="6096000" cy="6858000"/>
          </a:xfrm>
          <a:solidFill>
            <a:schemeClr val="tx1"/>
          </a:solidFill>
          <a:ln>
            <a:noFill/>
          </a:ln>
        </p:spPr>
        <p:txBody>
          <a:bodyPr>
            <a:normAutofit/>
          </a:bodyPr>
          <a:lstStyle>
            <a:lvl1pPr>
              <a:defRPr sz="1662">
                <a:solidFill>
                  <a:schemeClr val="bg2"/>
                </a:solidFill>
              </a:defRPr>
            </a:lvl1pPr>
            <a:lvl2pPr>
              <a:defRPr sz="1662">
                <a:solidFill>
                  <a:schemeClr val="bg2"/>
                </a:solidFill>
              </a:defRPr>
            </a:lvl2pPr>
            <a:lvl3pPr>
              <a:defRPr sz="1662">
                <a:solidFill>
                  <a:schemeClr val="bg2"/>
                </a:solidFill>
              </a:defRPr>
            </a:lvl3pPr>
            <a:lvl4pPr>
              <a:defRPr sz="1662">
                <a:solidFill>
                  <a:schemeClr val="bg2"/>
                </a:solidFill>
              </a:defRPr>
            </a:lvl4pPr>
            <a:lvl5pPr>
              <a:defRPr sz="1662">
                <a:solidFill>
                  <a:schemeClr val="bg2"/>
                </a:solidFill>
              </a:defRPr>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8" name="Text Placeholder 3"/>
          <p:cNvSpPr>
            <a:spLocks noGrp="1"/>
          </p:cNvSpPr>
          <p:nvPr>
            <p:ph type="body" sz="half" idx="2"/>
          </p:nvPr>
        </p:nvSpPr>
        <p:spPr>
          <a:xfrm>
            <a:off x="6377354" y="1981201"/>
            <a:ext cx="5064369" cy="4144964"/>
          </a:xfrm>
        </p:spPr>
        <p:txBody>
          <a:bodyPr>
            <a:normAutofit/>
          </a:bodyPr>
          <a:lstStyle>
            <a:lvl1pPr marL="0" indent="0">
              <a:buNone/>
              <a:defRPr sz="1662"/>
            </a:lvl1pPr>
            <a:lvl2pPr marL="422023" indent="0">
              <a:buNone/>
              <a:defRPr sz="1108"/>
            </a:lvl2pPr>
            <a:lvl3pPr marL="844046" indent="0">
              <a:buNone/>
              <a:defRPr sz="923"/>
            </a:lvl3pPr>
            <a:lvl4pPr marL="1266069" indent="0">
              <a:buNone/>
              <a:defRPr sz="830"/>
            </a:lvl4pPr>
            <a:lvl5pPr marL="1688091" indent="0">
              <a:buNone/>
              <a:defRPr sz="830"/>
            </a:lvl5pPr>
            <a:lvl6pPr marL="2110115" indent="0">
              <a:buNone/>
              <a:defRPr sz="830"/>
            </a:lvl6pPr>
            <a:lvl7pPr marL="2532138" indent="0">
              <a:buNone/>
              <a:defRPr sz="830"/>
            </a:lvl7pPr>
            <a:lvl8pPr marL="2954160" indent="0">
              <a:buNone/>
              <a:defRPr sz="830"/>
            </a:lvl8pPr>
            <a:lvl9pPr marL="3376184" indent="0">
              <a:buNone/>
              <a:defRPr sz="830"/>
            </a:lvl9pPr>
          </a:lstStyle>
          <a:p>
            <a:pPr lvl="0"/>
            <a:r>
              <a:rPr lang="en-US"/>
              <a:t>Click to edit Master text styles</a:t>
            </a:r>
          </a:p>
        </p:txBody>
      </p:sp>
      <p:sp>
        <p:nvSpPr>
          <p:cNvPr id="79" name="Title 1"/>
          <p:cNvSpPr>
            <a:spLocks noGrp="1"/>
          </p:cNvSpPr>
          <p:nvPr>
            <p:ph type="title"/>
          </p:nvPr>
        </p:nvSpPr>
        <p:spPr>
          <a:xfrm>
            <a:off x="6377354" y="673100"/>
            <a:ext cx="5064369" cy="1077218"/>
          </a:xfrm>
          <a:prstGeom prst="rect">
            <a:avLst/>
          </a:prstGeom>
        </p:spPr>
        <p:txBody>
          <a:bodyPr anchor="t">
            <a:no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0"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1" name="Date Placeholder 1"/>
          <p:cNvSpPr>
            <a:spLocks noGrp="1"/>
          </p:cNvSpPr>
          <p:nvPr>
            <p:ph type="dt" sz="half" idx="10"/>
          </p:nvPr>
        </p:nvSpPr>
        <p:spPr>
          <a:xfrm>
            <a:off x="1031632" y="6400802"/>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US"/>
              <a:t>Nov 2020</a:t>
            </a:r>
            <a:endParaRPr lang="en-GB" dirty="0"/>
          </a:p>
        </p:txBody>
      </p:sp>
      <p:sp>
        <p:nvSpPr>
          <p:cNvPr id="92"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615089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bg>
      <p:bgPr>
        <a:blipFill rotWithShape="1">
          <a:blip r:embed="rId2"/>
          <a:stretch>
            <a:fillRect/>
          </a:stretch>
        </a:blipFill>
        <a:effectLst/>
      </p:bgPr>
    </p:bg>
    <p:spTree>
      <p:nvGrpSpPr>
        <p:cNvPr id="1" name=""/>
        <p:cNvGrpSpPr/>
        <p:nvPr/>
      </p:nvGrpSpPr>
      <p:grpSpPr>
        <a:xfrm>
          <a:off x="0" y="0"/>
          <a:ext cx="0" cy="0"/>
          <a:chOff x="0" y="0"/>
          <a:chExt cx="0" cy="0"/>
        </a:xfrm>
      </p:grpSpPr>
      <p:sp>
        <p:nvSpPr>
          <p:cNvPr id="67"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88"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89" name="Title 1"/>
          <p:cNvSpPr>
            <a:spLocks noGrp="1"/>
          </p:cNvSpPr>
          <p:nvPr>
            <p:ph type="title"/>
          </p:nvPr>
        </p:nvSpPr>
        <p:spPr>
          <a:xfrm>
            <a:off x="3563817" y="2890391"/>
            <a:ext cx="5064369" cy="1077218"/>
          </a:xfrm>
          <a:prstGeom prst="rect">
            <a:avLst/>
          </a:prstGeom>
        </p:spPr>
        <p:txBody>
          <a:bodyPr anchor="ctr" anchorCtr="0">
            <a:noAutofit/>
          </a:bodyPr>
          <a:lstStyle>
            <a:lvl1pPr algn="ctr">
              <a:defRPr sz="2954">
                <a:solidFill>
                  <a:srgbClr val="0F4A7F"/>
                </a:solidFill>
                <a:latin typeface="Questrial"/>
                <a:cs typeface="Questrial"/>
              </a:defRPr>
            </a:lvl1pPr>
          </a:lstStyle>
          <a:p>
            <a:r>
              <a:rPr lang="en-US"/>
              <a:t>Click to edit Master title style</a:t>
            </a:r>
            <a:endParaRPr lang="en-US" dirty="0"/>
          </a:p>
        </p:txBody>
      </p:sp>
      <p:sp>
        <p:nvSpPr>
          <p:cNvPr id="90"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1"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543402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AutoShape 37"/>
          <p:cNvSpPr>
            <a:spLocks noGrp="1" noChangeArrowheads="1"/>
          </p:cNvSpPr>
          <p:nvPr>
            <p:ph type="ftr" sz="quarter" idx="10"/>
          </p:nvPr>
        </p:nvSpPr>
        <p:spPr>
          <a:ln/>
        </p:spPr>
        <p:txBody>
          <a:bodyPr/>
          <a:lstStyle>
            <a:lvl1pPr>
              <a:defRPr/>
            </a:lvl1pPr>
          </a:lstStyle>
          <a:p>
            <a:pPr>
              <a:defRPr/>
            </a:pPr>
            <a:r>
              <a:rPr lang="en-GB"/>
              <a:t>Footer</a:t>
            </a:r>
          </a:p>
        </p:txBody>
      </p:sp>
    </p:spTree>
    <p:extLst>
      <p:ext uri="{BB962C8B-B14F-4D97-AF65-F5344CB8AC3E}">
        <p14:creationId xmlns:p14="http://schemas.microsoft.com/office/powerpoint/2010/main" val="14316180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69" name="Rectangle 68"/>
          <p:cNvSpPr/>
          <p:nvPr userDrawn="1"/>
        </p:nvSpPr>
        <p:spPr>
          <a:xfrm>
            <a:off x="0" y="533401"/>
            <a:ext cx="12192000" cy="838200"/>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51"/>
          </a:p>
        </p:txBody>
      </p:sp>
      <p:sp>
        <p:nvSpPr>
          <p:cNvPr id="72" name="Footer Placeholder 4"/>
          <p:cNvSpPr>
            <a:spLocks noGrp="1"/>
          </p:cNvSpPr>
          <p:nvPr>
            <p:ph type="ftr" sz="quarter" idx="3"/>
          </p:nvPr>
        </p:nvSpPr>
        <p:spPr>
          <a:xfrm>
            <a:off x="2639617"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51"/>
          </a:p>
        </p:txBody>
      </p:sp>
      <p:sp>
        <p:nvSpPr>
          <p:cNvPr id="93" name="Date Placeholder 1"/>
          <p:cNvSpPr>
            <a:spLocks noGrp="1"/>
          </p:cNvSpPr>
          <p:nvPr>
            <p:ph type="dt" sz="half" idx="2"/>
          </p:nvPr>
        </p:nvSpPr>
        <p:spPr>
          <a:xfrm>
            <a:off x="1031632" y="6523938"/>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88" name="Picture 87"/>
          <p:cNvPicPr>
            <a:picLocks noChangeAspect="1"/>
          </p:cNvPicPr>
          <p:nvPr userDrawn="1"/>
        </p:nvPicPr>
        <p:blipFill>
          <a:blip r:embed="rId2"/>
          <a:stretch>
            <a:fillRect/>
          </a:stretch>
        </p:blipFill>
        <p:spPr>
          <a:xfrm>
            <a:off x="10840253" y="5966099"/>
            <a:ext cx="1046575" cy="738949"/>
          </a:xfrm>
          <a:prstGeom prst="rect">
            <a:avLst/>
          </a:prstGeom>
        </p:spPr>
      </p:pic>
    </p:spTree>
    <p:extLst>
      <p:ext uri="{BB962C8B-B14F-4D97-AF65-F5344CB8AC3E}">
        <p14:creationId xmlns:p14="http://schemas.microsoft.com/office/powerpoint/2010/main" val="1226811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0" name="Rectangle 69"/>
          <p:cNvSpPr/>
          <p:nvPr userDrawn="1"/>
        </p:nvSpPr>
        <p:spPr>
          <a:xfrm>
            <a:off x="0" y="3917162"/>
            <a:ext cx="12192000" cy="1416838"/>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2" name="Title 1"/>
          <p:cNvSpPr>
            <a:spLocks noGrp="1"/>
          </p:cNvSpPr>
          <p:nvPr>
            <p:ph type="ctrTitle"/>
          </p:nvPr>
        </p:nvSpPr>
        <p:spPr>
          <a:xfrm>
            <a:off x="844065" y="4114802"/>
            <a:ext cx="6213231" cy="1066800"/>
          </a:xfrm>
          <a:prstGeom prst="rect">
            <a:avLst/>
          </a:prstGeom>
        </p:spPr>
        <p:txBody>
          <a:bodyPr anchor="ctr">
            <a:noAutofit/>
          </a:bodyPr>
          <a:lstStyle>
            <a:lvl1pPr algn="r">
              <a:defRPr sz="2954">
                <a:solidFill>
                  <a:schemeClr val="bg2"/>
                </a:solidFill>
                <a:latin typeface="Questrial"/>
                <a:cs typeface="Questrial"/>
              </a:defRPr>
            </a:lvl1pPr>
          </a:lstStyle>
          <a:p>
            <a:r>
              <a:rPr lang="en-US"/>
              <a:t>Click to edit Master title style</a:t>
            </a:r>
            <a:endParaRPr lang="en-US" dirty="0"/>
          </a:p>
        </p:txBody>
      </p:sp>
      <p:sp>
        <p:nvSpPr>
          <p:cNvPr id="3" name="Subtitle 2"/>
          <p:cNvSpPr>
            <a:spLocks noGrp="1"/>
          </p:cNvSpPr>
          <p:nvPr>
            <p:ph type="subTitle" idx="1"/>
          </p:nvPr>
        </p:nvSpPr>
        <p:spPr>
          <a:xfrm>
            <a:off x="7784126" y="4114801"/>
            <a:ext cx="3938953" cy="1066800"/>
          </a:xfrm>
        </p:spPr>
        <p:txBody>
          <a:bodyPr anchor="ctr">
            <a:normAutofit/>
          </a:bodyPr>
          <a:lstStyle>
            <a:lvl1pPr marL="0" indent="0" algn="l">
              <a:buNone/>
              <a:defRPr sz="1477" b="0" i="0">
                <a:solidFill>
                  <a:schemeClr val="bg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cxnSp>
        <p:nvCxnSpPr>
          <p:cNvPr id="75" name="Straight Connector 74"/>
          <p:cNvCxnSpPr/>
          <p:nvPr userDrawn="1"/>
        </p:nvCxnSpPr>
        <p:spPr>
          <a:xfrm rot="5400000">
            <a:off x="6877544" y="4648018"/>
            <a:ext cx="1066801" cy="1955"/>
          </a:xfrm>
          <a:prstGeom prst="line">
            <a:avLst/>
          </a:prstGeom>
          <a:ln w="15875" cap="rnd"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92"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060364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0" name="Rectangle 69"/>
          <p:cNvSpPr/>
          <p:nvPr userDrawn="1"/>
        </p:nvSpPr>
        <p:spPr>
          <a:xfrm>
            <a:off x="0" y="3917162"/>
            <a:ext cx="12192000" cy="1416838"/>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2" name="Title 1"/>
          <p:cNvSpPr>
            <a:spLocks noGrp="1"/>
          </p:cNvSpPr>
          <p:nvPr>
            <p:ph type="ctrTitle"/>
          </p:nvPr>
        </p:nvSpPr>
        <p:spPr>
          <a:xfrm>
            <a:off x="844062" y="4114801"/>
            <a:ext cx="6213231" cy="1066800"/>
          </a:xfrm>
          <a:prstGeom prst="rect">
            <a:avLst/>
          </a:prstGeom>
        </p:spPr>
        <p:txBody>
          <a:bodyPr anchor="ctr">
            <a:noAutofit/>
          </a:bodyPr>
          <a:lstStyle>
            <a:lvl1pPr algn="r">
              <a:defRPr sz="2954">
                <a:solidFill>
                  <a:schemeClr val="bg2"/>
                </a:solidFill>
                <a:latin typeface="Questrial"/>
                <a:cs typeface="Questrial"/>
              </a:defRPr>
            </a:lvl1pPr>
          </a:lstStyle>
          <a:p>
            <a:r>
              <a:rPr lang="en-US"/>
              <a:t>Click to edit Master title style</a:t>
            </a:r>
            <a:endParaRPr lang="en-US" dirty="0"/>
          </a:p>
        </p:txBody>
      </p:sp>
      <p:sp>
        <p:nvSpPr>
          <p:cNvPr id="3" name="Subtitle 2"/>
          <p:cNvSpPr>
            <a:spLocks noGrp="1"/>
          </p:cNvSpPr>
          <p:nvPr>
            <p:ph type="subTitle" idx="1"/>
          </p:nvPr>
        </p:nvSpPr>
        <p:spPr>
          <a:xfrm>
            <a:off x="7784125" y="4114800"/>
            <a:ext cx="3938953" cy="1066800"/>
          </a:xfrm>
        </p:spPr>
        <p:txBody>
          <a:bodyPr anchor="ctr">
            <a:normAutofit/>
          </a:bodyPr>
          <a:lstStyle>
            <a:lvl1pPr marL="0" indent="0" algn="l">
              <a:buNone/>
              <a:defRPr sz="1477" b="0" i="0">
                <a:solidFill>
                  <a:schemeClr val="bg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cxnSp>
        <p:nvCxnSpPr>
          <p:cNvPr id="75" name="Straight Connector 74"/>
          <p:cNvCxnSpPr/>
          <p:nvPr userDrawn="1"/>
        </p:nvCxnSpPr>
        <p:spPr>
          <a:xfrm rot="5400000">
            <a:off x="6877542" y="4648018"/>
            <a:ext cx="1066801" cy="1955"/>
          </a:xfrm>
          <a:prstGeom prst="line">
            <a:avLst/>
          </a:prstGeom>
          <a:ln w="15875" cap="rnd"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grpSp>
        <p:nvGrpSpPr>
          <p:cNvPr id="135" name="Group 134"/>
          <p:cNvGrpSpPr/>
          <p:nvPr userDrawn="1"/>
        </p:nvGrpSpPr>
        <p:grpSpPr>
          <a:xfrm>
            <a:off x="10587049" y="5941277"/>
            <a:ext cx="1356415" cy="764325"/>
            <a:chOff x="8601976" y="5943113"/>
            <a:chExt cx="1102087" cy="764325"/>
          </a:xfrm>
        </p:grpSpPr>
        <p:grpSp>
          <p:nvGrpSpPr>
            <p:cNvPr id="133" name="Group 132"/>
            <p:cNvGrpSpPr/>
            <p:nvPr userDrawn="1"/>
          </p:nvGrpSpPr>
          <p:grpSpPr>
            <a:xfrm>
              <a:off x="8888527" y="5943113"/>
              <a:ext cx="560273" cy="598917"/>
              <a:chOff x="8888527" y="5943113"/>
              <a:chExt cx="560273" cy="598917"/>
            </a:xfrm>
          </p:grpSpPr>
          <p:grpSp>
            <p:nvGrpSpPr>
              <p:cNvPr id="20" name="Group 125"/>
              <p:cNvGrpSpPr/>
              <p:nvPr userDrawn="1"/>
            </p:nvGrpSpPr>
            <p:grpSpPr>
              <a:xfrm>
                <a:off x="8965565" y="6039035"/>
                <a:ext cx="388189" cy="469479"/>
                <a:chOff x="5250550" y="2869776"/>
                <a:chExt cx="3035218" cy="3670813"/>
              </a:xfrm>
              <a:solidFill>
                <a:schemeClr val="accent6"/>
              </a:solidFill>
            </p:grpSpPr>
            <p:sp>
              <p:nvSpPr>
                <p:cNvPr id="67"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68"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69"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71"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72"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73"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79"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80"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81"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82"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83"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84"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1" name="Group 126"/>
              <p:cNvGrpSpPr/>
              <p:nvPr userDrawn="1"/>
            </p:nvGrpSpPr>
            <p:grpSpPr>
              <a:xfrm>
                <a:off x="8924420" y="5990261"/>
                <a:ext cx="404447" cy="535511"/>
                <a:chOff x="4928841" y="2488418"/>
                <a:chExt cx="3162337" cy="4187114"/>
              </a:xfrm>
              <a:solidFill>
                <a:srgbClr val="3497C9"/>
              </a:solidFill>
            </p:grpSpPr>
            <p:sp>
              <p:nvSpPr>
                <p:cNvPr id="58"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59"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60"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61"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62"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63"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64"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65"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66"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2" name="Group 128"/>
              <p:cNvGrpSpPr/>
              <p:nvPr userDrawn="1"/>
            </p:nvGrpSpPr>
            <p:grpSpPr>
              <a:xfrm>
                <a:off x="8888527" y="5943113"/>
                <a:ext cx="514126" cy="598917"/>
                <a:chOff x="4648200" y="2119772"/>
                <a:chExt cx="4019904" cy="4682879"/>
              </a:xfrm>
              <a:solidFill>
                <a:srgbClr val="E18A32"/>
              </a:solidFill>
            </p:grpSpPr>
            <p:sp>
              <p:nvSpPr>
                <p:cNvPr id="48"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49"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50"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51"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52"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53"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54"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55"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56"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57"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3" name="Group 124"/>
              <p:cNvGrpSpPr/>
              <p:nvPr userDrawn="1"/>
            </p:nvGrpSpPr>
            <p:grpSpPr>
              <a:xfrm>
                <a:off x="9012713" y="6084432"/>
                <a:ext cx="436087" cy="404447"/>
                <a:chOff x="5619196" y="3224733"/>
                <a:chExt cx="3409731" cy="3162336"/>
              </a:xfrm>
              <a:solidFill>
                <a:srgbClr val="0F4A7F"/>
              </a:solidFill>
            </p:grpSpPr>
            <p:sp>
              <p:nvSpPr>
                <p:cNvPr id="24"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6"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7"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8"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9"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0"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31"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2"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3"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4"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5"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6"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7"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38"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39"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40"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41"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42"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43"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44"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45"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46"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47"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34" name="Group 133"/>
            <p:cNvGrpSpPr/>
            <p:nvPr userDrawn="1"/>
          </p:nvGrpSpPr>
          <p:grpSpPr>
            <a:xfrm>
              <a:off x="8601976" y="6615363"/>
              <a:ext cx="1102087" cy="92075"/>
              <a:chOff x="8601976" y="6615363"/>
              <a:chExt cx="1102087" cy="92075"/>
            </a:xfrm>
          </p:grpSpPr>
          <p:grpSp>
            <p:nvGrpSpPr>
              <p:cNvPr id="131" name="Group 130"/>
              <p:cNvGrpSpPr/>
              <p:nvPr userDrawn="1"/>
            </p:nvGrpSpPr>
            <p:grpSpPr>
              <a:xfrm>
                <a:off x="8601976" y="6615363"/>
                <a:ext cx="491834" cy="92075"/>
                <a:chOff x="8601976" y="6615363"/>
                <a:chExt cx="491834" cy="92075"/>
              </a:xfrm>
              <a:solidFill>
                <a:srgbClr val="E18A32"/>
              </a:solidFill>
            </p:grpSpPr>
            <p:sp>
              <p:nvSpPr>
                <p:cNvPr id="114"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15"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16"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17"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18"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19"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20"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21"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22"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30" name="Group 129"/>
              <p:cNvGrpSpPr/>
              <p:nvPr userDrawn="1"/>
            </p:nvGrpSpPr>
            <p:grpSpPr>
              <a:xfrm>
                <a:off x="9215554" y="6615363"/>
                <a:ext cx="488509" cy="92075"/>
                <a:chOff x="9215554" y="6615363"/>
                <a:chExt cx="488509" cy="92075"/>
              </a:xfrm>
              <a:solidFill>
                <a:schemeClr val="tx1"/>
              </a:solidFill>
            </p:grpSpPr>
            <p:sp>
              <p:nvSpPr>
                <p:cNvPr id="123"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24"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25"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26"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27"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28"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29"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2"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862694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0" name="Rectangle 69"/>
          <p:cNvSpPr/>
          <p:nvPr userDrawn="1"/>
        </p:nvSpPr>
        <p:spPr>
          <a:xfrm>
            <a:off x="0" y="3917162"/>
            <a:ext cx="12192000" cy="1416838"/>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2" name="Title 1"/>
          <p:cNvSpPr>
            <a:spLocks noGrp="1"/>
          </p:cNvSpPr>
          <p:nvPr>
            <p:ph type="ctrTitle"/>
          </p:nvPr>
        </p:nvSpPr>
        <p:spPr>
          <a:xfrm>
            <a:off x="844062" y="4114801"/>
            <a:ext cx="6213231" cy="1066800"/>
          </a:xfrm>
          <a:prstGeom prst="rect">
            <a:avLst/>
          </a:prstGeom>
        </p:spPr>
        <p:txBody>
          <a:bodyPr anchor="ctr">
            <a:noAutofit/>
          </a:bodyPr>
          <a:lstStyle>
            <a:lvl1pPr algn="r">
              <a:defRPr sz="2954">
                <a:solidFill>
                  <a:schemeClr val="bg2"/>
                </a:solidFill>
                <a:latin typeface="Questrial"/>
                <a:cs typeface="Questrial"/>
              </a:defRPr>
            </a:lvl1pPr>
          </a:lstStyle>
          <a:p>
            <a:r>
              <a:rPr lang="en-US"/>
              <a:t>Click to edit Master title style</a:t>
            </a:r>
            <a:endParaRPr lang="en-US" dirty="0"/>
          </a:p>
        </p:txBody>
      </p:sp>
      <p:sp>
        <p:nvSpPr>
          <p:cNvPr id="3" name="Subtitle 2"/>
          <p:cNvSpPr>
            <a:spLocks noGrp="1"/>
          </p:cNvSpPr>
          <p:nvPr>
            <p:ph type="subTitle" idx="1"/>
          </p:nvPr>
        </p:nvSpPr>
        <p:spPr>
          <a:xfrm>
            <a:off x="7784125" y="4114800"/>
            <a:ext cx="3938953" cy="1066800"/>
          </a:xfrm>
        </p:spPr>
        <p:txBody>
          <a:bodyPr anchor="ctr">
            <a:normAutofit/>
          </a:bodyPr>
          <a:lstStyle>
            <a:lvl1pPr marL="0" indent="0" algn="l">
              <a:buNone/>
              <a:defRPr sz="1477" b="0" i="0">
                <a:solidFill>
                  <a:schemeClr val="bg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cxnSp>
        <p:nvCxnSpPr>
          <p:cNvPr id="75" name="Straight Connector 74"/>
          <p:cNvCxnSpPr/>
          <p:nvPr userDrawn="1"/>
        </p:nvCxnSpPr>
        <p:spPr>
          <a:xfrm rot="5400000">
            <a:off x="6877542" y="4648018"/>
            <a:ext cx="1066801" cy="1955"/>
          </a:xfrm>
          <a:prstGeom prst="line">
            <a:avLst/>
          </a:prstGeom>
          <a:ln w="15875" cap="rnd"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grpSp>
        <p:nvGrpSpPr>
          <p:cNvPr id="148" name="Group 147"/>
          <p:cNvGrpSpPr/>
          <p:nvPr userDrawn="1"/>
        </p:nvGrpSpPr>
        <p:grpSpPr>
          <a:xfrm>
            <a:off x="10587049" y="5941277"/>
            <a:ext cx="1356415" cy="764325"/>
            <a:chOff x="8601976" y="5943113"/>
            <a:chExt cx="1102087" cy="764325"/>
          </a:xfrm>
        </p:grpSpPr>
        <p:grpSp>
          <p:nvGrpSpPr>
            <p:cNvPr id="149" name="Group 132"/>
            <p:cNvGrpSpPr/>
            <p:nvPr userDrawn="1"/>
          </p:nvGrpSpPr>
          <p:grpSpPr>
            <a:xfrm>
              <a:off x="8888527" y="5943111"/>
              <a:ext cx="560273" cy="598915"/>
              <a:chOff x="8888527" y="5943111"/>
              <a:chExt cx="560273" cy="598915"/>
            </a:xfrm>
          </p:grpSpPr>
          <p:grpSp>
            <p:nvGrpSpPr>
              <p:cNvPr id="169" name="Group 125"/>
              <p:cNvGrpSpPr/>
              <p:nvPr userDrawn="1"/>
            </p:nvGrpSpPr>
            <p:grpSpPr>
              <a:xfrm>
                <a:off x="8965565" y="6039033"/>
                <a:ext cx="388189" cy="469480"/>
                <a:chOff x="5250550" y="2869776"/>
                <a:chExt cx="3035218" cy="3670813"/>
              </a:xfrm>
              <a:solidFill>
                <a:schemeClr val="accent6"/>
              </a:solidFill>
            </p:grpSpPr>
            <p:sp>
              <p:nvSpPr>
                <p:cNvPr id="216"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5"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6"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7"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0" name="Group 126"/>
              <p:cNvGrpSpPr/>
              <p:nvPr userDrawn="1"/>
            </p:nvGrpSpPr>
            <p:grpSpPr>
              <a:xfrm>
                <a:off x="8924420" y="5990263"/>
                <a:ext cx="404447" cy="535511"/>
                <a:chOff x="4928841" y="2488418"/>
                <a:chExt cx="3162337" cy="4187114"/>
              </a:xfrm>
              <a:solidFill>
                <a:srgbClr val="3497C9"/>
              </a:solidFill>
            </p:grpSpPr>
            <p:sp>
              <p:nvSpPr>
                <p:cNvPr id="207"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1" name="Group 128"/>
              <p:cNvGrpSpPr/>
              <p:nvPr userDrawn="1"/>
            </p:nvGrpSpPr>
            <p:grpSpPr>
              <a:xfrm>
                <a:off x="8888527" y="5943111"/>
                <a:ext cx="514128" cy="598915"/>
                <a:chOff x="4648200" y="2119772"/>
                <a:chExt cx="4019904" cy="4682879"/>
              </a:xfrm>
              <a:solidFill>
                <a:srgbClr val="E18A32"/>
              </a:solidFill>
            </p:grpSpPr>
            <p:sp>
              <p:nvSpPr>
                <p:cNvPr id="197"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0"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2" name="Group 124"/>
              <p:cNvGrpSpPr/>
              <p:nvPr userDrawn="1"/>
            </p:nvGrpSpPr>
            <p:grpSpPr>
              <a:xfrm>
                <a:off x="9012713" y="6084431"/>
                <a:ext cx="436087" cy="404446"/>
                <a:chOff x="5619196" y="3224733"/>
                <a:chExt cx="3409731" cy="3162336"/>
              </a:xfrm>
              <a:solidFill>
                <a:srgbClr val="0F4A7F"/>
              </a:solidFill>
            </p:grpSpPr>
            <p:sp>
              <p:nvSpPr>
                <p:cNvPr id="173"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4"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5"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6"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7"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8"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9"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0"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1"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2"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3"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4"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5"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6"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7"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8"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9"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0"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1"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2"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3"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4"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5"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6"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50" name="Group 133"/>
            <p:cNvGrpSpPr/>
            <p:nvPr userDrawn="1"/>
          </p:nvGrpSpPr>
          <p:grpSpPr>
            <a:xfrm>
              <a:off x="8601976" y="6615363"/>
              <a:ext cx="1102087" cy="92075"/>
              <a:chOff x="8601976" y="6615363"/>
              <a:chExt cx="1102087" cy="92075"/>
            </a:xfrm>
          </p:grpSpPr>
          <p:grpSp>
            <p:nvGrpSpPr>
              <p:cNvPr id="151" name="Group 130"/>
              <p:cNvGrpSpPr/>
              <p:nvPr userDrawn="1"/>
            </p:nvGrpSpPr>
            <p:grpSpPr>
              <a:xfrm>
                <a:off x="8601976" y="6615363"/>
                <a:ext cx="491834" cy="92075"/>
                <a:chOff x="8601976" y="6615363"/>
                <a:chExt cx="491834" cy="92075"/>
              </a:xfrm>
              <a:solidFill>
                <a:srgbClr val="E18A32"/>
              </a:solidFill>
            </p:grpSpPr>
            <p:sp>
              <p:nvSpPr>
                <p:cNvPr id="162"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3"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4"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5"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6"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7"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8"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52"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53"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54" name="Group 129"/>
              <p:cNvGrpSpPr/>
              <p:nvPr userDrawn="1"/>
            </p:nvGrpSpPr>
            <p:grpSpPr>
              <a:xfrm>
                <a:off x="9215554" y="6615363"/>
                <a:ext cx="488509" cy="92075"/>
                <a:chOff x="9215554" y="6615363"/>
                <a:chExt cx="488509" cy="92075"/>
              </a:xfrm>
              <a:solidFill>
                <a:schemeClr val="tx1"/>
              </a:solidFill>
            </p:grpSpPr>
            <p:sp>
              <p:nvSpPr>
                <p:cNvPr id="155"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6"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7"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8"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9"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0"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1"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2"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1199076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9" name="Rectangle 68"/>
          <p:cNvSpPr/>
          <p:nvPr userDrawn="1"/>
        </p:nvSpPr>
        <p:spPr>
          <a:xfrm>
            <a:off x="0" y="533400"/>
            <a:ext cx="12192000" cy="838200"/>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2"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grpSp>
        <p:nvGrpSpPr>
          <p:cNvPr id="141" name="Group 140"/>
          <p:cNvGrpSpPr/>
          <p:nvPr userDrawn="1"/>
        </p:nvGrpSpPr>
        <p:grpSpPr>
          <a:xfrm>
            <a:off x="10587049" y="5941277"/>
            <a:ext cx="1356415" cy="764325"/>
            <a:chOff x="8601976" y="5943113"/>
            <a:chExt cx="1102087" cy="764325"/>
          </a:xfrm>
        </p:grpSpPr>
        <p:grpSp>
          <p:nvGrpSpPr>
            <p:cNvPr id="142" name="Group 132"/>
            <p:cNvGrpSpPr/>
            <p:nvPr userDrawn="1"/>
          </p:nvGrpSpPr>
          <p:grpSpPr>
            <a:xfrm>
              <a:off x="8888527" y="5943111"/>
              <a:ext cx="560273" cy="598915"/>
              <a:chOff x="8888527" y="5943111"/>
              <a:chExt cx="560273" cy="598915"/>
            </a:xfrm>
          </p:grpSpPr>
          <p:grpSp>
            <p:nvGrpSpPr>
              <p:cNvPr id="162" name="Group 125"/>
              <p:cNvGrpSpPr/>
              <p:nvPr userDrawn="1"/>
            </p:nvGrpSpPr>
            <p:grpSpPr>
              <a:xfrm>
                <a:off x="8965565" y="6039033"/>
                <a:ext cx="388189" cy="469480"/>
                <a:chOff x="5250550" y="2869776"/>
                <a:chExt cx="3035218" cy="3670813"/>
              </a:xfrm>
              <a:solidFill>
                <a:schemeClr val="accent6"/>
              </a:solidFill>
            </p:grpSpPr>
            <p:sp>
              <p:nvSpPr>
                <p:cNvPr id="209"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6"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3" name="Group 126"/>
              <p:cNvGrpSpPr/>
              <p:nvPr userDrawn="1"/>
            </p:nvGrpSpPr>
            <p:grpSpPr>
              <a:xfrm>
                <a:off x="8924420" y="5990263"/>
                <a:ext cx="404447" cy="535511"/>
                <a:chOff x="4928841" y="2488418"/>
                <a:chExt cx="3162337" cy="4187114"/>
              </a:xfrm>
              <a:solidFill>
                <a:srgbClr val="3497C9"/>
              </a:solidFill>
            </p:grpSpPr>
            <p:sp>
              <p:nvSpPr>
                <p:cNvPr id="200"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7"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4" name="Group 128"/>
              <p:cNvGrpSpPr/>
              <p:nvPr userDrawn="1"/>
            </p:nvGrpSpPr>
            <p:grpSpPr>
              <a:xfrm>
                <a:off x="8888527" y="5943111"/>
                <a:ext cx="514128" cy="598915"/>
                <a:chOff x="4648200" y="2119772"/>
                <a:chExt cx="4019904" cy="4682879"/>
              </a:xfrm>
              <a:solidFill>
                <a:srgbClr val="E18A32"/>
              </a:solidFill>
            </p:grpSpPr>
            <p:sp>
              <p:nvSpPr>
                <p:cNvPr id="190"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1"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2"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3"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4"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5"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6"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7"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5" name="Group 124"/>
              <p:cNvGrpSpPr/>
              <p:nvPr userDrawn="1"/>
            </p:nvGrpSpPr>
            <p:grpSpPr>
              <a:xfrm>
                <a:off x="9012713" y="6084431"/>
                <a:ext cx="436087" cy="404446"/>
                <a:chOff x="5619196" y="3224733"/>
                <a:chExt cx="3409731" cy="3162336"/>
              </a:xfrm>
              <a:solidFill>
                <a:srgbClr val="0F4A7F"/>
              </a:solidFill>
            </p:grpSpPr>
            <p:sp>
              <p:nvSpPr>
                <p:cNvPr id="166"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7"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8"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9"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0"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1"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2"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3"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4"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5"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6"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7"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8"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9"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0"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1"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2"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3"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4"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5"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6"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7"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8"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9"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43" name="Group 133"/>
            <p:cNvGrpSpPr/>
            <p:nvPr userDrawn="1"/>
          </p:nvGrpSpPr>
          <p:grpSpPr>
            <a:xfrm>
              <a:off x="8601976" y="6615363"/>
              <a:ext cx="1102087" cy="92075"/>
              <a:chOff x="8601976" y="6615363"/>
              <a:chExt cx="1102087" cy="92075"/>
            </a:xfrm>
          </p:grpSpPr>
          <p:grpSp>
            <p:nvGrpSpPr>
              <p:cNvPr id="144" name="Group 130"/>
              <p:cNvGrpSpPr/>
              <p:nvPr userDrawn="1"/>
            </p:nvGrpSpPr>
            <p:grpSpPr>
              <a:xfrm>
                <a:off x="8601976" y="6615363"/>
                <a:ext cx="491834" cy="92075"/>
                <a:chOff x="8601976" y="6615363"/>
                <a:chExt cx="491834" cy="92075"/>
              </a:xfrm>
              <a:solidFill>
                <a:srgbClr val="E18A32"/>
              </a:solidFill>
            </p:grpSpPr>
            <p:sp>
              <p:nvSpPr>
                <p:cNvPr id="155"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6"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7"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8"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9"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0"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1"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45"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46"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47" name="Group 129"/>
              <p:cNvGrpSpPr/>
              <p:nvPr userDrawn="1"/>
            </p:nvGrpSpPr>
            <p:grpSpPr>
              <a:xfrm>
                <a:off x="9215554" y="6615363"/>
                <a:ext cx="488509" cy="92075"/>
                <a:chOff x="9215554" y="6615363"/>
                <a:chExt cx="488509" cy="92075"/>
              </a:xfrm>
              <a:solidFill>
                <a:schemeClr val="tx1"/>
              </a:solidFill>
            </p:grpSpPr>
            <p:sp>
              <p:nvSpPr>
                <p:cNvPr id="148"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49"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0"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1"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2"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3"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4"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Content Placeholder 2"/>
          <p:cNvSpPr>
            <a:spLocks noGrp="1"/>
          </p:cNvSpPr>
          <p:nvPr>
            <p:ph idx="10"/>
          </p:nvPr>
        </p:nvSpPr>
        <p:spPr>
          <a:xfrm>
            <a:off x="1031632" y="1600203"/>
            <a:ext cx="10042769" cy="4279031"/>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899219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9" name="Rectangle 78"/>
          <p:cNvSpPr/>
          <p:nvPr userDrawn="1"/>
        </p:nvSpPr>
        <p:spPr>
          <a:xfrm>
            <a:off x="0" y="533400"/>
            <a:ext cx="12192000" cy="838200"/>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2"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grpSp>
        <p:nvGrpSpPr>
          <p:cNvPr id="142" name="Group 141"/>
          <p:cNvGrpSpPr/>
          <p:nvPr userDrawn="1"/>
        </p:nvGrpSpPr>
        <p:grpSpPr>
          <a:xfrm>
            <a:off x="10587049" y="5941277"/>
            <a:ext cx="1356415" cy="764325"/>
            <a:chOff x="8601976" y="5943113"/>
            <a:chExt cx="1102087" cy="764325"/>
          </a:xfrm>
        </p:grpSpPr>
        <p:grpSp>
          <p:nvGrpSpPr>
            <p:cNvPr id="143" name="Group 132"/>
            <p:cNvGrpSpPr/>
            <p:nvPr userDrawn="1"/>
          </p:nvGrpSpPr>
          <p:grpSpPr>
            <a:xfrm>
              <a:off x="8888527" y="5943111"/>
              <a:ext cx="560273" cy="598915"/>
              <a:chOff x="8888527" y="5943111"/>
              <a:chExt cx="560273" cy="598915"/>
            </a:xfrm>
          </p:grpSpPr>
          <p:grpSp>
            <p:nvGrpSpPr>
              <p:cNvPr id="163" name="Group 125"/>
              <p:cNvGrpSpPr/>
              <p:nvPr userDrawn="1"/>
            </p:nvGrpSpPr>
            <p:grpSpPr>
              <a:xfrm>
                <a:off x="8965565" y="6039033"/>
                <a:ext cx="388189" cy="469480"/>
                <a:chOff x="5250550" y="2869776"/>
                <a:chExt cx="3035218" cy="3670813"/>
              </a:xfrm>
              <a:solidFill>
                <a:schemeClr val="accent6"/>
              </a:solidFill>
            </p:grpSpPr>
            <p:sp>
              <p:nvSpPr>
                <p:cNvPr id="210"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6"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4" name="Group 126"/>
              <p:cNvGrpSpPr/>
              <p:nvPr userDrawn="1"/>
            </p:nvGrpSpPr>
            <p:grpSpPr>
              <a:xfrm>
                <a:off x="8924420" y="5990263"/>
                <a:ext cx="404447" cy="535511"/>
                <a:chOff x="4928841" y="2488418"/>
                <a:chExt cx="3162337" cy="4187114"/>
              </a:xfrm>
              <a:solidFill>
                <a:srgbClr val="3497C9"/>
              </a:solidFill>
            </p:grpSpPr>
            <p:sp>
              <p:nvSpPr>
                <p:cNvPr id="201"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7"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5" name="Group 128"/>
              <p:cNvGrpSpPr/>
              <p:nvPr userDrawn="1"/>
            </p:nvGrpSpPr>
            <p:grpSpPr>
              <a:xfrm>
                <a:off x="8888527" y="5943111"/>
                <a:ext cx="514128" cy="598915"/>
                <a:chOff x="4648200" y="2119772"/>
                <a:chExt cx="4019904" cy="4682879"/>
              </a:xfrm>
              <a:solidFill>
                <a:srgbClr val="E18A32"/>
              </a:solidFill>
            </p:grpSpPr>
            <p:sp>
              <p:nvSpPr>
                <p:cNvPr id="191"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2"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3"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4"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5"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6"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7"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0"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6" name="Group 124"/>
              <p:cNvGrpSpPr/>
              <p:nvPr userDrawn="1"/>
            </p:nvGrpSpPr>
            <p:grpSpPr>
              <a:xfrm>
                <a:off x="9012713" y="6084431"/>
                <a:ext cx="436087" cy="404446"/>
                <a:chOff x="5619196" y="3224733"/>
                <a:chExt cx="3409731" cy="3162336"/>
              </a:xfrm>
              <a:solidFill>
                <a:srgbClr val="0F4A7F"/>
              </a:solidFill>
            </p:grpSpPr>
            <p:sp>
              <p:nvSpPr>
                <p:cNvPr id="167"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8"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9"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0"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1"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2"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3"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4"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5"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6"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7"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8"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9"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0"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1"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2"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3"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4"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5"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6"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7"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8"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9"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0"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44" name="Group 133"/>
            <p:cNvGrpSpPr/>
            <p:nvPr userDrawn="1"/>
          </p:nvGrpSpPr>
          <p:grpSpPr>
            <a:xfrm>
              <a:off x="8601976" y="6615363"/>
              <a:ext cx="1102087" cy="92075"/>
              <a:chOff x="8601976" y="6615363"/>
              <a:chExt cx="1102087" cy="92075"/>
            </a:xfrm>
          </p:grpSpPr>
          <p:grpSp>
            <p:nvGrpSpPr>
              <p:cNvPr id="145" name="Group 130"/>
              <p:cNvGrpSpPr/>
              <p:nvPr userDrawn="1"/>
            </p:nvGrpSpPr>
            <p:grpSpPr>
              <a:xfrm>
                <a:off x="8601976" y="6615363"/>
                <a:ext cx="491834" cy="92075"/>
                <a:chOff x="8601976" y="6615363"/>
                <a:chExt cx="491834" cy="92075"/>
              </a:xfrm>
              <a:solidFill>
                <a:srgbClr val="E18A32"/>
              </a:solidFill>
            </p:grpSpPr>
            <p:sp>
              <p:nvSpPr>
                <p:cNvPr id="156"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7"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8"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9"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0"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1"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2"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46"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47"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48" name="Group 129"/>
              <p:cNvGrpSpPr/>
              <p:nvPr userDrawn="1"/>
            </p:nvGrpSpPr>
            <p:grpSpPr>
              <a:xfrm>
                <a:off x="9215554" y="6615363"/>
                <a:ext cx="488509" cy="92075"/>
                <a:chOff x="9215554" y="6615363"/>
                <a:chExt cx="488509" cy="92075"/>
              </a:xfrm>
              <a:solidFill>
                <a:schemeClr val="tx1"/>
              </a:solidFill>
            </p:grpSpPr>
            <p:sp>
              <p:nvSpPr>
                <p:cNvPr id="149"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0"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1"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2"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3"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4"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5"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4" name="Content Placeholder 2"/>
          <p:cNvSpPr>
            <a:spLocks noGrp="1"/>
          </p:cNvSpPr>
          <p:nvPr>
            <p:ph idx="10"/>
          </p:nvPr>
        </p:nvSpPr>
        <p:spPr>
          <a:xfrm>
            <a:off x="1031632" y="1600203"/>
            <a:ext cx="10042769" cy="4279031"/>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191268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ean Title &amp; Content Layout - Blue">
    <p:spTree>
      <p:nvGrpSpPr>
        <p:cNvPr id="1" name=""/>
        <p:cNvGrpSpPr/>
        <p:nvPr/>
      </p:nvGrpSpPr>
      <p:grpSpPr>
        <a:xfrm>
          <a:off x="0" y="0"/>
          <a:ext cx="0" cy="0"/>
          <a:chOff x="0" y="0"/>
          <a:chExt cx="0" cy="0"/>
        </a:xfrm>
      </p:grpSpPr>
      <p:sp>
        <p:nvSpPr>
          <p:cNvPr id="9" name="Content Placeholder 2"/>
          <p:cNvSpPr>
            <a:spLocks noGrp="1"/>
          </p:cNvSpPr>
          <p:nvPr>
            <p:ph idx="1"/>
          </p:nvPr>
        </p:nvSpPr>
        <p:spPr>
          <a:xfrm>
            <a:off x="1031632" y="1916832"/>
            <a:ext cx="10042769" cy="3962400"/>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3"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5"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grpSp>
        <p:nvGrpSpPr>
          <p:cNvPr id="148" name="Group 147"/>
          <p:cNvGrpSpPr/>
          <p:nvPr userDrawn="1"/>
        </p:nvGrpSpPr>
        <p:grpSpPr>
          <a:xfrm>
            <a:off x="10587049" y="5941277"/>
            <a:ext cx="1356415" cy="764325"/>
            <a:chOff x="8601976" y="5943113"/>
            <a:chExt cx="1102087" cy="764325"/>
          </a:xfrm>
        </p:grpSpPr>
        <p:grpSp>
          <p:nvGrpSpPr>
            <p:cNvPr id="149" name="Group 132"/>
            <p:cNvGrpSpPr/>
            <p:nvPr userDrawn="1"/>
          </p:nvGrpSpPr>
          <p:grpSpPr>
            <a:xfrm>
              <a:off x="8888527" y="5943111"/>
              <a:ext cx="560273" cy="598915"/>
              <a:chOff x="8888527" y="5943111"/>
              <a:chExt cx="560273" cy="598915"/>
            </a:xfrm>
          </p:grpSpPr>
          <p:grpSp>
            <p:nvGrpSpPr>
              <p:cNvPr id="169" name="Group 125"/>
              <p:cNvGrpSpPr/>
              <p:nvPr userDrawn="1"/>
            </p:nvGrpSpPr>
            <p:grpSpPr>
              <a:xfrm>
                <a:off x="8965565" y="6039033"/>
                <a:ext cx="388189" cy="469480"/>
                <a:chOff x="5250550" y="2869776"/>
                <a:chExt cx="3035218" cy="3670813"/>
              </a:xfrm>
              <a:solidFill>
                <a:schemeClr val="accent6"/>
              </a:solidFill>
            </p:grpSpPr>
            <p:sp>
              <p:nvSpPr>
                <p:cNvPr id="216"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5"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6"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7"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0" name="Group 126"/>
              <p:cNvGrpSpPr/>
              <p:nvPr userDrawn="1"/>
            </p:nvGrpSpPr>
            <p:grpSpPr>
              <a:xfrm>
                <a:off x="8924420" y="5990263"/>
                <a:ext cx="404447" cy="535511"/>
                <a:chOff x="4928841" y="2488418"/>
                <a:chExt cx="3162337" cy="4187114"/>
              </a:xfrm>
              <a:solidFill>
                <a:srgbClr val="3497C9"/>
              </a:solidFill>
            </p:grpSpPr>
            <p:sp>
              <p:nvSpPr>
                <p:cNvPr id="207"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1" name="Group 128"/>
              <p:cNvGrpSpPr/>
              <p:nvPr userDrawn="1"/>
            </p:nvGrpSpPr>
            <p:grpSpPr>
              <a:xfrm>
                <a:off x="8888527" y="5943111"/>
                <a:ext cx="514128" cy="598915"/>
                <a:chOff x="4648200" y="2119772"/>
                <a:chExt cx="4019904" cy="4682879"/>
              </a:xfrm>
              <a:solidFill>
                <a:srgbClr val="E18A32"/>
              </a:solidFill>
            </p:grpSpPr>
            <p:sp>
              <p:nvSpPr>
                <p:cNvPr id="197"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0"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2" name="Group 124"/>
              <p:cNvGrpSpPr/>
              <p:nvPr userDrawn="1"/>
            </p:nvGrpSpPr>
            <p:grpSpPr>
              <a:xfrm>
                <a:off x="9012713" y="6084431"/>
                <a:ext cx="436087" cy="404446"/>
                <a:chOff x="5619196" y="3224733"/>
                <a:chExt cx="3409731" cy="3162336"/>
              </a:xfrm>
              <a:solidFill>
                <a:srgbClr val="0F4A7F"/>
              </a:solidFill>
            </p:grpSpPr>
            <p:sp>
              <p:nvSpPr>
                <p:cNvPr id="173"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4"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5"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6"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7"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8"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9"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0"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1"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2"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3"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4"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5"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6"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7"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8"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9"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0"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1"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2"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3"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4"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5"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6"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50" name="Group 133"/>
            <p:cNvGrpSpPr/>
            <p:nvPr userDrawn="1"/>
          </p:nvGrpSpPr>
          <p:grpSpPr>
            <a:xfrm>
              <a:off x="8601976" y="6615363"/>
              <a:ext cx="1102087" cy="92075"/>
              <a:chOff x="8601976" y="6615363"/>
              <a:chExt cx="1102087" cy="92075"/>
            </a:xfrm>
          </p:grpSpPr>
          <p:grpSp>
            <p:nvGrpSpPr>
              <p:cNvPr id="151" name="Group 130"/>
              <p:cNvGrpSpPr/>
              <p:nvPr userDrawn="1"/>
            </p:nvGrpSpPr>
            <p:grpSpPr>
              <a:xfrm>
                <a:off x="8601976" y="6615363"/>
                <a:ext cx="491834" cy="92075"/>
                <a:chOff x="8601976" y="6615363"/>
                <a:chExt cx="491834" cy="92075"/>
              </a:xfrm>
              <a:solidFill>
                <a:srgbClr val="E18A32"/>
              </a:solidFill>
            </p:grpSpPr>
            <p:sp>
              <p:nvSpPr>
                <p:cNvPr id="162"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3"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4"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5"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6"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7"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8"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52"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53"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54" name="Group 129"/>
              <p:cNvGrpSpPr/>
              <p:nvPr userDrawn="1"/>
            </p:nvGrpSpPr>
            <p:grpSpPr>
              <a:xfrm>
                <a:off x="9215554" y="6615363"/>
                <a:ext cx="488509" cy="92075"/>
                <a:chOff x="9215554" y="6615363"/>
                <a:chExt cx="488509" cy="92075"/>
              </a:xfrm>
              <a:solidFill>
                <a:schemeClr val="tx1"/>
              </a:solidFill>
            </p:grpSpPr>
            <p:sp>
              <p:nvSpPr>
                <p:cNvPr id="155"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6"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7"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8"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9"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0"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1"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1216063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ean Title &amp; Content Layout - Clean Title &amp; Content Layout - Yellow">
    <p:spTree>
      <p:nvGrpSpPr>
        <p:cNvPr id="1" name=""/>
        <p:cNvGrpSpPr/>
        <p:nvPr/>
      </p:nvGrpSpPr>
      <p:grpSpPr>
        <a:xfrm>
          <a:off x="0" y="0"/>
          <a:ext cx="0" cy="0"/>
          <a:chOff x="0" y="0"/>
          <a:chExt cx="0" cy="0"/>
        </a:xfrm>
      </p:grpSpPr>
      <p:sp>
        <p:nvSpPr>
          <p:cNvPr id="9" name="Content Placeholder 2"/>
          <p:cNvSpPr>
            <a:spLocks noGrp="1"/>
          </p:cNvSpPr>
          <p:nvPr>
            <p:ph idx="1"/>
          </p:nvPr>
        </p:nvSpPr>
        <p:spPr>
          <a:xfrm>
            <a:off x="1031632" y="2057400"/>
            <a:ext cx="10042769" cy="4068764"/>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3"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5"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chemeClr val="accent1"/>
                </a:solidFill>
                <a:latin typeface="Questrial"/>
                <a:cs typeface="Questrial"/>
              </a:defRPr>
            </a:lvl1pPr>
          </a:lstStyle>
          <a:p>
            <a:r>
              <a:rPr lang="en-US"/>
              <a:t>Click to edit Master title style</a:t>
            </a:r>
            <a:endParaRPr lang="en-US" dirty="0"/>
          </a:p>
        </p:txBody>
      </p:sp>
      <p:grpSp>
        <p:nvGrpSpPr>
          <p:cNvPr id="148" name="Group 147"/>
          <p:cNvGrpSpPr/>
          <p:nvPr userDrawn="1"/>
        </p:nvGrpSpPr>
        <p:grpSpPr>
          <a:xfrm>
            <a:off x="10587049" y="5941277"/>
            <a:ext cx="1356415" cy="764325"/>
            <a:chOff x="8601976" y="5943113"/>
            <a:chExt cx="1102087" cy="764325"/>
          </a:xfrm>
        </p:grpSpPr>
        <p:grpSp>
          <p:nvGrpSpPr>
            <p:cNvPr id="149" name="Group 132"/>
            <p:cNvGrpSpPr/>
            <p:nvPr userDrawn="1"/>
          </p:nvGrpSpPr>
          <p:grpSpPr>
            <a:xfrm>
              <a:off x="8888527" y="5943111"/>
              <a:ext cx="560273" cy="598915"/>
              <a:chOff x="8888527" y="5943111"/>
              <a:chExt cx="560273" cy="598915"/>
            </a:xfrm>
          </p:grpSpPr>
          <p:grpSp>
            <p:nvGrpSpPr>
              <p:cNvPr id="169" name="Group 125"/>
              <p:cNvGrpSpPr/>
              <p:nvPr userDrawn="1"/>
            </p:nvGrpSpPr>
            <p:grpSpPr>
              <a:xfrm>
                <a:off x="8965565" y="6039033"/>
                <a:ext cx="388189" cy="469480"/>
                <a:chOff x="5250550" y="2869776"/>
                <a:chExt cx="3035218" cy="3670813"/>
              </a:xfrm>
              <a:solidFill>
                <a:schemeClr val="accent6"/>
              </a:solidFill>
            </p:grpSpPr>
            <p:sp>
              <p:nvSpPr>
                <p:cNvPr id="216"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5"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6"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7"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0" name="Group 126"/>
              <p:cNvGrpSpPr/>
              <p:nvPr userDrawn="1"/>
            </p:nvGrpSpPr>
            <p:grpSpPr>
              <a:xfrm>
                <a:off x="8924420" y="5990263"/>
                <a:ext cx="404447" cy="535511"/>
                <a:chOff x="4928841" y="2488418"/>
                <a:chExt cx="3162337" cy="4187114"/>
              </a:xfrm>
              <a:solidFill>
                <a:srgbClr val="3497C9"/>
              </a:solidFill>
            </p:grpSpPr>
            <p:sp>
              <p:nvSpPr>
                <p:cNvPr id="207"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1" name="Group 128"/>
              <p:cNvGrpSpPr/>
              <p:nvPr userDrawn="1"/>
            </p:nvGrpSpPr>
            <p:grpSpPr>
              <a:xfrm>
                <a:off x="8888527" y="5943111"/>
                <a:ext cx="514128" cy="598915"/>
                <a:chOff x="4648200" y="2119772"/>
                <a:chExt cx="4019904" cy="4682879"/>
              </a:xfrm>
              <a:solidFill>
                <a:srgbClr val="E18A32"/>
              </a:solidFill>
            </p:grpSpPr>
            <p:sp>
              <p:nvSpPr>
                <p:cNvPr id="197"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0"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2" name="Group 124"/>
              <p:cNvGrpSpPr/>
              <p:nvPr userDrawn="1"/>
            </p:nvGrpSpPr>
            <p:grpSpPr>
              <a:xfrm>
                <a:off x="9012713" y="6084431"/>
                <a:ext cx="436087" cy="404446"/>
                <a:chOff x="5619196" y="3224733"/>
                <a:chExt cx="3409731" cy="3162336"/>
              </a:xfrm>
              <a:solidFill>
                <a:srgbClr val="0F4A7F"/>
              </a:solidFill>
            </p:grpSpPr>
            <p:sp>
              <p:nvSpPr>
                <p:cNvPr id="173"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4"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5"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6"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7"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8"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9"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0"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1"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2"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3"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4"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5"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6"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7"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8"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9"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0"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1"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2"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3"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4"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5"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6"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50" name="Group 133"/>
            <p:cNvGrpSpPr/>
            <p:nvPr userDrawn="1"/>
          </p:nvGrpSpPr>
          <p:grpSpPr>
            <a:xfrm>
              <a:off x="8601976" y="6615363"/>
              <a:ext cx="1102087" cy="92075"/>
              <a:chOff x="8601976" y="6615363"/>
              <a:chExt cx="1102087" cy="92075"/>
            </a:xfrm>
          </p:grpSpPr>
          <p:grpSp>
            <p:nvGrpSpPr>
              <p:cNvPr id="151" name="Group 130"/>
              <p:cNvGrpSpPr/>
              <p:nvPr userDrawn="1"/>
            </p:nvGrpSpPr>
            <p:grpSpPr>
              <a:xfrm>
                <a:off x="8601976" y="6615363"/>
                <a:ext cx="491834" cy="92075"/>
                <a:chOff x="8601976" y="6615363"/>
                <a:chExt cx="491834" cy="92075"/>
              </a:xfrm>
              <a:solidFill>
                <a:srgbClr val="E18A32"/>
              </a:solidFill>
            </p:grpSpPr>
            <p:sp>
              <p:nvSpPr>
                <p:cNvPr id="162"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3"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4"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5"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6"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7"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8"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52"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53"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54" name="Group 129"/>
              <p:cNvGrpSpPr/>
              <p:nvPr userDrawn="1"/>
            </p:nvGrpSpPr>
            <p:grpSpPr>
              <a:xfrm>
                <a:off x="9215554" y="6615363"/>
                <a:ext cx="488509" cy="92075"/>
                <a:chOff x="9215554" y="6615363"/>
                <a:chExt cx="488509" cy="92075"/>
              </a:xfrm>
              <a:solidFill>
                <a:schemeClr val="tx1"/>
              </a:solidFill>
            </p:grpSpPr>
            <p:sp>
              <p:nvSpPr>
                <p:cNvPr id="155"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6"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7"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8"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9"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0"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1"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2294824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Background Picture) - Blue">
    <p:spTree>
      <p:nvGrpSpPr>
        <p:cNvPr id="1" name=""/>
        <p:cNvGrpSpPr/>
        <p:nvPr/>
      </p:nvGrpSpPr>
      <p:grpSpPr>
        <a:xfrm>
          <a:off x="0" y="0"/>
          <a:ext cx="0" cy="0"/>
          <a:chOff x="0" y="0"/>
          <a:chExt cx="0" cy="0"/>
        </a:xfrm>
      </p:grpSpPr>
      <p:sp>
        <p:nvSpPr>
          <p:cNvPr id="15" name="Rectangle 14"/>
          <p:cNvSpPr/>
          <p:nvPr userDrawn="1"/>
        </p:nvSpPr>
        <p:spPr>
          <a:xfrm>
            <a:off x="0" y="3917162"/>
            <a:ext cx="12192000" cy="2940838"/>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10"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rgbClr val="FFFFFE"/>
                </a:solidFill>
                <a:latin typeface="Questrial"/>
                <a:cs typeface="Questrial"/>
              </a:defRPr>
            </a:lvl1pPr>
          </a:lstStyle>
          <a:p>
            <a:r>
              <a:rPr lang="en-US" dirty="0"/>
              <a:t>Footer</a:t>
            </a:r>
          </a:p>
        </p:txBody>
      </p:sp>
      <p:sp>
        <p:nvSpPr>
          <p:cNvPr id="16" name="Title 1"/>
          <p:cNvSpPr>
            <a:spLocks noGrp="1"/>
          </p:cNvSpPr>
          <p:nvPr>
            <p:ph type="title"/>
          </p:nvPr>
        </p:nvSpPr>
        <p:spPr>
          <a:xfrm>
            <a:off x="1031632" y="4139135"/>
            <a:ext cx="10042769" cy="546100"/>
          </a:xfrm>
          <a:prstGeom prst="rect">
            <a:avLst/>
          </a:prstGeom>
        </p:spPr>
        <p:txBody>
          <a:bodyPr>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17" name="Subtitle 2"/>
          <p:cNvSpPr>
            <a:spLocks noGrp="1"/>
          </p:cNvSpPr>
          <p:nvPr>
            <p:ph type="subTitle" idx="13"/>
          </p:nvPr>
        </p:nvSpPr>
        <p:spPr>
          <a:xfrm>
            <a:off x="1031632" y="4685237"/>
            <a:ext cx="10042769" cy="1258365"/>
          </a:xfrm>
        </p:spPr>
        <p:txBody>
          <a:bodyPr anchor="t">
            <a:normAutofit/>
          </a:bodyPr>
          <a:lstStyle>
            <a:lvl1pPr marL="0" indent="0" algn="l">
              <a:buNone/>
              <a:defRPr sz="1846" b="0" i="0">
                <a:solidFill>
                  <a:schemeClr val="bg1"/>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grpSp>
        <p:nvGrpSpPr>
          <p:cNvPr id="570" name="Group 569"/>
          <p:cNvGrpSpPr/>
          <p:nvPr userDrawn="1"/>
        </p:nvGrpSpPr>
        <p:grpSpPr>
          <a:xfrm>
            <a:off x="10587049" y="5944184"/>
            <a:ext cx="1356415" cy="761416"/>
            <a:chOff x="8601976" y="5944184"/>
            <a:chExt cx="1102087" cy="761416"/>
          </a:xfrm>
        </p:grpSpPr>
        <p:grpSp>
          <p:nvGrpSpPr>
            <p:cNvPr id="569" name="Group 568"/>
            <p:cNvGrpSpPr/>
            <p:nvPr userDrawn="1"/>
          </p:nvGrpSpPr>
          <p:grpSpPr>
            <a:xfrm>
              <a:off x="8601976" y="6613525"/>
              <a:ext cx="1102087" cy="92075"/>
              <a:chOff x="8601976" y="6613525"/>
              <a:chExt cx="1102087" cy="92075"/>
            </a:xfrm>
          </p:grpSpPr>
          <p:grpSp>
            <p:nvGrpSpPr>
              <p:cNvPr id="379" name="Group 130"/>
              <p:cNvGrpSpPr/>
              <p:nvPr userDrawn="1"/>
            </p:nvGrpSpPr>
            <p:grpSpPr>
              <a:xfrm>
                <a:off x="8601976" y="6613525"/>
                <a:ext cx="491834" cy="92075"/>
                <a:chOff x="8601976" y="6615363"/>
                <a:chExt cx="491834" cy="92075"/>
              </a:xfrm>
              <a:solidFill>
                <a:srgbClr val="E0E0E0"/>
              </a:solidFill>
            </p:grpSpPr>
            <p:sp>
              <p:nvSpPr>
                <p:cNvPr id="390"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391"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92"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93"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94"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95"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96"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380" name="Freeform 11"/>
              <p:cNvSpPr>
                <a:spLocks noChangeArrowheads="1"/>
              </p:cNvSpPr>
              <p:nvPr/>
            </p:nvSpPr>
            <p:spPr bwMode="auto">
              <a:xfrm>
                <a:off x="9099181" y="6613525"/>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rgbClr val="E0E0E0"/>
              </a:solidFill>
              <a:ln w="9525" cap="flat">
                <a:noFill/>
                <a:bevel/>
                <a:headEnd/>
                <a:tailEnd/>
              </a:ln>
              <a:effectLst/>
            </p:spPr>
            <p:txBody>
              <a:bodyPr wrap="none" anchor="ctr">
                <a:prstTxWarp prst="textNoShape">
                  <a:avLst/>
                </a:prstTxWarp>
              </a:bodyPr>
              <a:lstStyle/>
              <a:p>
                <a:endParaRPr lang="en-US" sz="1662"/>
              </a:p>
            </p:txBody>
          </p:sp>
          <p:sp>
            <p:nvSpPr>
              <p:cNvPr id="381" name="Freeform 12"/>
              <p:cNvSpPr>
                <a:spLocks noChangeArrowheads="1"/>
              </p:cNvSpPr>
              <p:nvPr/>
            </p:nvSpPr>
            <p:spPr bwMode="auto">
              <a:xfrm>
                <a:off x="9160564" y="6615571"/>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rgbClr val="BEBEBE"/>
              </a:solidFill>
              <a:ln w="9525" cap="flat">
                <a:noFill/>
                <a:bevel/>
                <a:headEnd/>
                <a:tailEnd/>
              </a:ln>
              <a:effectLst/>
            </p:spPr>
            <p:txBody>
              <a:bodyPr wrap="none" anchor="ctr">
                <a:prstTxWarp prst="textNoShape">
                  <a:avLst/>
                </a:prstTxWarp>
              </a:bodyPr>
              <a:lstStyle/>
              <a:p>
                <a:endParaRPr lang="en-US" sz="1662"/>
              </a:p>
            </p:txBody>
          </p:sp>
          <p:grpSp>
            <p:nvGrpSpPr>
              <p:cNvPr id="382" name="Group 129"/>
              <p:cNvGrpSpPr/>
              <p:nvPr userDrawn="1"/>
            </p:nvGrpSpPr>
            <p:grpSpPr>
              <a:xfrm>
                <a:off x="9215554" y="6613525"/>
                <a:ext cx="488509" cy="92075"/>
                <a:chOff x="9215554" y="6615363"/>
                <a:chExt cx="488509" cy="92075"/>
              </a:xfrm>
              <a:solidFill>
                <a:srgbClr val="9B9B9B"/>
              </a:solidFill>
            </p:grpSpPr>
            <p:sp>
              <p:nvSpPr>
                <p:cNvPr id="383"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84"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85"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386"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87"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88"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389"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456" name="Group 58"/>
            <p:cNvGrpSpPr>
              <a:grpSpLocks noChangeAspect="1"/>
            </p:cNvGrpSpPr>
            <p:nvPr userDrawn="1"/>
          </p:nvGrpSpPr>
          <p:grpSpPr bwMode="auto">
            <a:xfrm>
              <a:off x="8888220" y="5944184"/>
              <a:ext cx="559211" cy="597600"/>
              <a:chOff x="1552575" y="215898"/>
              <a:chExt cx="6729412" cy="7191377"/>
            </a:xfrm>
          </p:grpSpPr>
          <p:sp>
            <p:nvSpPr>
              <p:cNvPr id="457" name="Freeform 1"/>
              <p:cNvSpPr>
                <a:spLocks noChangeArrowheads="1"/>
              </p:cNvSpPr>
              <p:nvPr/>
            </p:nvSpPr>
            <p:spPr bwMode="auto">
              <a:xfrm>
                <a:off x="2479680" y="3168647"/>
                <a:ext cx="4660905" cy="3838578"/>
              </a:xfrm>
              <a:custGeom>
                <a:avLst/>
                <a:gdLst>
                  <a:gd name="T0" fmla="*/ 8231 w 12948"/>
                  <a:gd name="T1" fmla="*/ 10231 h 10661"/>
                  <a:gd name="T2" fmla="*/ 8231 w 12948"/>
                  <a:gd name="T3" fmla="*/ 10231 h 10661"/>
                  <a:gd name="T4" fmla="*/ 3716 w 12948"/>
                  <a:gd name="T5" fmla="*/ 8516 h 10661"/>
                  <a:gd name="T6" fmla="*/ 1372 w 12948"/>
                  <a:gd name="T7" fmla="*/ 4458 h 10661"/>
                  <a:gd name="T8" fmla="*/ 1258 w 12948"/>
                  <a:gd name="T9" fmla="*/ 3286 h 10661"/>
                  <a:gd name="T10" fmla="*/ 1372 w 12948"/>
                  <a:gd name="T11" fmla="*/ 2143 h 10661"/>
                  <a:gd name="T12" fmla="*/ 1801 w 12948"/>
                  <a:gd name="T13" fmla="*/ 657 h 10661"/>
                  <a:gd name="T14" fmla="*/ 487 w 12948"/>
                  <a:gd name="T15" fmla="*/ 0 h 10661"/>
                  <a:gd name="T16" fmla="*/ 29 w 12948"/>
                  <a:gd name="T17" fmla="*/ 1971 h 10661"/>
                  <a:gd name="T18" fmla="*/ 29 w 12948"/>
                  <a:gd name="T19" fmla="*/ 3343 h 10661"/>
                  <a:gd name="T20" fmla="*/ 258 w 12948"/>
                  <a:gd name="T21" fmla="*/ 4715 h 10661"/>
                  <a:gd name="T22" fmla="*/ 3259 w 12948"/>
                  <a:gd name="T23" fmla="*/ 9117 h 10661"/>
                  <a:gd name="T24" fmla="*/ 5631 w 12948"/>
                  <a:gd name="T25" fmla="*/ 10289 h 10661"/>
                  <a:gd name="T26" fmla="*/ 8231 w 12948"/>
                  <a:gd name="T27" fmla="*/ 10604 h 10661"/>
                  <a:gd name="T28" fmla="*/ 12947 w 12948"/>
                  <a:gd name="T29" fmla="*/ 8688 h 10661"/>
                  <a:gd name="T30" fmla="*/ 8231 w 12948"/>
                  <a:gd name="T31" fmla="*/ 10231 h 106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948"/>
                  <a:gd name="T49" fmla="*/ 0 h 10661"/>
                  <a:gd name="T50" fmla="*/ 12948 w 12948"/>
                  <a:gd name="T51" fmla="*/ 10661 h 106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948" h="10661">
                    <a:moveTo>
                      <a:pt x="8231" y="10231"/>
                    </a:moveTo>
                    <a:lnTo>
                      <a:pt x="8231" y="10231"/>
                    </a:lnTo>
                    <a:cubicBezTo>
                      <a:pt x="6574" y="10175"/>
                      <a:pt x="4945" y="9575"/>
                      <a:pt x="3716" y="8516"/>
                    </a:cubicBezTo>
                    <a:cubicBezTo>
                      <a:pt x="2487" y="7487"/>
                      <a:pt x="1630" y="6001"/>
                      <a:pt x="1372" y="4458"/>
                    </a:cubicBezTo>
                    <a:cubicBezTo>
                      <a:pt x="1287" y="4087"/>
                      <a:pt x="1258" y="3686"/>
                      <a:pt x="1258" y="3286"/>
                    </a:cubicBezTo>
                    <a:cubicBezTo>
                      <a:pt x="1258" y="2914"/>
                      <a:pt x="1287" y="2514"/>
                      <a:pt x="1372" y="2143"/>
                    </a:cubicBezTo>
                    <a:cubicBezTo>
                      <a:pt x="1458" y="1629"/>
                      <a:pt x="1601" y="1115"/>
                      <a:pt x="1801" y="657"/>
                    </a:cubicBezTo>
                    <a:cubicBezTo>
                      <a:pt x="487" y="0"/>
                      <a:pt x="487" y="0"/>
                      <a:pt x="487" y="0"/>
                    </a:cubicBezTo>
                    <a:cubicBezTo>
                      <a:pt x="258" y="628"/>
                      <a:pt x="114" y="1286"/>
                      <a:pt x="29" y="1971"/>
                    </a:cubicBezTo>
                    <a:cubicBezTo>
                      <a:pt x="0" y="2428"/>
                      <a:pt x="0" y="2886"/>
                      <a:pt x="29" y="3343"/>
                    </a:cubicBezTo>
                    <a:cubicBezTo>
                      <a:pt x="58" y="3800"/>
                      <a:pt x="144" y="4258"/>
                      <a:pt x="258" y="4715"/>
                    </a:cubicBezTo>
                    <a:cubicBezTo>
                      <a:pt x="715" y="6488"/>
                      <a:pt x="1801" y="8059"/>
                      <a:pt x="3259" y="9117"/>
                    </a:cubicBezTo>
                    <a:cubicBezTo>
                      <a:pt x="3973" y="9631"/>
                      <a:pt x="4773" y="10032"/>
                      <a:pt x="5631" y="10289"/>
                    </a:cubicBezTo>
                    <a:cubicBezTo>
                      <a:pt x="6488" y="10546"/>
                      <a:pt x="7374" y="10660"/>
                      <a:pt x="8231" y="10604"/>
                    </a:cubicBezTo>
                    <a:cubicBezTo>
                      <a:pt x="9975" y="10518"/>
                      <a:pt x="11660" y="9832"/>
                      <a:pt x="12947" y="8688"/>
                    </a:cubicBezTo>
                    <a:cubicBezTo>
                      <a:pt x="11575" y="9717"/>
                      <a:pt x="9889" y="10261"/>
                      <a:pt x="8231" y="10231"/>
                    </a:cubicBez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58" name="Freeform 2"/>
              <p:cNvSpPr>
                <a:spLocks noChangeArrowheads="1"/>
              </p:cNvSpPr>
              <p:nvPr/>
            </p:nvSpPr>
            <p:spPr bwMode="auto">
              <a:xfrm>
                <a:off x="2725734" y="2871786"/>
                <a:ext cx="566742" cy="463553"/>
              </a:xfrm>
              <a:custGeom>
                <a:avLst/>
                <a:gdLst>
                  <a:gd name="T0" fmla="*/ 0 w 1573"/>
                  <a:gd name="T1" fmla="*/ 686 h 1287"/>
                  <a:gd name="T2" fmla="*/ 343 w 1573"/>
                  <a:gd name="T3" fmla="*/ 0 h 1287"/>
                  <a:gd name="T4" fmla="*/ 658 w 1573"/>
                  <a:gd name="T5" fmla="*/ 143 h 1287"/>
                  <a:gd name="T6" fmla="*/ 515 w 1573"/>
                  <a:gd name="T7" fmla="*/ 457 h 1287"/>
                  <a:gd name="T8" fmla="*/ 658 w 1573"/>
                  <a:gd name="T9" fmla="*/ 514 h 1287"/>
                  <a:gd name="T10" fmla="*/ 800 w 1573"/>
                  <a:gd name="T11" fmla="*/ 200 h 1287"/>
                  <a:gd name="T12" fmla="*/ 1086 w 1573"/>
                  <a:gd name="T13" fmla="*/ 343 h 1287"/>
                  <a:gd name="T14" fmla="*/ 944 w 1573"/>
                  <a:gd name="T15" fmla="*/ 686 h 1287"/>
                  <a:gd name="T16" fmla="*/ 1086 w 1573"/>
                  <a:gd name="T17" fmla="*/ 743 h 1287"/>
                  <a:gd name="T18" fmla="*/ 1257 w 1573"/>
                  <a:gd name="T19" fmla="*/ 400 h 1287"/>
                  <a:gd name="T20" fmla="*/ 1572 w 1573"/>
                  <a:gd name="T21" fmla="*/ 572 h 1287"/>
                  <a:gd name="T22" fmla="*/ 1201 w 1573"/>
                  <a:gd name="T23" fmla="*/ 1286 h 1287"/>
                  <a:gd name="T24" fmla="*/ 0 w 1573"/>
                  <a:gd name="T25" fmla="*/ 686 h 12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73"/>
                  <a:gd name="T40" fmla="*/ 0 h 1287"/>
                  <a:gd name="T41" fmla="*/ 1573 w 1573"/>
                  <a:gd name="T42" fmla="*/ 1287 h 12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73" h="1287">
                    <a:moveTo>
                      <a:pt x="0" y="686"/>
                    </a:moveTo>
                    <a:lnTo>
                      <a:pt x="343" y="0"/>
                    </a:lnTo>
                    <a:lnTo>
                      <a:pt x="658" y="143"/>
                    </a:lnTo>
                    <a:lnTo>
                      <a:pt x="515" y="457"/>
                    </a:lnTo>
                    <a:lnTo>
                      <a:pt x="658" y="514"/>
                    </a:lnTo>
                    <a:lnTo>
                      <a:pt x="800" y="200"/>
                    </a:lnTo>
                    <a:lnTo>
                      <a:pt x="1086" y="343"/>
                    </a:lnTo>
                    <a:lnTo>
                      <a:pt x="944" y="686"/>
                    </a:lnTo>
                    <a:lnTo>
                      <a:pt x="1086" y="743"/>
                    </a:lnTo>
                    <a:lnTo>
                      <a:pt x="1257" y="400"/>
                    </a:lnTo>
                    <a:lnTo>
                      <a:pt x="1572" y="572"/>
                    </a:lnTo>
                    <a:lnTo>
                      <a:pt x="1201" y="1286"/>
                    </a:lnTo>
                    <a:lnTo>
                      <a:pt x="0" y="686"/>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59" name="Freeform 3"/>
              <p:cNvSpPr>
                <a:spLocks noChangeArrowheads="1"/>
              </p:cNvSpPr>
              <p:nvPr/>
            </p:nvSpPr>
            <p:spPr bwMode="auto">
              <a:xfrm>
                <a:off x="2900368" y="2438402"/>
                <a:ext cx="628656" cy="608018"/>
              </a:xfrm>
              <a:custGeom>
                <a:avLst/>
                <a:gdLst>
                  <a:gd name="T0" fmla="*/ 0 w 1745"/>
                  <a:gd name="T1" fmla="*/ 943 h 1688"/>
                  <a:gd name="T2" fmla="*/ 200 w 1745"/>
                  <a:gd name="T3" fmla="*/ 658 h 1688"/>
                  <a:gd name="T4" fmla="*/ 829 w 1745"/>
                  <a:gd name="T5" fmla="*/ 629 h 1688"/>
                  <a:gd name="T6" fmla="*/ 429 w 1745"/>
                  <a:gd name="T7" fmla="*/ 343 h 1688"/>
                  <a:gd name="T8" fmla="*/ 657 w 1745"/>
                  <a:gd name="T9" fmla="*/ 0 h 1688"/>
                  <a:gd name="T10" fmla="*/ 1744 w 1745"/>
                  <a:gd name="T11" fmla="*/ 772 h 1688"/>
                  <a:gd name="T12" fmla="*/ 1543 w 1745"/>
                  <a:gd name="T13" fmla="*/ 1058 h 1688"/>
                  <a:gd name="T14" fmla="*/ 915 w 1745"/>
                  <a:gd name="T15" fmla="*/ 1058 h 1688"/>
                  <a:gd name="T16" fmla="*/ 1343 w 1745"/>
                  <a:gd name="T17" fmla="*/ 1344 h 1688"/>
                  <a:gd name="T18" fmla="*/ 1086 w 1745"/>
                  <a:gd name="T19" fmla="*/ 1687 h 1688"/>
                  <a:gd name="T20" fmla="*/ 0 w 1745"/>
                  <a:gd name="T21" fmla="*/ 943 h 16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45"/>
                  <a:gd name="T34" fmla="*/ 0 h 1688"/>
                  <a:gd name="T35" fmla="*/ 1745 w 1745"/>
                  <a:gd name="T36" fmla="*/ 1688 h 16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45" h="1688">
                    <a:moveTo>
                      <a:pt x="0" y="943"/>
                    </a:moveTo>
                    <a:lnTo>
                      <a:pt x="200" y="658"/>
                    </a:lnTo>
                    <a:lnTo>
                      <a:pt x="829" y="629"/>
                    </a:lnTo>
                    <a:lnTo>
                      <a:pt x="429" y="343"/>
                    </a:lnTo>
                    <a:lnTo>
                      <a:pt x="657" y="0"/>
                    </a:lnTo>
                    <a:lnTo>
                      <a:pt x="1744" y="772"/>
                    </a:lnTo>
                    <a:lnTo>
                      <a:pt x="1543" y="1058"/>
                    </a:lnTo>
                    <a:lnTo>
                      <a:pt x="915" y="1058"/>
                    </a:lnTo>
                    <a:lnTo>
                      <a:pt x="1343" y="1344"/>
                    </a:lnTo>
                    <a:lnTo>
                      <a:pt x="1086" y="1687"/>
                    </a:lnTo>
                    <a:lnTo>
                      <a:pt x="0" y="943"/>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0" name="Freeform 4"/>
              <p:cNvSpPr>
                <a:spLocks noChangeArrowheads="1"/>
              </p:cNvSpPr>
              <p:nvPr/>
            </p:nvSpPr>
            <p:spPr bwMode="auto">
              <a:xfrm>
                <a:off x="3301995" y="2098677"/>
                <a:ext cx="504828" cy="504828"/>
              </a:xfrm>
              <a:custGeom>
                <a:avLst/>
                <a:gdLst>
                  <a:gd name="T0" fmla="*/ 686 w 1402"/>
                  <a:gd name="T1" fmla="*/ 429 h 1401"/>
                  <a:gd name="T2" fmla="*/ 686 w 1402"/>
                  <a:gd name="T3" fmla="*/ 429 h 1401"/>
                  <a:gd name="T4" fmla="*/ 572 w 1402"/>
                  <a:gd name="T5" fmla="*/ 457 h 1401"/>
                  <a:gd name="T6" fmla="*/ 486 w 1402"/>
                  <a:gd name="T7" fmla="*/ 514 h 1401"/>
                  <a:gd name="T8" fmla="*/ 429 w 1402"/>
                  <a:gd name="T9" fmla="*/ 600 h 1401"/>
                  <a:gd name="T10" fmla="*/ 401 w 1402"/>
                  <a:gd name="T11" fmla="*/ 686 h 1401"/>
                  <a:gd name="T12" fmla="*/ 429 w 1402"/>
                  <a:gd name="T13" fmla="*/ 800 h 1401"/>
                  <a:gd name="T14" fmla="*/ 486 w 1402"/>
                  <a:gd name="T15" fmla="*/ 886 h 1401"/>
                  <a:gd name="T16" fmla="*/ 600 w 1402"/>
                  <a:gd name="T17" fmla="*/ 971 h 1401"/>
                  <a:gd name="T18" fmla="*/ 686 w 1402"/>
                  <a:gd name="T19" fmla="*/ 971 h 1401"/>
                  <a:gd name="T20" fmla="*/ 801 w 1402"/>
                  <a:gd name="T21" fmla="*/ 971 h 1401"/>
                  <a:gd name="T22" fmla="*/ 887 w 1402"/>
                  <a:gd name="T23" fmla="*/ 915 h 1401"/>
                  <a:gd name="T24" fmla="*/ 973 w 1402"/>
                  <a:gd name="T25" fmla="*/ 800 h 1401"/>
                  <a:gd name="T26" fmla="*/ 973 w 1402"/>
                  <a:gd name="T27" fmla="*/ 658 h 1401"/>
                  <a:gd name="T28" fmla="*/ 887 w 1402"/>
                  <a:gd name="T29" fmla="*/ 743 h 1401"/>
                  <a:gd name="T30" fmla="*/ 686 w 1402"/>
                  <a:gd name="T31" fmla="*/ 543 h 1401"/>
                  <a:gd name="T32" fmla="*/ 1058 w 1402"/>
                  <a:gd name="T33" fmla="*/ 200 h 1401"/>
                  <a:gd name="T34" fmla="*/ 1372 w 1402"/>
                  <a:gd name="T35" fmla="*/ 514 h 1401"/>
                  <a:gd name="T36" fmla="*/ 1401 w 1402"/>
                  <a:gd name="T37" fmla="*/ 686 h 1401"/>
                  <a:gd name="T38" fmla="*/ 1372 w 1402"/>
                  <a:gd name="T39" fmla="*/ 886 h 1401"/>
                  <a:gd name="T40" fmla="*/ 1286 w 1402"/>
                  <a:gd name="T41" fmla="*/ 1057 h 1401"/>
                  <a:gd name="T42" fmla="*/ 1172 w 1402"/>
                  <a:gd name="T43" fmla="*/ 1200 h 1401"/>
                  <a:gd name="T44" fmla="*/ 943 w 1402"/>
                  <a:gd name="T45" fmla="*/ 1344 h 1401"/>
                  <a:gd name="T46" fmla="*/ 686 w 1402"/>
                  <a:gd name="T47" fmla="*/ 1400 h 1401"/>
                  <a:gd name="T48" fmla="*/ 429 w 1402"/>
                  <a:gd name="T49" fmla="*/ 1344 h 1401"/>
                  <a:gd name="T50" fmla="*/ 201 w 1402"/>
                  <a:gd name="T51" fmla="*/ 1200 h 1401"/>
                  <a:gd name="T52" fmla="*/ 29 w 1402"/>
                  <a:gd name="T53" fmla="*/ 943 h 1401"/>
                  <a:gd name="T54" fmla="*/ 0 w 1402"/>
                  <a:gd name="T55" fmla="*/ 686 h 1401"/>
                  <a:gd name="T56" fmla="*/ 29 w 1402"/>
                  <a:gd name="T57" fmla="*/ 429 h 1401"/>
                  <a:gd name="T58" fmla="*/ 201 w 1402"/>
                  <a:gd name="T59" fmla="*/ 229 h 1401"/>
                  <a:gd name="T60" fmla="*/ 343 w 1402"/>
                  <a:gd name="T61" fmla="*/ 86 h 1401"/>
                  <a:gd name="T62" fmla="*/ 486 w 1402"/>
                  <a:gd name="T63" fmla="*/ 28 h 1401"/>
                  <a:gd name="T64" fmla="*/ 600 w 1402"/>
                  <a:gd name="T65" fmla="*/ 0 h 1401"/>
                  <a:gd name="T66" fmla="*/ 686 w 1402"/>
                  <a:gd name="T67" fmla="*/ 429 h 14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02"/>
                  <a:gd name="T103" fmla="*/ 0 h 1401"/>
                  <a:gd name="T104" fmla="*/ 1402 w 1402"/>
                  <a:gd name="T105" fmla="*/ 1401 h 14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02" h="1401">
                    <a:moveTo>
                      <a:pt x="686" y="429"/>
                    </a:moveTo>
                    <a:lnTo>
                      <a:pt x="686" y="429"/>
                    </a:lnTo>
                    <a:cubicBezTo>
                      <a:pt x="630" y="429"/>
                      <a:pt x="600" y="429"/>
                      <a:pt x="572" y="457"/>
                    </a:cubicBezTo>
                    <a:cubicBezTo>
                      <a:pt x="544" y="457"/>
                      <a:pt x="515" y="486"/>
                      <a:pt x="486" y="514"/>
                    </a:cubicBezTo>
                    <a:cubicBezTo>
                      <a:pt x="458" y="543"/>
                      <a:pt x="429" y="572"/>
                      <a:pt x="429" y="600"/>
                    </a:cubicBezTo>
                    <a:cubicBezTo>
                      <a:pt x="429" y="628"/>
                      <a:pt x="401" y="658"/>
                      <a:pt x="401" y="686"/>
                    </a:cubicBezTo>
                    <a:cubicBezTo>
                      <a:pt x="401" y="743"/>
                      <a:pt x="429" y="772"/>
                      <a:pt x="429" y="800"/>
                    </a:cubicBezTo>
                    <a:cubicBezTo>
                      <a:pt x="458" y="829"/>
                      <a:pt x="458" y="857"/>
                      <a:pt x="486" y="886"/>
                    </a:cubicBezTo>
                    <a:cubicBezTo>
                      <a:pt x="515" y="915"/>
                      <a:pt x="544" y="943"/>
                      <a:pt x="600" y="971"/>
                    </a:cubicBezTo>
                    <a:cubicBezTo>
                      <a:pt x="630" y="971"/>
                      <a:pt x="658" y="971"/>
                      <a:pt x="686" y="971"/>
                    </a:cubicBezTo>
                    <a:cubicBezTo>
                      <a:pt x="715" y="971"/>
                      <a:pt x="772" y="971"/>
                      <a:pt x="801" y="971"/>
                    </a:cubicBezTo>
                    <a:cubicBezTo>
                      <a:pt x="829" y="943"/>
                      <a:pt x="858" y="915"/>
                      <a:pt x="887" y="915"/>
                    </a:cubicBezTo>
                    <a:cubicBezTo>
                      <a:pt x="915" y="857"/>
                      <a:pt x="943" y="829"/>
                      <a:pt x="973" y="800"/>
                    </a:cubicBezTo>
                    <a:cubicBezTo>
                      <a:pt x="973" y="743"/>
                      <a:pt x="973" y="714"/>
                      <a:pt x="973" y="658"/>
                    </a:cubicBezTo>
                    <a:cubicBezTo>
                      <a:pt x="887" y="743"/>
                      <a:pt x="887" y="743"/>
                      <a:pt x="887" y="743"/>
                    </a:cubicBezTo>
                    <a:cubicBezTo>
                      <a:pt x="686" y="543"/>
                      <a:pt x="686" y="543"/>
                      <a:pt x="686" y="543"/>
                    </a:cubicBezTo>
                    <a:cubicBezTo>
                      <a:pt x="1058" y="200"/>
                      <a:pt x="1058" y="200"/>
                      <a:pt x="1058" y="200"/>
                    </a:cubicBezTo>
                    <a:cubicBezTo>
                      <a:pt x="1372" y="514"/>
                      <a:pt x="1372" y="514"/>
                      <a:pt x="1372" y="514"/>
                    </a:cubicBezTo>
                    <a:cubicBezTo>
                      <a:pt x="1372" y="572"/>
                      <a:pt x="1401" y="628"/>
                      <a:pt x="1401" y="686"/>
                    </a:cubicBezTo>
                    <a:cubicBezTo>
                      <a:pt x="1401" y="772"/>
                      <a:pt x="1372" y="829"/>
                      <a:pt x="1372" y="886"/>
                    </a:cubicBezTo>
                    <a:cubicBezTo>
                      <a:pt x="1344" y="943"/>
                      <a:pt x="1344" y="1001"/>
                      <a:pt x="1286" y="1057"/>
                    </a:cubicBezTo>
                    <a:cubicBezTo>
                      <a:pt x="1258" y="1115"/>
                      <a:pt x="1230" y="1143"/>
                      <a:pt x="1172" y="1200"/>
                    </a:cubicBezTo>
                    <a:cubicBezTo>
                      <a:pt x="1115" y="1258"/>
                      <a:pt x="1029" y="1314"/>
                      <a:pt x="943" y="1344"/>
                    </a:cubicBezTo>
                    <a:cubicBezTo>
                      <a:pt x="858" y="1372"/>
                      <a:pt x="772" y="1400"/>
                      <a:pt x="686" y="1400"/>
                    </a:cubicBezTo>
                    <a:cubicBezTo>
                      <a:pt x="600" y="1400"/>
                      <a:pt x="515" y="1372"/>
                      <a:pt x="429" y="1344"/>
                    </a:cubicBezTo>
                    <a:cubicBezTo>
                      <a:pt x="343" y="1314"/>
                      <a:pt x="257" y="1258"/>
                      <a:pt x="201" y="1200"/>
                    </a:cubicBezTo>
                    <a:cubicBezTo>
                      <a:pt x="115" y="1115"/>
                      <a:pt x="86" y="1029"/>
                      <a:pt x="29" y="943"/>
                    </a:cubicBezTo>
                    <a:cubicBezTo>
                      <a:pt x="0" y="886"/>
                      <a:pt x="0" y="772"/>
                      <a:pt x="0" y="686"/>
                    </a:cubicBezTo>
                    <a:cubicBezTo>
                      <a:pt x="0" y="600"/>
                      <a:pt x="0" y="514"/>
                      <a:pt x="29" y="429"/>
                    </a:cubicBezTo>
                    <a:cubicBezTo>
                      <a:pt x="86" y="343"/>
                      <a:pt x="115" y="285"/>
                      <a:pt x="201" y="229"/>
                    </a:cubicBezTo>
                    <a:cubicBezTo>
                      <a:pt x="257" y="171"/>
                      <a:pt x="287" y="114"/>
                      <a:pt x="343" y="86"/>
                    </a:cubicBezTo>
                    <a:cubicBezTo>
                      <a:pt x="401" y="57"/>
                      <a:pt x="429" y="57"/>
                      <a:pt x="486" y="28"/>
                    </a:cubicBezTo>
                    <a:cubicBezTo>
                      <a:pt x="515" y="28"/>
                      <a:pt x="572" y="0"/>
                      <a:pt x="600" y="0"/>
                    </a:cubicBezTo>
                    <a:lnTo>
                      <a:pt x="686" y="429"/>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1" name="Freeform 5"/>
              <p:cNvSpPr>
                <a:spLocks noChangeArrowheads="1"/>
              </p:cNvSpPr>
              <p:nvPr/>
            </p:nvSpPr>
            <p:spPr bwMode="auto">
              <a:xfrm>
                <a:off x="3621082" y="1882779"/>
                <a:ext cx="411158" cy="484191"/>
              </a:xfrm>
              <a:custGeom>
                <a:avLst/>
                <a:gdLst>
                  <a:gd name="T0" fmla="*/ 0 w 1144"/>
                  <a:gd name="T1" fmla="*/ 257 h 1344"/>
                  <a:gd name="T2" fmla="*/ 343 w 1144"/>
                  <a:gd name="T3" fmla="*/ 0 h 1344"/>
                  <a:gd name="T4" fmla="*/ 1143 w 1144"/>
                  <a:gd name="T5" fmla="*/ 1057 h 1344"/>
                  <a:gd name="T6" fmla="*/ 772 w 1144"/>
                  <a:gd name="T7" fmla="*/ 1343 h 1344"/>
                  <a:gd name="T8" fmla="*/ 0 w 1144"/>
                  <a:gd name="T9" fmla="*/ 257 h 1344"/>
                  <a:gd name="T10" fmla="*/ 0 60000 65536"/>
                  <a:gd name="T11" fmla="*/ 0 60000 65536"/>
                  <a:gd name="T12" fmla="*/ 0 60000 65536"/>
                  <a:gd name="T13" fmla="*/ 0 60000 65536"/>
                  <a:gd name="T14" fmla="*/ 0 60000 65536"/>
                  <a:gd name="T15" fmla="*/ 0 w 1144"/>
                  <a:gd name="T16" fmla="*/ 0 h 1344"/>
                  <a:gd name="T17" fmla="*/ 1144 w 1144"/>
                  <a:gd name="T18" fmla="*/ 1344 h 1344"/>
                </a:gdLst>
                <a:ahLst/>
                <a:cxnLst>
                  <a:cxn ang="T10">
                    <a:pos x="T0" y="T1"/>
                  </a:cxn>
                  <a:cxn ang="T11">
                    <a:pos x="T2" y="T3"/>
                  </a:cxn>
                  <a:cxn ang="T12">
                    <a:pos x="T4" y="T5"/>
                  </a:cxn>
                  <a:cxn ang="T13">
                    <a:pos x="T6" y="T7"/>
                  </a:cxn>
                  <a:cxn ang="T14">
                    <a:pos x="T8" y="T9"/>
                  </a:cxn>
                </a:cxnLst>
                <a:rect l="T15" t="T16" r="T17" b="T18"/>
                <a:pathLst>
                  <a:path w="1144" h="1344">
                    <a:moveTo>
                      <a:pt x="0" y="257"/>
                    </a:moveTo>
                    <a:lnTo>
                      <a:pt x="343" y="0"/>
                    </a:lnTo>
                    <a:lnTo>
                      <a:pt x="1143" y="1057"/>
                    </a:lnTo>
                    <a:lnTo>
                      <a:pt x="772" y="1343"/>
                    </a:lnTo>
                    <a:lnTo>
                      <a:pt x="0" y="257"/>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2" name="Freeform 6"/>
              <p:cNvSpPr>
                <a:spLocks noChangeArrowheads="1"/>
              </p:cNvSpPr>
              <p:nvPr/>
            </p:nvSpPr>
            <p:spPr bwMode="auto">
              <a:xfrm>
                <a:off x="3827461" y="1625593"/>
                <a:ext cx="587380" cy="617537"/>
              </a:xfrm>
              <a:custGeom>
                <a:avLst/>
                <a:gdLst>
                  <a:gd name="T0" fmla="*/ 0 w 1630"/>
                  <a:gd name="T1" fmla="*/ 543 h 1716"/>
                  <a:gd name="T2" fmla="*/ 315 w 1630"/>
                  <a:gd name="T3" fmla="*/ 372 h 1716"/>
                  <a:gd name="T4" fmla="*/ 887 w 1630"/>
                  <a:gd name="T5" fmla="*/ 657 h 1716"/>
                  <a:gd name="T6" fmla="*/ 630 w 1630"/>
                  <a:gd name="T7" fmla="*/ 200 h 1716"/>
                  <a:gd name="T8" fmla="*/ 1001 w 1630"/>
                  <a:gd name="T9" fmla="*/ 0 h 1716"/>
                  <a:gd name="T10" fmla="*/ 1629 w 1630"/>
                  <a:gd name="T11" fmla="*/ 1172 h 1716"/>
                  <a:gd name="T12" fmla="*/ 1316 w 1630"/>
                  <a:gd name="T13" fmla="*/ 1343 h 1716"/>
                  <a:gd name="T14" fmla="*/ 772 w 1630"/>
                  <a:gd name="T15" fmla="*/ 1058 h 1716"/>
                  <a:gd name="T16" fmla="*/ 1001 w 1630"/>
                  <a:gd name="T17" fmla="*/ 1515 h 1716"/>
                  <a:gd name="T18" fmla="*/ 630 w 1630"/>
                  <a:gd name="T19" fmla="*/ 1715 h 1716"/>
                  <a:gd name="T20" fmla="*/ 0 w 1630"/>
                  <a:gd name="T21" fmla="*/ 543 h 17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0"/>
                  <a:gd name="T34" fmla="*/ 0 h 1716"/>
                  <a:gd name="T35" fmla="*/ 1630 w 1630"/>
                  <a:gd name="T36" fmla="*/ 1716 h 17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0" h="1716">
                    <a:moveTo>
                      <a:pt x="0" y="543"/>
                    </a:moveTo>
                    <a:lnTo>
                      <a:pt x="315" y="372"/>
                    </a:lnTo>
                    <a:lnTo>
                      <a:pt x="887" y="657"/>
                    </a:lnTo>
                    <a:lnTo>
                      <a:pt x="630" y="200"/>
                    </a:lnTo>
                    <a:lnTo>
                      <a:pt x="1001" y="0"/>
                    </a:lnTo>
                    <a:lnTo>
                      <a:pt x="1629" y="1172"/>
                    </a:lnTo>
                    <a:lnTo>
                      <a:pt x="1316" y="1343"/>
                    </a:lnTo>
                    <a:lnTo>
                      <a:pt x="772" y="1058"/>
                    </a:lnTo>
                    <a:lnTo>
                      <a:pt x="1001" y="1515"/>
                    </a:lnTo>
                    <a:lnTo>
                      <a:pt x="630" y="1715"/>
                    </a:lnTo>
                    <a:lnTo>
                      <a:pt x="0" y="543"/>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3" name="Freeform 7"/>
              <p:cNvSpPr>
                <a:spLocks noChangeArrowheads="1"/>
              </p:cNvSpPr>
              <p:nvPr/>
            </p:nvSpPr>
            <p:spPr bwMode="auto">
              <a:xfrm>
                <a:off x="4279895" y="1492247"/>
                <a:ext cx="433384" cy="546104"/>
              </a:xfrm>
              <a:custGeom>
                <a:avLst/>
                <a:gdLst>
                  <a:gd name="T0" fmla="*/ 0 w 1202"/>
                  <a:gd name="T1" fmla="*/ 257 h 1516"/>
                  <a:gd name="T2" fmla="*/ 744 w 1202"/>
                  <a:gd name="T3" fmla="*/ 0 h 1516"/>
                  <a:gd name="T4" fmla="*/ 858 w 1202"/>
                  <a:gd name="T5" fmla="*/ 315 h 1516"/>
                  <a:gd name="T6" fmla="*/ 515 w 1202"/>
                  <a:gd name="T7" fmla="*/ 458 h 1516"/>
                  <a:gd name="T8" fmla="*/ 572 w 1202"/>
                  <a:gd name="T9" fmla="*/ 572 h 1516"/>
                  <a:gd name="T10" fmla="*/ 915 w 1202"/>
                  <a:gd name="T11" fmla="*/ 458 h 1516"/>
                  <a:gd name="T12" fmla="*/ 1029 w 1202"/>
                  <a:gd name="T13" fmla="*/ 772 h 1516"/>
                  <a:gd name="T14" fmla="*/ 686 w 1202"/>
                  <a:gd name="T15" fmla="*/ 887 h 1516"/>
                  <a:gd name="T16" fmla="*/ 744 w 1202"/>
                  <a:gd name="T17" fmla="*/ 1029 h 1516"/>
                  <a:gd name="T18" fmla="*/ 1087 w 1202"/>
                  <a:gd name="T19" fmla="*/ 915 h 1516"/>
                  <a:gd name="T20" fmla="*/ 1201 w 1202"/>
                  <a:gd name="T21" fmla="*/ 1230 h 1516"/>
                  <a:gd name="T22" fmla="*/ 457 w 1202"/>
                  <a:gd name="T23" fmla="*/ 1515 h 1516"/>
                  <a:gd name="T24" fmla="*/ 0 w 1202"/>
                  <a:gd name="T25" fmla="*/ 257 h 15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02"/>
                  <a:gd name="T40" fmla="*/ 0 h 1516"/>
                  <a:gd name="T41" fmla="*/ 1202 w 1202"/>
                  <a:gd name="T42" fmla="*/ 1516 h 15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02" h="1516">
                    <a:moveTo>
                      <a:pt x="0" y="257"/>
                    </a:moveTo>
                    <a:lnTo>
                      <a:pt x="744" y="0"/>
                    </a:lnTo>
                    <a:lnTo>
                      <a:pt x="858" y="315"/>
                    </a:lnTo>
                    <a:lnTo>
                      <a:pt x="515" y="458"/>
                    </a:lnTo>
                    <a:lnTo>
                      <a:pt x="572" y="572"/>
                    </a:lnTo>
                    <a:lnTo>
                      <a:pt x="915" y="458"/>
                    </a:lnTo>
                    <a:lnTo>
                      <a:pt x="1029" y="772"/>
                    </a:lnTo>
                    <a:lnTo>
                      <a:pt x="686" y="887"/>
                    </a:lnTo>
                    <a:lnTo>
                      <a:pt x="744" y="1029"/>
                    </a:lnTo>
                    <a:lnTo>
                      <a:pt x="1087" y="915"/>
                    </a:lnTo>
                    <a:lnTo>
                      <a:pt x="1201" y="1230"/>
                    </a:lnTo>
                    <a:lnTo>
                      <a:pt x="457" y="1515"/>
                    </a:lnTo>
                    <a:lnTo>
                      <a:pt x="0" y="257"/>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4" name="Freeform 8"/>
              <p:cNvSpPr>
                <a:spLocks noChangeArrowheads="1"/>
              </p:cNvSpPr>
              <p:nvPr/>
            </p:nvSpPr>
            <p:spPr bwMode="auto">
              <a:xfrm>
                <a:off x="4640258" y="1398588"/>
                <a:ext cx="381001" cy="534985"/>
              </a:xfrm>
              <a:custGeom>
                <a:avLst/>
                <a:gdLst>
                  <a:gd name="T0" fmla="*/ 0 w 1057"/>
                  <a:gd name="T1" fmla="*/ 171 h 1488"/>
                  <a:gd name="T2" fmla="*/ 771 w 1057"/>
                  <a:gd name="T3" fmla="*/ 0 h 1488"/>
                  <a:gd name="T4" fmla="*/ 827 w 1057"/>
                  <a:gd name="T5" fmla="*/ 343 h 1488"/>
                  <a:gd name="T6" fmla="*/ 485 w 1057"/>
                  <a:gd name="T7" fmla="*/ 429 h 1488"/>
                  <a:gd name="T8" fmla="*/ 514 w 1057"/>
                  <a:gd name="T9" fmla="*/ 572 h 1488"/>
                  <a:gd name="T10" fmla="*/ 856 w 1057"/>
                  <a:gd name="T11" fmla="*/ 486 h 1488"/>
                  <a:gd name="T12" fmla="*/ 942 w 1057"/>
                  <a:gd name="T13" fmla="*/ 829 h 1488"/>
                  <a:gd name="T14" fmla="*/ 600 w 1057"/>
                  <a:gd name="T15" fmla="*/ 887 h 1488"/>
                  <a:gd name="T16" fmla="*/ 628 w 1057"/>
                  <a:gd name="T17" fmla="*/ 1058 h 1488"/>
                  <a:gd name="T18" fmla="*/ 999 w 1057"/>
                  <a:gd name="T19" fmla="*/ 972 h 1488"/>
                  <a:gd name="T20" fmla="*/ 1056 w 1057"/>
                  <a:gd name="T21" fmla="*/ 1315 h 1488"/>
                  <a:gd name="T22" fmla="*/ 285 w 1057"/>
                  <a:gd name="T23" fmla="*/ 1487 h 1488"/>
                  <a:gd name="T24" fmla="*/ 0 w 1057"/>
                  <a:gd name="T25" fmla="*/ 171 h 14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7"/>
                  <a:gd name="T40" fmla="*/ 0 h 1488"/>
                  <a:gd name="T41" fmla="*/ 1057 w 1057"/>
                  <a:gd name="T42" fmla="*/ 1488 h 14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7" h="1488">
                    <a:moveTo>
                      <a:pt x="0" y="171"/>
                    </a:moveTo>
                    <a:lnTo>
                      <a:pt x="771" y="0"/>
                    </a:lnTo>
                    <a:lnTo>
                      <a:pt x="827" y="343"/>
                    </a:lnTo>
                    <a:lnTo>
                      <a:pt x="485" y="429"/>
                    </a:lnTo>
                    <a:lnTo>
                      <a:pt x="514" y="572"/>
                    </a:lnTo>
                    <a:lnTo>
                      <a:pt x="856" y="486"/>
                    </a:lnTo>
                    <a:lnTo>
                      <a:pt x="942" y="829"/>
                    </a:lnTo>
                    <a:lnTo>
                      <a:pt x="600" y="887"/>
                    </a:lnTo>
                    <a:lnTo>
                      <a:pt x="628" y="1058"/>
                    </a:lnTo>
                    <a:lnTo>
                      <a:pt x="999" y="972"/>
                    </a:lnTo>
                    <a:lnTo>
                      <a:pt x="1056" y="1315"/>
                    </a:lnTo>
                    <a:lnTo>
                      <a:pt x="285" y="1487"/>
                    </a:lnTo>
                    <a:lnTo>
                      <a:pt x="0" y="171"/>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5" name="Freeform 9"/>
              <p:cNvSpPr>
                <a:spLocks noChangeArrowheads="1"/>
              </p:cNvSpPr>
              <p:nvPr/>
            </p:nvSpPr>
            <p:spPr bwMode="auto">
              <a:xfrm>
                <a:off x="5010152" y="1368420"/>
                <a:ext cx="442915" cy="493709"/>
              </a:xfrm>
              <a:custGeom>
                <a:avLst/>
                <a:gdLst>
                  <a:gd name="T0" fmla="*/ 0 w 1230"/>
                  <a:gd name="T1" fmla="*/ 58 h 1373"/>
                  <a:gd name="T2" fmla="*/ 0 w 1230"/>
                  <a:gd name="T3" fmla="*/ 58 h 1373"/>
                  <a:gd name="T4" fmla="*/ 457 w 1230"/>
                  <a:gd name="T5" fmla="*/ 0 h 1373"/>
                  <a:gd name="T6" fmla="*/ 714 w 1230"/>
                  <a:gd name="T7" fmla="*/ 29 h 1373"/>
                  <a:gd name="T8" fmla="*/ 886 w 1230"/>
                  <a:gd name="T9" fmla="*/ 115 h 1373"/>
                  <a:gd name="T10" fmla="*/ 1028 w 1230"/>
                  <a:gd name="T11" fmla="*/ 257 h 1373"/>
                  <a:gd name="T12" fmla="*/ 1085 w 1230"/>
                  <a:gd name="T13" fmla="*/ 486 h 1373"/>
                  <a:gd name="T14" fmla="*/ 1085 w 1230"/>
                  <a:gd name="T15" fmla="*/ 658 h 1373"/>
                  <a:gd name="T16" fmla="*/ 1028 w 1230"/>
                  <a:gd name="T17" fmla="*/ 772 h 1373"/>
                  <a:gd name="T18" fmla="*/ 942 w 1230"/>
                  <a:gd name="T19" fmla="*/ 858 h 1373"/>
                  <a:gd name="T20" fmla="*/ 1229 w 1230"/>
                  <a:gd name="T21" fmla="*/ 1286 h 1373"/>
                  <a:gd name="T22" fmla="*/ 714 w 1230"/>
                  <a:gd name="T23" fmla="*/ 1316 h 1373"/>
                  <a:gd name="T24" fmla="*/ 514 w 1230"/>
                  <a:gd name="T25" fmla="*/ 1001 h 1373"/>
                  <a:gd name="T26" fmla="*/ 514 w 1230"/>
                  <a:gd name="T27" fmla="*/ 1344 h 1373"/>
                  <a:gd name="T28" fmla="*/ 114 w 1230"/>
                  <a:gd name="T29" fmla="*/ 1372 h 1373"/>
                  <a:gd name="T30" fmla="*/ 0 w 1230"/>
                  <a:gd name="T31" fmla="*/ 58 h 1373"/>
                  <a:gd name="T32" fmla="*/ 485 w 1230"/>
                  <a:gd name="T33" fmla="*/ 658 h 1373"/>
                  <a:gd name="T34" fmla="*/ 485 w 1230"/>
                  <a:gd name="T35" fmla="*/ 658 h 1373"/>
                  <a:gd name="T36" fmla="*/ 514 w 1230"/>
                  <a:gd name="T37" fmla="*/ 658 h 1373"/>
                  <a:gd name="T38" fmla="*/ 628 w 1230"/>
                  <a:gd name="T39" fmla="*/ 630 h 1373"/>
                  <a:gd name="T40" fmla="*/ 657 w 1230"/>
                  <a:gd name="T41" fmla="*/ 515 h 1373"/>
                  <a:gd name="T42" fmla="*/ 600 w 1230"/>
                  <a:gd name="T43" fmla="*/ 401 h 1373"/>
                  <a:gd name="T44" fmla="*/ 485 w 1230"/>
                  <a:gd name="T45" fmla="*/ 372 h 1373"/>
                  <a:gd name="T46" fmla="*/ 457 w 1230"/>
                  <a:gd name="T47" fmla="*/ 372 h 1373"/>
                  <a:gd name="T48" fmla="*/ 485 w 1230"/>
                  <a:gd name="T49" fmla="*/ 658 h 13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30"/>
                  <a:gd name="T76" fmla="*/ 0 h 1373"/>
                  <a:gd name="T77" fmla="*/ 1230 w 1230"/>
                  <a:gd name="T78" fmla="*/ 1373 h 13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30" h="1373">
                    <a:moveTo>
                      <a:pt x="0" y="58"/>
                    </a:moveTo>
                    <a:lnTo>
                      <a:pt x="0" y="58"/>
                    </a:lnTo>
                    <a:cubicBezTo>
                      <a:pt x="457" y="0"/>
                      <a:pt x="457" y="0"/>
                      <a:pt x="457" y="0"/>
                    </a:cubicBezTo>
                    <a:cubicBezTo>
                      <a:pt x="543" y="0"/>
                      <a:pt x="628" y="0"/>
                      <a:pt x="714" y="29"/>
                    </a:cubicBezTo>
                    <a:cubicBezTo>
                      <a:pt x="771" y="58"/>
                      <a:pt x="828" y="86"/>
                      <a:pt x="886" y="115"/>
                    </a:cubicBezTo>
                    <a:cubicBezTo>
                      <a:pt x="942" y="143"/>
                      <a:pt x="1000" y="201"/>
                      <a:pt x="1028" y="257"/>
                    </a:cubicBezTo>
                    <a:cubicBezTo>
                      <a:pt x="1057" y="343"/>
                      <a:pt x="1085" y="401"/>
                      <a:pt x="1085" y="486"/>
                    </a:cubicBezTo>
                    <a:cubicBezTo>
                      <a:pt x="1085" y="544"/>
                      <a:pt x="1085" y="600"/>
                      <a:pt x="1085" y="658"/>
                    </a:cubicBezTo>
                    <a:cubicBezTo>
                      <a:pt x="1057" y="715"/>
                      <a:pt x="1057" y="744"/>
                      <a:pt x="1028" y="772"/>
                    </a:cubicBezTo>
                    <a:cubicBezTo>
                      <a:pt x="1000" y="801"/>
                      <a:pt x="971" y="858"/>
                      <a:pt x="942" y="858"/>
                    </a:cubicBezTo>
                    <a:cubicBezTo>
                      <a:pt x="1229" y="1286"/>
                      <a:pt x="1229" y="1286"/>
                      <a:pt x="1229" y="1286"/>
                    </a:cubicBezTo>
                    <a:cubicBezTo>
                      <a:pt x="714" y="1316"/>
                      <a:pt x="714" y="1316"/>
                      <a:pt x="714" y="1316"/>
                    </a:cubicBezTo>
                    <a:cubicBezTo>
                      <a:pt x="514" y="1001"/>
                      <a:pt x="514" y="1001"/>
                      <a:pt x="514" y="1001"/>
                    </a:cubicBezTo>
                    <a:cubicBezTo>
                      <a:pt x="514" y="1344"/>
                      <a:pt x="514" y="1344"/>
                      <a:pt x="514" y="1344"/>
                    </a:cubicBezTo>
                    <a:cubicBezTo>
                      <a:pt x="114" y="1372"/>
                      <a:pt x="114" y="1372"/>
                      <a:pt x="114" y="1372"/>
                    </a:cubicBezTo>
                    <a:lnTo>
                      <a:pt x="0" y="58"/>
                    </a:lnTo>
                    <a:close/>
                    <a:moveTo>
                      <a:pt x="485" y="658"/>
                    </a:moveTo>
                    <a:lnTo>
                      <a:pt x="485" y="658"/>
                    </a:lnTo>
                    <a:cubicBezTo>
                      <a:pt x="514" y="658"/>
                      <a:pt x="514" y="658"/>
                      <a:pt x="514" y="658"/>
                    </a:cubicBezTo>
                    <a:cubicBezTo>
                      <a:pt x="543" y="658"/>
                      <a:pt x="600" y="658"/>
                      <a:pt x="628" y="630"/>
                    </a:cubicBezTo>
                    <a:cubicBezTo>
                      <a:pt x="657" y="600"/>
                      <a:pt x="685" y="572"/>
                      <a:pt x="657" y="515"/>
                    </a:cubicBezTo>
                    <a:cubicBezTo>
                      <a:pt x="657" y="458"/>
                      <a:pt x="657" y="429"/>
                      <a:pt x="600" y="401"/>
                    </a:cubicBezTo>
                    <a:cubicBezTo>
                      <a:pt x="571" y="372"/>
                      <a:pt x="543" y="372"/>
                      <a:pt x="485" y="372"/>
                    </a:cubicBezTo>
                    <a:cubicBezTo>
                      <a:pt x="457" y="372"/>
                      <a:pt x="457" y="372"/>
                      <a:pt x="457" y="372"/>
                    </a:cubicBezTo>
                    <a:lnTo>
                      <a:pt x="485" y="658"/>
                    </a:lnTo>
                    <a:close/>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6" name="Freeform 10"/>
              <p:cNvSpPr>
                <a:spLocks noChangeArrowheads="1"/>
              </p:cNvSpPr>
              <p:nvPr/>
            </p:nvSpPr>
            <p:spPr bwMode="auto">
              <a:xfrm>
                <a:off x="5453066" y="1368420"/>
                <a:ext cx="185741" cy="484191"/>
              </a:xfrm>
              <a:custGeom>
                <a:avLst/>
                <a:gdLst>
                  <a:gd name="T0" fmla="*/ 56 w 515"/>
                  <a:gd name="T1" fmla="*/ 0 h 1345"/>
                  <a:gd name="T2" fmla="*/ 514 w 515"/>
                  <a:gd name="T3" fmla="*/ 0 h 1345"/>
                  <a:gd name="T4" fmla="*/ 428 w 515"/>
                  <a:gd name="T5" fmla="*/ 1344 h 1345"/>
                  <a:gd name="T6" fmla="*/ 0 w 515"/>
                  <a:gd name="T7" fmla="*/ 1316 h 1345"/>
                  <a:gd name="T8" fmla="*/ 56 w 515"/>
                  <a:gd name="T9" fmla="*/ 0 h 1345"/>
                  <a:gd name="T10" fmla="*/ 0 60000 65536"/>
                  <a:gd name="T11" fmla="*/ 0 60000 65536"/>
                  <a:gd name="T12" fmla="*/ 0 60000 65536"/>
                  <a:gd name="T13" fmla="*/ 0 60000 65536"/>
                  <a:gd name="T14" fmla="*/ 0 60000 65536"/>
                  <a:gd name="T15" fmla="*/ 0 w 515"/>
                  <a:gd name="T16" fmla="*/ 0 h 1345"/>
                  <a:gd name="T17" fmla="*/ 515 w 515"/>
                  <a:gd name="T18" fmla="*/ 1345 h 1345"/>
                </a:gdLst>
                <a:ahLst/>
                <a:cxnLst>
                  <a:cxn ang="T10">
                    <a:pos x="T0" y="T1"/>
                  </a:cxn>
                  <a:cxn ang="T11">
                    <a:pos x="T2" y="T3"/>
                  </a:cxn>
                  <a:cxn ang="T12">
                    <a:pos x="T4" y="T5"/>
                  </a:cxn>
                  <a:cxn ang="T13">
                    <a:pos x="T6" y="T7"/>
                  </a:cxn>
                  <a:cxn ang="T14">
                    <a:pos x="T8" y="T9"/>
                  </a:cxn>
                </a:cxnLst>
                <a:rect l="T15" t="T16" r="T17" b="T18"/>
                <a:pathLst>
                  <a:path w="515" h="1345">
                    <a:moveTo>
                      <a:pt x="56" y="0"/>
                    </a:moveTo>
                    <a:lnTo>
                      <a:pt x="514" y="0"/>
                    </a:lnTo>
                    <a:lnTo>
                      <a:pt x="428" y="1344"/>
                    </a:lnTo>
                    <a:lnTo>
                      <a:pt x="0" y="1316"/>
                    </a:lnTo>
                    <a:lnTo>
                      <a:pt x="56" y="0"/>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7" name="Freeform 11"/>
              <p:cNvSpPr>
                <a:spLocks noChangeArrowheads="1"/>
              </p:cNvSpPr>
              <p:nvPr/>
            </p:nvSpPr>
            <p:spPr bwMode="auto">
              <a:xfrm>
                <a:off x="5648326" y="1379539"/>
                <a:ext cx="484190" cy="546104"/>
              </a:xfrm>
              <a:custGeom>
                <a:avLst/>
                <a:gdLst>
                  <a:gd name="T0" fmla="*/ 229 w 1345"/>
                  <a:gd name="T1" fmla="*/ 0 h 1515"/>
                  <a:gd name="T2" fmla="*/ 572 w 1345"/>
                  <a:gd name="T3" fmla="*/ 57 h 1515"/>
                  <a:gd name="T4" fmla="*/ 858 w 1345"/>
                  <a:gd name="T5" fmla="*/ 629 h 1515"/>
                  <a:gd name="T6" fmla="*/ 944 w 1345"/>
                  <a:gd name="T7" fmla="*/ 114 h 1515"/>
                  <a:gd name="T8" fmla="*/ 1344 w 1345"/>
                  <a:gd name="T9" fmla="*/ 200 h 1515"/>
                  <a:gd name="T10" fmla="*/ 1115 w 1345"/>
                  <a:gd name="T11" fmla="*/ 1514 h 1515"/>
                  <a:gd name="T12" fmla="*/ 772 w 1345"/>
                  <a:gd name="T13" fmla="*/ 1429 h 1515"/>
                  <a:gd name="T14" fmla="*/ 487 w 1345"/>
                  <a:gd name="T15" fmla="*/ 886 h 1515"/>
                  <a:gd name="T16" fmla="*/ 401 w 1345"/>
                  <a:gd name="T17" fmla="*/ 1372 h 1515"/>
                  <a:gd name="T18" fmla="*/ 0 w 1345"/>
                  <a:gd name="T19" fmla="*/ 1287 h 1515"/>
                  <a:gd name="T20" fmla="*/ 229 w 1345"/>
                  <a:gd name="T21" fmla="*/ 0 h 15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5"/>
                  <a:gd name="T34" fmla="*/ 0 h 1515"/>
                  <a:gd name="T35" fmla="*/ 1345 w 1345"/>
                  <a:gd name="T36" fmla="*/ 1515 h 15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5" h="1515">
                    <a:moveTo>
                      <a:pt x="229" y="0"/>
                    </a:moveTo>
                    <a:lnTo>
                      <a:pt x="572" y="57"/>
                    </a:lnTo>
                    <a:lnTo>
                      <a:pt x="858" y="629"/>
                    </a:lnTo>
                    <a:lnTo>
                      <a:pt x="944" y="114"/>
                    </a:lnTo>
                    <a:lnTo>
                      <a:pt x="1344" y="200"/>
                    </a:lnTo>
                    <a:lnTo>
                      <a:pt x="1115" y="1514"/>
                    </a:lnTo>
                    <a:lnTo>
                      <a:pt x="772" y="1429"/>
                    </a:lnTo>
                    <a:lnTo>
                      <a:pt x="487" y="886"/>
                    </a:lnTo>
                    <a:lnTo>
                      <a:pt x="401" y="1372"/>
                    </a:lnTo>
                    <a:lnTo>
                      <a:pt x="0" y="1287"/>
                    </a:lnTo>
                    <a:lnTo>
                      <a:pt x="229" y="0"/>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8" name="Freeform 12"/>
              <p:cNvSpPr>
                <a:spLocks noChangeArrowheads="1"/>
              </p:cNvSpPr>
              <p:nvPr/>
            </p:nvSpPr>
            <p:spPr bwMode="auto">
              <a:xfrm>
                <a:off x="6130928" y="1533523"/>
                <a:ext cx="473071" cy="514347"/>
              </a:xfrm>
              <a:custGeom>
                <a:avLst/>
                <a:gdLst>
                  <a:gd name="T0" fmla="*/ 943 w 1316"/>
                  <a:gd name="T1" fmla="*/ 571 h 1430"/>
                  <a:gd name="T2" fmla="*/ 943 w 1316"/>
                  <a:gd name="T3" fmla="*/ 571 h 1430"/>
                  <a:gd name="T4" fmla="*/ 886 w 1316"/>
                  <a:gd name="T5" fmla="*/ 515 h 1430"/>
                  <a:gd name="T6" fmla="*/ 800 w 1316"/>
                  <a:gd name="T7" fmla="*/ 457 h 1430"/>
                  <a:gd name="T8" fmla="*/ 686 w 1316"/>
                  <a:gd name="T9" fmla="*/ 429 h 1430"/>
                  <a:gd name="T10" fmla="*/ 600 w 1316"/>
                  <a:gd name="T11" fmla="*/ 457 h 1430"/>
                  <a:gd name="T12" fmla="*/ 515 w 1316"/>
                  <a:gd name="T13" fmla="*/ 515 h 1430"/>
                  <a:gd name="T14" fmla="*/ 457 w 1316"/>
                  <a:gd name="T15" fmla="*/ 629 h 1430"/>
                  <a:gd name="T16" fmla="*/ 429 w 1316"/>
                  <a:gd name="T17" fmla="*/ 714 h 1430"/>
                  <a:gd name="T18" fmla="*/ 457 w 1316"/>
                  <a:gd name="T19" fmla="*/ 828 h 1430"/>
                  <a:gd name="T20" fmla="*/ 515 w 1316"/>
                  <a:gd name="T21" fmla="*/ 914 h 1430"/>
                  <a:gd name="T22" fmla="*/ 600 w 1316"/>
                  <a:gd name="T23" fmla="*/ 972 h 1430"/>
                  <a:gd name="T24" fmla="*/ 743 w 1316"/>
                  <a:gd name="T25" fmla="*/ 1000 h 1430"/>
                  <a:gd name="T26" fmla="*/ 858 w 1316"/>
                  <a:gd name="T27" fmla="*/ 943 h 1430"/>
                  <a:gd name="T28" fmla="*/ 743 w 1316"/>
                  <a:gd name="T29" fmla="*/ 914 h 1430"/>
                  <a:gd name="T30" fmla="*/ 828 w 1316"/>
                  <a:gd name="T31" fmla="*/ 657 h 1430"/>
                  <a:gd name="T32" fmla="*/ 1315 w 1316"/>
                  <a:gd name="T33" fmla="*/ 828 h 1430"/>
                  <a:gd name="T34" fmla="*/ 1171 w 1316"/>
                  <a:gd name="T35" fmla="*/ 1257 h 1430"/>
                  <a:gd name="T36" fmla="*/ 1000 w 1316"/>
                  <a:gd name="T37" fmla="*/ 1343 h 1430"/>
                  <a:gd name="T38" fmla="*/ 828 w 1316"/>
                  <a:gd name="T39" fmla="*/ 1400 h 1430"/>
                  <a:gd name="T40" fmla="*/ 657 w 1316"/>
                  <a:gd name="T41" fmla="*/ 1400 h 1430"/>
                  <a:gd name="T42" fmla="*/ 457 w 1316"/>
                  <a:gd name="T43" fmla="*/ 1372 h 1430"/>
                  <a:gd name="T44" fmla="*/ 228 w 1316"/>
                  <a:gd name="T45" fmla="*/ 1229 h 1430"/>
                  <a:gd name="T46" fmla="*/ 57 w 1316"/>
                  <a:gd name="T47" fmla="*/ 1000 h 1430"/>
                  <a:gd name="T48" fmla="*/ 0 w 1316"/>
                  <a:gd name="T49" fmla="*/ 743 h 1430"/>
                  <a:gd name="T50" fmla="*/ 57 w 1316"/>
                  <a:gd name="T51" fmla="*/ 457 h 1430"/>
                  <a:gd name="T52" fmla="*/ 200 w 1316"/>
                  <a:gd name="T53" fmla="*/ 228 h 1430"/>
                  <a:gd name="T54" fmla="*/ 429 w 1316"/>
                  <a:gd name="T55" fmla="*/ 86 h 1430"/>
                  <a:gd name="T56" fmla="*/ 686 w 1316"/>
                  <a:gd name="T57" fmla="*/ 0 h 1430"/>
                  <a:gd name="T58" fmla="*/ 943 w 1316"/>
                  <a:gd name="T59" fmla="*/ 57 h 1430"/>
                  <a:gd name="T60" fmla="*/ 1115 w 1316"/>
                  <a:gd name="T61" fmla="*/ 142 h 1430"/>
                  <a:gd name="T62" fmla="*/ 1229 w 1316"/>
                  <a:gd name="T63" fmla="*/ 257 h 1430"/>
                  <a:gd name="T64" fmla="*/ 1315 w 1316"/>
                  <a:gd name="T65" fmla="*/ 343 h 1430"/>
                  <a:gd name="T66" fmla="*/ 943 w 1316"/>
                  <a:gd name="T67" fmla="*/ 571 h 143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16"/>
                  <a:gd name="T103" fmla="*/ 0 h 1430"/>
                  <a:gd name="T104" fmla="*/ 1316 w 1316"/>
                  <a:gd name="T105" fmla="*/ 1430 h 143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16" h="1430">
                    <a:moveTo>
                      <a:pt x="943" y="571"/>
                    </a:moveTo>
                    <a:lnTo>
                      <a:pt x="943" y="571"/>
                    </a:lnTo>
                    <a:cubicBezTo>
                      <a:pt x="943" y="543"/>
                      <a:pt x="914" y="543"/>
                      <a:pt x="886" y="515"/>
                    </a:cubicBezTo>
                    <a:cubicBezTo>
                      <a:pt x="858" y="485"/>
                      <a:pt x="828" y="457"/>
                      <a:pt x="800" y="457"/>
                    </a:cubicBezTo>
                    <a:cubicBezTo>
                      <a:pt x="772" y="429"/>
                      <a:pt x="714" y="429"/>
                      <a:pt x="686" y="429"/>
                    </a:cubicBezTo>
                    <a:cubicBezTo>
                      <a:pt x="657" y="429"/>
                      <a:pt x="629" y="429"/>
                      <a:pt x="600" y="457"/>
                    </a:cubicBezTo>
                    <a:cubicBezTo>
                      <a:pt x="571" y="457"/>
                      <a:pt x="543" y="485"/>
                      <a:pt x="515" y="515"/>
                    </a:cubicBezTo>
                    <a:cubicBezTo>
                      <a:pt x="485" y="543"/>
                      <a:pt x="457" y="571"/>
                      <a:pt x="457" y="629"/>
                    </a:cubicBezTo>
                    <a:cubicBezTo>
                      <a:pt x="429" y="657"/>
                      <a:pt x="429" y="686"/>
                      <a:pt x="429" y="714"/>
                    </a:cubicBezTo>
                    <a:cubicBezTo>
                      <a:pt x="429" y="772"/>
                      <a:pt x="429" y="800"/>
                      <a:pt x="457" y="828"/>
                    </a:cubicBezTo>
                    <a:cubicBezTo>
                      <a:pt x="457" y="858"/>
                      <a:pt x="485" y="886"/>
                      <a:pt x="515" y="914"/>
                    </a:cubicBezTo>
                    <a:cubicBezTo>
                      <a:pt x="543" y="943"/>
                      <a:pt x="571" y="972"/>
                      <a:pt x="600" y="972"/>
                    </a:cubicBezTo>
                    <a:cubicBezTo>
                      <a:pt x="657" y="1000"/>
                      <a:pt x="686" y="1000"/>
                      <a:pt x="743" y="1000"/>
                    </a:cubicBezTo>
                    <a:cubicBezTo>
                      <a:pt x="772" y="1000"/>
                      <a:pt x="828" y="972"/>
                      <a:pt x="858" y="943"/>
                    </a:cubicBezTo>
                    <a:cubicBezTo>
                      <a:pt x="743" y="914"/>
                      <a:pt x="743" y="914"/>
                      <a:pt x="743" y="914"/>
                    </a:cubicBezTo>
                    <a:cubicBezTo>
                      <a:pt x="828" y="657"/>
                      <a:pt x="828" y="657"/>
                      <a:pt x="828" y="657"/>
                    </a:cubicBezTo>
                    <a:cubicBezTo>
                      <a:pt x="1315" y="828"/>
                      <a:pt x="1315" y="828"/>
                      <a:pt x="1315" y="828"/>
                    </a:cubicBezTo>
                    <a:cubicBezTo>
                      <a:pt x="1171" y="1257"/>
                      <a:pt x="1171" y="1257"/>
                      <a:pt x="1171" y="1257"/>
                    </a:cubicBezTo>
                    <a:cubicBezTo>
                      <a:pt x="1115" y="1286"/>
                      <a:pt x="1057" y="1315"/>
                      <a:pt x="1000" y="1343"/>
                    </a:cubicBezTo>
                    <a:cubicBezTo>
                      <a:pt x="943" y="1372"/>
                      <a:pt x="886" y="1400"/>
                      <a:pt x="828" y="1400"/>
                    </a:cubicBezTo>
                    <a:cubicBezTo>
                      <a:pt x="772" y="1429"/>
                      <a:pt x="714" y="1429"/>
                      <a:pt x="657" y="1400"/>
                    </a:cubicBezTo>
                    <a:cubicBezTo>
                      <a:pt x="571" y="1400"/>
                      <a:pt x="515" y="1400"/>
                      <a:pt x="457" y="1372"/>
                    </a:cubicBezTo>
                    <a:cubicBezTo>
                      <a:pt x="371" y="1343"/>
                      <a:pt x="286" y="1286"/>
                      <a:pt x="228" y="1229"/>
                    </a:cubicBezTo>
                    <a:cubicBezTo>
                      <a:pt x="172" y="1143"/>
                      <a:pt x="114" y="1085"/>
                      <a:pt x="57" y="1000"/>
                    </a:cubicBezTo>
                    <a:cubicBezTo>
                      <a:pt x="28" y="914"/>
                      <a:pt x="0" y="828"/>
                      <a:pt x="0" y="743"/>
                    </a:cubicBezTo>
                    <a:cubicBezTo>
                      <a:pt x="0" y="657"/>
                      <a:pt x="28" y="543"/>
                      <a:pt x="57" y="457"/>
                    </a:cubicBezTo>
                    <a:cubicBezTo>
                      <a:pt x="86" y="371"/>
                      <a:pt x="142" y="286"/>
                      <a:pt x="200" y="228"/>
                    </a:cubicBezTo>
                    <a:cubicBezTo>
                      <a:pt x="257" y="172"/>
                      <a:pt x="343" y="114"/>
                      <a:pt x="429" y="86"/>
                    </a:cubicBezTo>
                    <a:cubicBezTo>
                      <a:pt x="485" y="28"/>
                      <a:pt x="571" y="28"/>
                      <a:pt x="686" y="0"/>
                    </a:cubicBezTo>
                    <a:cubicBezTo>
                      <a:pt x="772" y="0"/>
                      <a:pt x="858" y="28"/>
                      <a:pt x="943" y="57"/>
                    </a:cubicBezTo>
                    <a:cubicBezTo>
                      <a:pt x="1000" y="86"/>
                      <a:pt x="1057" y="114"/>
                      <a:pt x="1115" y="142"/>
                    </a:cubicBezTo>
                    <a:cubicBezTo>
                      <a:pt x="1171" y="172"/>
                      <a:pt x="1201" y="228"/>
                      <a:pt x="1229" y="257"/>
                    </a:cubicBezTo>
                    <a:cubicBezTo>
                      <a:pt x="1257" y="286"/>
                      <a:pt x="1286" y="314"/>
                      <a:pt x="1315" y="343"/>
                    </a:cubicBezTo>
                    <a:lnTo>
                      <a:pt x="943" y="571"/>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9" name="Freeform 13"/>
              <p:cNvSpPr>
                <a:spLocks noChangeArrowheads="1"/>
              </p:cNvSpPr>
              <p:nvPr/>
            </p:nvSpPr>
            <p:spPr bwMode="auto">
              <a:xfrm>
                <a:off x="1984370" y="1235074"/>
                <a:ext cx="4672012" cy="5978530"/>
              </a:xfrm>
              <a:custGeom>
                <a:avLst/>
                <a:gdLst>
                  <a:gd name="T0" fmla="*/ 6432 w 12977"/>
                  <a:gd name="T1" fmla="*/ 15834 h 16607"/>
                  <a:gd name="T2" fmla="*/ 6432 w 12977"/>
                  <a:gd name="T3" fmla="*/ 15834 h 16607"/>
                  <a:gd name="T4" fmla="*/ 3602 w 12977"/>
                  <a:gd name="T5" fmla="*/ 14119 h 16607"/>
                  <a:gd name="T6" fmla="*/ 1715 w 12977"/>
                  <a:gd name="T7" fmla="*/ 11489 h 16607"/>
                  <a:gd name="T8" fmla="*/ 1029 w 12977"/>
                  <a:gd name="T9" fmla="*/ 8346 h 16607"/>
                  <a:gd name="T10" fmla="*/ 1630 w 12977"/>
                  <a:gd name="T11" fmla="*/ 5231 h 16607"/>
                  <a:gd name="T12" fmla="*/ 3373 w 12977"/>
                  <a:gd name="T13" fmla="*/ 2630 h 16607"/>
                  <a:gd name="T14" fmla="*/ 5088 w 12977"/>
                  <a:gd name="T15" fmla="*/ 1400 h 16607"/>
                  <a:gd name="T16" fmla="*/ 4716 w 12977"/>
                  <a:gd name="T17" fmla="*/ 714 h 16607"/>
                  <a:gd name="T18" fmla="*/ 4802 w 12977"/>
                  <a:gd name="T19" fmla="*/ 686 h 16607"/>
                  <a:gd name="T20" fmla="*/ 4745 w 12977"/>
                  <a:gd name="T21" fmla="*/ 658 h 16607"/>
                  <a:gd name="T22" fmla="*/ 4601 w 12977"/>
                  <a:gd name="T23" fmla="*/ 486 h 16607"/>
                  <a:gd name="T24" fmla="*/ 4516 w 12977"/>
                  <a:gd name="T25" fmla="*/ 229 h 16607"/>
                  <a:gd name="T26" fmla="*/ 4573 w 12977"/>
                  <a:gd name="T27" fmla="*/ 0 h 16607"/>
                  <a:gd name="T28" fmla="*/ 2430 w 12977"/>
                  <a:gd name="T29" fmla="*/ 1715 h 16607"/>
                  <a:gd name="T30" fmla="*/ 543 w 12977"/>
                  <a:gd name="T31" fmla="*/ 4831 h 16607"/>
                  <a:gd name="T32" fmla="*/ 86 w 12977"/>
                  <a:gd name="T33" fmla="*/ 8402 h 16607"/>
                  <a:gd name="T34" fmla="*/ 1029 w 12977"/>
                  <a:gd name="T35" fmla="*/ 11832 h 16607"/>
                  <a:gd name="T36" fmla="*/ 3230 w 12977"/>
                  <a:gd name="T37" fmla="*/ 14576 h 16607"/>
                  <a:gd name="T38" fmla="*/ 6317 w 12977"/>
                  <a:gd name="T39" fmla="*/ 16206 h 16607"/>
                  <a:gd name="T40" fmla="*/ 9746 w 12977"/>
                  <a:gd name="T41" fmla="*/ 16463 h 16607"/>
                  <a:gd name="T42" fmla="*/ 12976 w 12977"/>
                  <a:gd name="T43" fmla="*/ 15377 h 16607"/>
                  <a:gd name="T44" fmla="*/ 9717 w 12977"/>
                  <a:gd name="T45" fmla="*/ 16291 h 16607"/>
                  <a:gd name="T46" fmla="*/ 6432 w 12977"/>
                  <a:gd name="T47" fmla="*/ 15834 h 1660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977"/>
                  <a:gd name="T73" fmla="*/ 0 h 16607"/>
                  <a:gd name="T74" fmla="*/ 12977 w 12977"/>
                  <a:gd name="T75" fmla="*/ 16607 h 1660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977" h="16607">
                    <a:moveTo>
                      <a:pt x="6432" y="15834"/>
                    </a:moveTo>
                    <a:lnTo>
                      <a:pt x="6432" y="15834"/>
                    </a:lnTo>
                    <a:cubicBezTo>
                      <a:pt x="5373" y="15463"/>
                      <a:pt x="4430" y="14891"/>
                      <a:pt x="3602" y="14119"/>
                    </a:cubicBezTo>
                    <a:cubicBezTo>
                      <a:pt x="2801" y="13376"/>
                      <a:pt x="2144" y="12490"/>
                      <a:pt x="1715" y="11489"/>
                    </a:cubicBezTo>
                    <a:cubicBezTo>
                      <a:pt x="1258" y="10518"/>
                      <a:pt x="1029" y="9431"/>
                      <a:pt x="1029" y="8346"/>
                    </a:cubicBezTo>
                    <a:cubicBezTo>
                      <a:pt x="1001" y="7288"/>
                      <a:pt x="1201" y="6231"/>
                      <a:pt x="1630" y="5231"/>
                    </a:cubicBezTo>
                    <a:cubicBezTo>
                      <a:pt x="2030" y="4259"/>
                      <a:pt x="2630" y="3372"/>
                      <a:pt x="3373" y="2630"/>
                    </a:cubicBezTo>
                    <a:cubicBezTo>
                      <a:pt x="3887" y="2144"/>
                      <a:pt x="4459" y="1715"/>
                      <a:pt x="5088" y="1400"/>
                    </a:cubicBezTo>
                    <a:cubicBezTo>
                      <a:pt x="4716" y="714"/>
                      <a:pt x="4716" y="714"/>
                      <a:pt x="4716" y="714"/>
                    </a:cubicBezTo>
                    <a:cubicBezTo>
                      <a:pt x="4802" y="686"/>
                      <a:pt x="4802" y="686"/>
                      <a:pt x="4802" y="686"/>
                    </a:cubicBezTo>
                    <a:cubicBezTo>
                      <a:pt x="4773" y="686"/>
                      <a:pt x="4773" y="686"/>
                      <a:pt x="4745" y="658"/>
                    </a:cubicBezTo>
                    <a:cubicBezTo>
                      <a:pt x="4687" y="600"/>
                      <a:pt x="4631" y="543"/>
                      <a:pt x="4601" y="486"/>
                    </a:cubicBezTo>
                    <a:cubicBezTo>
                      <a:pt x="4545" y="400"/>
                      <a:pt x="4516" y="315"/>
                      <a:pt x="4516" y="229"/>
                    </a:cubicBezTo>
                    <a:cubicBezTo>
                      <a:pt x="4516" y="143"/>
                      <a:pt x="4545" y="57"/>
                      <a:pt x="4573" y="0"/>
                    </a:cubicBezTo>
                    <a:cubicBezTo>
                      <a:pt x="3773" y="457"/>
                      <a:pt x="3030" y="1029"/>
                      <a:pt x="2430" y="1715"/>
                    </a:cubicBezTo>
                    <a:cubicBezTo>
                      <a:pt x="1601" y="2630"/>
                      <a:pt x="944" y="3687"/>
                      <a:pt x="543" y="4831"/>
                    </a:cubicBezTo>
                    <a:cubicBezTo>
                      <a:pt x="144" y="5974"/>
                      <a:pt x="0" y="7202"/>
                      <a:pt x="86" y="8402"/>
                    </a:cubicBezTo>
                    <a:cubicBezTo>
                      <a:pt x="144" y="9603"/>
                      <a:pt x="487" y="10775"/>
                      <a:pt x="1029" y="11832"/>
                    </a:cubicBezTo>
                    <a:cubicBezTo>
                      <a:pt x="1572" y="12891"/>
                      <a:pt x="2344" y="13805"/>
                      <a:pt x="3230" y="14576"/>
                    </a:cubicBezTo>
                    <a:cubicBezTo>
                      <a:pt x="4144" y="15320"/>
                      <a:pt x="5202" y="15863"/>
                      <a:pt x="6317" y="16206"/>
                    </a:cubicBezTo>
                    <a:cubicBezTo>
                      <a:pt x="7431" y="16520"/>
                      <a:pt x="8603" y="16606"/>
                      <a:pt x="9746" y="16463"/>
                    </a:cubicBezTo>
                    <a:cubicBezTo>
                      <a:pt x="10889" y="16321"/>
                      <a:pt x="12003" y="15948"/>
                      <a:pt x="12976" y="15377"/>
                    </a:cubicBezTo>
                    <a:cubicBezTo>
                      <a:pt x="11947" y="15892"/>
                      <a:pt x="10860" y="16206"/>
                      <a:pt x="9717" y="16291"/>
                    </a:cubicBezTo>
                    <a:cubicBezTo>
                      <a:pt x="8603" y="16349"/>
                      <a:pt x="7489" y="16206"/>
                      <a:pt x="6432" y="15834"/>
                    </a:cubicBezTo>
                  </a:path>
                </a:pathLst>
              </a:custGeom>
              <a:solidFill>
                <a:srgbClr val="E6E6E6"/>
              </a:solidFill>
              <a:ln w="9525">
                <a:noFill/>
                <a:bevel/>
                <a:headEnd/>
                <a:tailEnd/>
              </a:ln>
            </p:spPr>
            <p:txBody>
              <a:bodyPr wrap="none" anchor="ctr">
                <a:prstTxWarp prst="textNoShape">
                  <a:avLst/>
                </a:prstTxWarp>
              </a:bodyPr>
              <a:lstStyle/>
              <a:p>
                <a:endParaRPr lang="en-US" sz="1662"/>
              </a:p>
            </p:txBody>
          </p:sp>
          <p:sp>
            <p:nvSpPr>
              <p:cNvPr id="470" name="Freeform 14"/>
              <p:cNvSpPr>
                <a:spLocks noChangeArrowheads="1"/>
              </p:cNvSpPr>
              <p:nvPr/>
            </p:nvSpPr>
            <p:spPr bwMode="auto">
              <a:xfrm>
                <a:off x="3692527" y="1131884"/>
                <a:ext cx="411158" cy="546104"/>
              </a:xfrm>
              <a:custGeom>
                <a:avLst/>
                <a:gdLst>
                  <a:gd name="T0" fmla="*/ 314 w 1144"/>
                  <a:gd name="T1" fmla="*/ 1172 h 1516"/>
                  <a:gd name="T2" fmla="*/ 314 w 1144"/>
                  <a:gd name="T3" fmla="*/ 1172 h 1516"/>
                  <a:gd name="T4" fmla="*/ 400 w 1144"/>
                  <a:gd name="T5" fmla="*/ 1143 h 1516"/>
                  <a:gd name="T6" fmla="*/ 486 w 1144"/>
                  <a:gd name="T7" fmla="*/ 1115 h 1516"/>
                  <a:gd name="T8" fmla="*/ 572 w 1144"/>
                  <a:gd name="T9" fmla="*/ 1058 h 1516"/>
                  <a:gd name="T10" fmla="*/ 628 w 1144"/>
                  <a:gd name="T11" fmla="*/ 972 h 1516"/>
                  <a:gd name="T12" fmla="*/ 572 w 1144"/>
                  <a:gd name="T13" fmla="*/ 914 h 1516"/>
                  <a:gd name="T14" fmla="*/ 486 w 1144"/>
                  <a:gd name="T15" fmla="*/ 914 h 1516"/>
                  <a:gd name="T16" fmla="*/ 371 w 1144"/>
                  <a:gd name="T17" fmla="*/ 886 h 1516"/>
                  <a:gd name="T18" fmla="*/ 257 w 1144"/>
                  <a:gd name="T19" fmla="*/ 858 h 1516"/>
                  <a:gd name="T20" fmla="*/ 143 w 1144"/>
                  <a:gd name="T21" fmla="*/ 772 h 1516"/>
                  <a:gd name="T22" fmla="*/ 57 w 1144"/>
                  <a:gd name="T23" fmla="*/ 657 h 1516"/>
                  <a:gd name="T24" fmla="*/ 0 w 1144"/>
                  <a:gd name="T25" fmla="*/ 486 h 1516"/>
                  <a:gd name="T26" fmla="*/ 28 w 1144"/>
                  <a:gd name="T27" fmla="*/ 343 h 1516"/>
                  <a:gd name="T28" fmla="*/ 114 w 1144"/>
                  <a:gd name="T29" fmla="*/ 228 h 1516"/>
                  <a:gd name="T30" fmla="*/ 257 w 1144"/>
                  <a:gd name="T31" fmla="*/ 114 h 1516"/>
                  <a:gd name="T32" fmla="*/ 343 w 1144"/>
                  <a:gd name="T33" fmla="*/ 86 h 1516"/>
                  <a:gd name="T34" fmla="*/ 428 w 1144"/>
                  <a:gd name="T35" fmla="*/ 29 h 1516"/>
                  <a:gd name="T36" fmla="*/ 514 w 1144"/>
                  <a:gd name="T37" fmla="*/ 0 h 1516"/>
                  <a:gd name="T38" fmla="*/ 686 w 1144"/>
                  <a:gd name="T39" fmla="*/ 343 h 1516"/>
                  <a:gd name="T40" fmla="*/ 658 w 1144"/>
                  <a:gd name="T41" fmla="*/ 343 h 1516"/>
                  <a:gd name="T42" fmla="*/ 600 w 1144"/>
                  <a:gd name="T43" fmla="*/ 371 h 1516"/>
                  <a:gd name="T44" fmla="*/ 572 w 1144"/>
                  <a:gd name="T45" fmla="*/ 400 h 1516"/>
                  <a:gd name="T46" fmla="*/ 542 w 1144"/>
                  <a:gd name="T47" fmla="*/ 400 h 1516"/>
                  <a:gd name="T48" fmla="*/ 514 w 1144"/>
                  <a:gd name="T49" fmla="*/ 429 h 1516"/>
                  <a:gd name="T50" fmla="*/ 514 w 1144"/>
                  <a:gd name="T51" fmla="*/ 457 h 1516"/>
                  <a:gd name="T52" fmla="*/ 514 w 1144"/>
                  <a:gd name="T53" fmla="*/ 486 h 1516"/>
                  <a:gd name="T54" fmla="*/ 542 w 1144"/>
                  <a:gd name="T55" fmla="*/ 515 h 1516"/>
                  <a:gd name="T56" fmla="*/ 628 w 1144"/>
                  <a:gd name="T57" fmla="*/ 515 h 1516"/>
                  <a:gd name="T58" fmla="*/ 743 w 1144"/>
                  <a:gd name="T59" fmla="*/ 543 h 1516"/>
                  <a:gd name="T60" fmla="*/ 857 w 1144"/>
                  <a:gd name="T61" fmla="*/ 601 h 1516"/>
                  <a:gd name="T62" fmla="*/ 971 w 1144"/>
                  <a:gd name="T63" fmla="*/ 657 h 1516"/>
                  <a:gd name="T64" fmla="*/ 1057 w 1144"/>
                  <a:gd name="T65" fmla="*/ 800 h 1516"/>
                  <a:gd name="T66" fmla="*/ 1115 w 1144"/>
                  <a:gd name="T67" fmla="*/ 944 h 1516"/>
                  <a:gd name="T68" fmla="*/ 1115 w 1144"/>
                  <a:gd name="T69" fmla="*/ 1115 h 1516"/>
                  <a:gd name="T70" fmla="*/ 1029 w 1144"/>
                  <a:gd name="T71" fmla="*/ 1257 h 1516"/>
                  <a:gd name="T72" fmla="*/ 829 w 1144"/>
                  <a:gd name="T73" fmla="*/ 1372 h 1516"/>
                  <a:gd name="T74" fmla="*/ 714 w 1144"/>
                  <a:gd name="T75" fmla="*/ 1458 h 1516"/>
                  <a:gd name="T76" fmla="*/ 600 w 1144"/>
                  <a:gd name="T77" fmla="*/ 1486 h 1516"/>
                  <a:gd name="T78" fmla="*/ 486 w 1144"/>
                  <a:gd name="T79" fmla="*/ 1515 h 1516"/>
                  <a:gd name="T80" fmla="*/ 314 w 1144"/>
                  <a:gd name="T81" fmla="*/ 1172 h 151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4"/>
                  <a:gd name="T124" fmla="*/ 0 h 1516"/>
                  <a:gd name="T125" fmla="*/ 1144 w 1144"/>
                  <a:gd name="T126" fmla="*/ 1516 h 151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4" h="1516">
                    <a:moveTo>
                      <a:pt x="314" y="1172"/>
                    </a:moveTo>
                    <a:lnTo>
                      <a:pt x="314" y="1172"/>
                    </a:lnTo>
                    <a:cubicBezTo>
                      <a:pt x="343" y="1143"/>
                      <a:pt x="371" y="1143"/>
                      <a:pt x="400" y="1143"/>
                    </a:cubicBezTo>
                    <a:cubicBezTo>
                      <a:pt x="428" y="1115"/>
                      <a:pt x="457" y="1115"/>
                      <a:pt x="486" y="1115"/>
                    </a:cubicBezTo>
                    <a:cubicBezTo>
                      <a:pt x="514" y="1086"/>
                      <a:pt x="542" y="1086"/>
                      <a:pt x="572" y="1058"/>
                    </a:cubicBezTo>
                    <a:cubicBezTo>
                      <a:pt x="628" y="1029"/>
                      <a:pt x="658" y="1000"/>
                      <a:pt x="628" y="972"/>
                    </a:cubicBezTo>
                    <a:cubicBezTo>
                      <a:pt x="628" y="944"/>
                      <a:pt x="600" y="944"/>
                      <a:pt x="572" y="914"/>
                    </a:cubicBezTo>
                    <a:cubicBezTo>
                      <a:pt x="572" y="914"/>
                      <a:pt x="542" y="914"/>
                      <a:pt x="486" y="914"/>
                    </a:cubicBezTo>
                    <a:cubicBezTo>
                      <a:pt x="457" y="914"/>
                      <a:pt x="428" y="886"/>
                      <a:pt x="371" y="886"/>
                    </a:cubicBezTo>
                    <a:cubicBezTo>
                      <a:pt x="343" y="886"/>
                      <a:pt x="285" y="858"/>
                      <a:pt x="257" y="858"/>
                    </a:cubicBezTo>
                    <a:cubicBezTo>
                      <a:pt x="229" y="829"/>
                      <a:pt x="171" y="800"/>
                      <a:pt x="143" y="772"/>
                    </a:cubicBezTo>
                    <a:cubicBezTo>
                      <a:pt x="114" y="743"/>
                      <a:pt x="85" y="715"/>
                      <a:pt x="57" y="657"/>
                    </a:cubicBezTo>
                    <a:cubicBezTo>
                      <a:pt x="28" y="601"/>
                      <a:pt x="0" y="543"/>
                      <a:pt x="0" y="486"/>
                    </a:cubicBezTo>
                    <a:cubicBezTo>
                      <a:pt x="0" y="457"/>
                      <a:pt x="0" y="400"/>
                      <a:pt x="28" y="343"/>
                    </a:cubicBezTo>
                    <a:cubicBezTo>
                      <a:pt x="57" y="286"/>
                      <a:pt x="85" y="258"/>
                      <a:pt x="114" y="228"/>
                    </a:cubicBezTo>
                    <a:cubicBezTo>
                      <a:pt x="143" y="172"/>
                      <a:pt x="199" y="143"/>
                      <a:pt x="257" y="114"/>
                    </a:cubicBezTo>
                    <a:cubicBezTo>
                      <a:pt x="285" y="86"/>
                      <a:pt x="314" y="86"/>
                      <a:pt x="343" y="86"/>
                    </a:cubicBezTo>
                    <a:cubicBezTo>
                      <a:pt x="371" y="57"/>
                      <a:pt x="400" y="57"/>
                      <a:pt x="428" y="29"/>
                    </a:cubicBezTo>
                    <a:cubicBezTo>
                      <a:pt x="457" y="29"/>
                      <a:pt x="486" y="29"/>
                      <a:pt x="514" y="0"/>
                    </a:cubicBezTo>
                    <a:cubicBezTo>
                      <a:pt x="686" y="343"/>
                      <a:pt x="686" y="343"/>
                      <a:pt x="686" y="343"/>
                    </a:cubicBezTo>
                    <a:cubicBezTo>
                      <a:pt x="658" y="343"/>
                      <a:pt x="658" y="343"/>
                      <a:pt x="658" y="343"/>
                    </a:cubicBezTo>
                    <a:cubicBezTo>
                      <a:pt x="628" y="371"/>
                      <a:pt x="628" y="371"/>
                      <a:pt x="600" y="371"/>
                    </a:cubicBezTo>
                    <a:cubicBezTo>
                      <a:pt x="600" y="371"/>
                      <a:pt x="600" y="371"/>
                      <a:pt x="572" y="400"/>
                    </a:cubicBezTo>
                    <a:cubicBezTo>
                      <a:pt x="572" y="400"/>
                      <a:pt x="572" y="400"/>
                      <a:pt x="542" y="400"/>
                    </a:cubicBezTo>
                    <a:cubicBezTo>
                      <a:pt x="542" y="400"/>
                      <a:pt x="542" y="429"/>
                      <a:pt x="514" y="429"/>
                    </a:cubicBezTo>
                    <a:cubicBezTo>
                      <a:pt x="514" y="429"/>
                      <a:pt x="514" y="429"/>
                      <a:pt x="514" y="457"/>
                    </a:cubicBezTo>
                    <a:cubicBezTo>
                      <a:pt x="486" y="457"/>
                      <a:pt x="486" y="457"/>
                      <a:pt x="514" y="486"/>
                    </a:cubicBezTo>
                    <a:cubicBezTo>
                      <a:pt x="514" y="486"/>
                      <a:pt x="514" y="486"/>
                      <a:pt x="542" y="515"/>
                    </a:cubicBezTo>
                    <a:cubicBezTo>
                      <a:pt x="572" y="515"/>
                      <a:pt x="600" y="515"/>
                      <a:pt x="628" y="515"/>
                    </a:cubicBezTo>
                    <a:cubicBezTo>
                      <a:pt x="658" y="515"/>
                      <a:pt x="714" y="543"/>
                      <a:pt x="743" y="543"/>
                    </a:cubicBezTo>
                    <a:cubicBezTo>
                      <a:pt x="772" y="543"/>
                      <a:pt x="829" y="571"/>
                      <a:pt x="857" y="601"/>
                    </a:cubicBezTo>
                    <a:cubicBezTo>
                      <a:pt x="915" y="601"/>
                      <a:pt x="943" y="629"/>
                      <a:pt x="971" y="657"/>
                    </a:cubicBezTo>
                    <a:cubicBezTo>
                      <a:pt x="1001" y="686"/>
                      <a:pt x="1057" y="743"/>
                      <a:pt x="1057" y="800"/>
                    </a:cubicBezTo>
                    <a:cubicBezTo>
                      <a:pt x="1086" y="829"/>
                      <a:pt x="1115" y="886"/>
                      <a:pt x="1115" y="944"/>
                    </a:cubicBezTo>
                    <a:cubicBezTo>
                      <a:pt x="1143" y="1000"/>
                      <a:pt x="1115" y="1058"/>
                      <a:pt x="1115" y="1115"/>
                    </a:cubicBezTo>
                    <a:cubicBezTo>
                      <a:pt x="1086" y="1143"/>
                      <a:pt x="1057" y="1201"/>
                      <a:pt x="1029" y="1257"/>
                    </a:cubicBezTo>
                    <a:cubicBezTo>
                      <a:pt x="971" y="1315"/>
                      <a:pt x="915" y="1343"/>
                      <a:pt x="829" y="1372"/>
                    </a:cubicBezTo>
                    <a:cubicBezTo>
                      <a:pt x="800" y="1401"/>
                      <a:pt x="743" y="1429"/>
                      <a:pt x="714" y="1458"/>
                    </a:cubicBezTo>
                    <a:cubicBezTo>
                      <a:pt x="686" y="1458"/>
                      <a:pt x="628" y="1486"/>
                      <a:pt x="600" y="1486"/>
                    </a:cubicBezTo>
                    <a:cubicBezTo>
                      <a:pt x="572" y="1486"/>
                      <a:pt x="542" y="1515"/>
                      <a:pt x="486" y="1515"/>
                    </a:cubicBezTo>
                    <a:lnTo>
                      <a:pt x="314" y="1172"/>
                    </a:lnTo>
                  </a:path>
                </a:pathLst>
              </a:custGeom>
              <a:solidFill>
                <a:srgbClr val="E6E6E6"/>
              </a:solidFill>
              <a:ln w="9525">
                <a:noFill/>
                <a:bevel/>
                <a:headEnd/>
                <a:tailEnd/>
              </a:ln>
            </p:spPr>
            <p:txBody>
              <a:bodyPr wrap="none" anchor="ctr">
                <a:prstTxWarp prst="textNoShape">
                  <a:avLst/>
                </a:prstTxWarp>
              </a:bodyPr>
              <a:lstStyle/>
              <a:p>
                <a:endParaRPr lang="en-US" sz="1662"/>
              </a:p>
            </p:txBody>
          </p:sp>
          <p:sp>
            <p:nvSpPr>
              <p:cNvPr id="471" name="Freeform 15"/>
              <p:cNvSpPr>
                <a:spLocks noChangeArrowheads="1"/>
              </p:cNvSpPr>
              <p:nvPr/>
            </p:nvSpPr>
            <p:spPr bwMode="auto">
              <a:xfrm>
                <a:off x="4032252" y="966781"/>
                <a:ext cx="493709" cy="504828"/>
              </a:xfrm>
              <a:custGeom>
                <a:avLst/>
                <a:gdLst>
                  <a:gd name="T0" fmla="*/ 58 w 1373"/>
                  <a:gd name="T1" fmla="*/ 973 h 1403"/>
                  <a:gd name="T2" fmla="*/ 58 w 1373"/>
                  <a:gd name="T3" fmla="*/ 973 h 1403"/>
                  <a:gd name="T4" fmla="*/ 0 w 1373"/>
                  <a:gd name="T5" fmla="*/ 686 h 1403"/>
                  <a:gd name="T6" fmla="*/ 58 w 1373"/>
                  <a:gd name="T7" fmla="*/ 429 h 1403"/>
                  <a:gd name="T8" fmla="*/ 229 w 1373"/>
                  <a:gd name="T9" fmla="*/ 201 h 1403"/>
                  <a:gd name="T10" fmla="*/ 457 w 1373"/>
                  <a:gd name="T11" fmla="*/ 58 h 1403"/>
                  <a:gd name="T12" fmla="*/ 658 w 1373"/>
                  <a:gd name="T13" fmla="*/ 0 h 1403"/>
                  <a:gd name="T14" fmla="*/ 829 w 1373"/>
                  <a:gd name="T15" fmla="*/ 0 h 1403"/>
                  <a:gd name="T16" fmla="*/ 972 w 1373"/>
                  <a:gd name="T17" fmla="*/ 30 h 1403"/>
                  <a:gd name="T18" fmla="*/ 915 w 1373"/>
                  <a:gd name="T19" fmla="*/ 429 h 1403"/>
                  <a:gd name="T20" fmla="*/ 829 w 1373"/>
                  <a:gd name="T21" fmla="*/ 429 h 1403"/>
                  <a:gd name="T22" fmla="*/ 744 w 1373"/>
                  <a:gd name="T23" fmla="*/ 429 h 1403"/>
                  <a:gd name="T24" fmla="*/ 629 w 1373"/>
                  <a:gd name="T25" fmla="*/ 458 h 1403"/>
                  <a:gd name="T26" fmla="*/ 543 w 1373"/>
                  <a:gd name="T27" fmla="*/ 515 h 1403"/>
                  <a:gd name="T28" fmla="*/ 457 w 1373"/>
                  <a:gd name="T29" fmla="*/ 601 h 1403"/>
                  <a:gd name="T30" fmla="*/ 429 w 1373"/>
                  <a:gd name="T31" fmla="*/ 716 h 1403"/>
                  <a:gd name="T32" fmla="*/ 457 w 1373"/>
                  <a:gd name="T33" fmla="*/ 801 h 1403"/>
                  <a:gd name="T34" fmla="*/ 515 w 1373"/>
                  <a:gd name="T35" fmla="*/ 915 h 1403"/>
                  <a:gd name="T36" fmla="*/ 600 w 1373"/>
                  <a:gd name="T37" fmla="*/ 973 h 1403"/>
                  <a:gd name="T38" fmla="*/ 714 w 1373"/>
                  <a:gd name="T39" fmla="*/ 973 h 1403"/>
                  <a:gd name="T40" fmla="*/ 829 w 1373"/>
                  <a:gd name="T41" fmla="*/ 973 h 1403"/>
                  <a:gd name="T42" fmla="*/ 943 w 1373"/>
                  <a:gd name="T43" fmla="*/ 915 h 1403"/>
                  <a:gd name="T44" fmla="*/ 1001 w 1373"/>
                  <a:gd name="T45" fmla="*/ 858 h 1403"/>
                  <a:gd name="T46" fmla="*/ 1057 w 1373"/>
                  <a:gd name="T47" fmla="*/ 772 h 1403"/>
                  <a:gd name="T48" fmla="*/ 1372 w 1373"/>
                  <a:gd name="T49" fmla="*/ 1029 h 1403"/>
                  <a:gd name="T50" fmla="*/ 1286 w 1373"/>
                  <a:gd name="T51" fmla="*/ 1173 h 1403"/>
                  <a:gd name="T52" fmla="*/ 1172 w 1373"/>
                  <a:gd name="T53" fmla="*/ 1258 h 1403"/>
                  <a:gd name="T54" fmla="*/ 972 w 1373"/>
                  <a:gd name="T55" fmla="*/ 1372 h 1403"/>
                  <a:gd name="T56" fmla="*/ 686 w 1373"/>
                  <a:gd name="T57" fmla="*/ 1402 h 1403"/>
                  <a:gd name="T58" fmla="*/ 429 w 1373"/>
                  <a:gd name="T59" fmla="*/ 1372 h 1403"/>
                  <a:gd name="T60" fmla="*/ 200 w 1373"/>
                  <a:gd name="T61" fmla="*/ 1201 h 1403"/>
                  <a:gd name="T62" fmla="*/ 58 w 1373"/>
                  <a:gd name="T63" fmla="*/ 973 h 14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73"/>
                  <a:gd name="T97" fmla="*/ 0 h 1403"/>
                  <a:gd name="T98" fmla="*/ 1373 w 1373"/>
                  <a:gd name="T99" fmla="*/ 1403 h 140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73" h="1403">
                    <a:moveTo>
                      <a:pt x="58" y="973"/>
                    </a:moveTo>
                    <a:lnTo>
                      <a:pt x="58" y="973"/>
                    </a:lnTo>
                    <a:cubicBezTo>
                      <a:pt x="28" y="858"/>
                      <a:pt x="0" y="772"/>
                      <a:pt x="0" y="686"/>
                    </a:cubicBezTo>
                    <a:cubicBezTo>
                      <a:pt x="0" y="572"/>
                      <a:pt x="28" y="487"/>
                      <a:pt x="58" y="429"/>
                    </a:cubicBezTo>
                    <a:cubicBezTo>
                      <a:pt x="114" y="343"/>
                      <a:pt x="172" y="258"/>
                      <a:pt x="229" y="201"/>
                    </a:cubicBezTo>
                    <a:cubicBezTo>
                      <a:pt x="286" y="144"/>
                      <a:pt x="371" y="86"/>
                      <a:pt x="457" y="58"/>
                    </a:cubicBezTo>
                    <a:cubicBezTo>
                      <a:pt x="543" y="30"/>
                      <a:pt x="600" y="30"/>
                      <a:pt x="658" y="0"/>
                    </a:cubicBezTo>
                    <a:cubicBezTo>
                      <a:pt x="714" y="0"/>
                      <a:pt x="772" y="0"/>
                      <a:pt x="829" y="0"/>
                    </a:cubicBezTo>
                    <a:cubicBezTo>
                      <a:pt x="886" y="0"/>
                      <a:pt x="915" y="0"/>
                      <a:pt x="972" y="30"/>
                    </a:cubicBezTo>
                    <a:cubicBezTo>
                      <a:pt x="915" y="429"/>
                      <a:pt x="915" y="429"/>
                      <a:pt x="915" y="429"/>
                    </a:cubicBezTo>
                    <a:cubicBezTo>
                      <a:pt x="886" y="429"/>
                      <a:pt x="858" y="429"/>
                      <a:pt x="829" y="429"/>
                    </a:cubicBezTo>
                    <a:cubicBezTo>
                      <a:pt x="800" y="429"/>
                      <a:pt x="772" y="429"/>
                      <a:pt x="744" y="429"/>
                    </a:cubicBezTo>
                    <a:cubicBezTo>
                      <a:pt x="714" y="429"/>
                      <a:pt x="658" y="429"/>
                      <a:pt x="629" y="458"/>
                    </a:cubicBezTo>
                    <a:cubicBezTo>
                      <a:pt x="600" y="458"/>
                      <a:pt x="572" y="487"/>
                      <a:pt x="543" y="515"/>
                    </a:cubicBezTo>
                    <a:cubicBezTo>
                      <a:pt x="515" y="544"/>
                      <a:pt x="486" y="572"/>
                      <a:pt x="457" y="601"/>
                    </a:cubicBezTo>
                    <a:cubicBezTo>
                      <a:pt x="457" y="630"/>
                      <a:pt x="457" y="658"/>
                      <a:pt x="429" y="716"/>
                    </a:cubicBezTo>
                    <a:cubicBezTo>
                      <a:pt x="429" y="744"/>
                      <a:pt x="457" y="772"/>
                      <a:pt x="457" y="801"/>
                    </a:cubicBezTo>
                    <a:cubicBezTo>
                      <a:pt x="486" y="858"/>
                      <a:pt x="486" y="887"/>
                      <a:pt x="515" y="915"/>
                    </a:cubicBezTo>
                    <a:cubicBezTo>
                      <a:pt x="543" y="944"/>
                      <a:pt x="572" y="944"/>
                      <a:pt x="600" y="973"/>
                    </a:cubicBezTo>
                    <a:cubicBezTo>
                      <a:pt x="658" y="973"/>
                      <a:pt x="686" y="973"/>
                      <a:pt x="714" y="973"/>
                    </a:cubicBezTo>
                    <a:cubicBezTo>
                      <a:pt x="772" y="1001"/>
                      <a:pt x="800" y="973"/>
                      <a:pt x="829" y="973"/>
                    </a:cubicBezTo>
                    <a:cubicBezTo>
                      <a:pt x="886" y="944"/>
                      <a:pt x="915" y="944"/>
                      <a:pt x="943" y="915"/>
                    </a:cubicBezTo>
                    <a:cubicBezTo>
                      <a:pt x="972" y="887"/>
                      <a:pt x="1001" y="858"/>
                      <a:pt x="1001" y="858"/>
                    </a:cubicBezTo>
                    <a:cubicBezTo>
                      <a:pt x="1029" y="829"/>
                      <a:pt x="1029" y="801"/>
                      <a:pt x="1057" y="772"/>
                    </a:cubicBezTo>
                    <a:cubicBezTo>
                      <a:pt x="1372" y="1029"/>
                      <a:pt x="1372" y="1029"/>
                      <a:pt x="1372" y="1029"/>
                    </a:cubicBezTo>
                    <a:cubicBezTo>
                      <a:pt x="1344" y="1087"/>
                      <a:pt x="1315" y="1115"/>
                      <a:pt x="1286" y="1173"/>
                    </a:cubicBezTo>
                    <a:cubicBezTo>
                      <a:pt x="1258" y="1201"/>
                      <a:pt x="1201" y="1230"/>
                      <a:pt x="1172" y="1258"/>
                    </a:cubicBezTo>
                    <a:cubicBezTo>
                      <a:pt x="1115" y="1287"/>
                      <a:pt x="1057" y="1344"/>
                      <a:pt x="972" y="1372"/>
                    </a:cubicBezTo>
                    <a:cubicBezTo>
                      <a:pt x="886" y="1402"/>
                      <a:pt x="800" y="1402"/>
                      <a:pt x="686" y="1402"/>
                    </a:cubicBezTo>
                    <a:cubicBezTo>
                      <a:pt x="600" y="1402"/>
                      <a:pt x="515" y="1402"/>
                      <a:pt x="429" y="1372"/>
                    </a:cubicBezTo>
                    <a:cubicBezTo>
                      <a:pt x="343" y="1316"/>
                      <a:pt x="286" y="1287"/>
                      <a:pt x="200" y="1201"/>
                    </a:cubicBezTo>
                    <a:cubicBezTo>
                      <a:pt x="143" y="1144"/>
                      <a:pt x="86" y="1059"/>
                      <a:pt x="58" y="973"/>
                    </a:cubicBezTo>
                  </a:path>
                </a:pathLst>
              </a:custGeom>
              <a:solidFill>
                <a:srgbClr val="E6E6E6"/>
              </a:solidFill>
              <a:ln w="9525">
                <a:noFill/>
                <a:bevel/>
                <a:headEnd/>
                <a:tailEnd/>
              </a:ln>
            </p:spPr>
            <p:txBody>
              <a:bodyPr wrap="none" anchor="ctr">
                <a:prstTxWarp prst="textNoShape">
                  <a:avLst/>
                </a:prstTxWarp>
              </a:bodyPr>
              <a:lstStyle/>
              <a:p>
                <a:endParaRPr lang="en-US" sz="1662"/>
              </a:p>
            </p:txBody>
          </p:sp>
          <p:sp>
            <p:nvSpPr>
              <p:cNvPr id="472" name="Freeform 16"/>
              <p:cNvSpPr>
                <a:spLocks noChangeArrowheads="1"/>
              </p:cNvSpPr>
              <p:nvPr/>
            </p:nvSpPr>
            <p:spPr bwMode="auto">
              <a:xfrm>
                <a:off x="4424360" y="884241"/>
                <a:ext cx="288931" cy="504828"/>
              </a:xfrm>
              <a:custGeom>
                <a:avLst/>
                <a:gdLst>
                  <a:gd name="T0" fmla="*/ 0 w 801"/>
                  <a:gd name="T1" fmla="*/ 114 h 1402"/>
                  <a:gd name="T2" fmla="*/ 457 w 801"/>
                  <a:gd name="T3" fmla="*/ 0 h 1402"/>
                  <a:gd name="T4" fmla="*/ 800 w 801"/>
                  <a:gd name="T5" fmla="*/ 1287 h 1402"/>
                  <a:gd name="T6" fmla="*/ 343 w 801"/>
                  <a:gd name="T7" fmla="*/ 1401 h 1402"/>
                  <a:gd name="T8" fmla="*/ 0 w 801"/>
                  <a:gd name="T9" fmla="*/ 114 h 1402"/>
                  <a:gd name="T10" fmla="*/ 0 60000 65536"/>
                  <a:gd name="T11" fmla="*/ 0 60000 65536"/>
                  <a:gd name="T12" fmla="*/ 0 60000 65536"/>
                  <a:gd name="T13" fmla="*/ 0 60000 65536"/>
                  <a:gd name="T14" fmla="*/ 0 60000 65536"/>
                  <a:gd name="T15" fmla="*/ 0 w 801"/>
                  <a:gd name="T16" fmla="*/ 0 h 1402"/>
                  <a:gd name="T17" fmla="*/ 801 w 801"/>
                  <a:gd name="T18" fmla="*/ 1402 h 1402"/>
                </a:gdLst>
                <a:ahLst/>
                <a:cxnLst>
                  <a:cxn ang="T10">
                    <a:pos x="T0" y="T1"/>
                  </a:cxn>
                  <a:cxn ang="T11">
                    <a:pos x="T2" y="T3"/>
                  </a:cxn>
                  <a:cxn ang="T12">
                    <a:pos x="T4" y="T5"/>
                  </a:cxn>
                  <a:cxn ang="T13">
                    <a:pos x="T6" y="T7"/>
                  </a:cxn>
                  <a:cxn ang="T14">
                    <a:pos x="T8" y="T9"/>
                  </a:cxn>
                </a:cxnLst>
                <a:rect l="T15" t="T16" r="T17" b="T18"/>
                <a:pathLst>
                  <a:path w="801" h="1402">
                    <a:moveTo>
                      <a:pt x="0" y="114"/>
                    </a:moveTo>
                    <a:lnTo>
                      <a:pt x="457" y="0"/>
                    </a:lnTo>
                    <a:lnTo>
                      <a:pt x="800" y="1287"/>
                    </a:lnTo>
                    <a:lnTo>
                      <a:pt x="343" y="1401"/>
                    </a:lnTo>
                    <a:lnTo>
                      <a:pt x="0" y="114"/>
                    </a:lnTo>
                  </a:path>
                </a:pathLst>
              </a:custGeom>
              <a:solidFill>
                <a:srgbClr val="E6E6E6"/>
              </a:solidFill>
              <a:ln w="9525">
                <a:noFill/>
                <a:bevel/>
                <a:headEnd/>
                <a:tailEnd/>
              </a:ln>
            </p:spPr>
            <p:txBody>
              <a:bodyPr wrap="none" anchor="ctr">
                <a:prstTxWarp prst="textNoShape">
                  <a:avLst/>
                </a:prstTxWarp>
              </a:bodyPr>
              <a:lstStyle/>
              <a:p>
                <a:endParaRPr lang="en-US" sz="1662"/>
              </a:p>
            </p:txBody>
          </p:sp>
          <p:sp>
            <p:nvSpPr>
              <p:cNvPr id="473" name="Freeform 17"/>
              <p:cNvSpPr>
                <a:spLocks noChangeArrowheads="1"/>
              </p:cNvSpPr>
              <p:nvPr/>
            </p:nvSpPr>
            <p:spPr bwMode="auto">
              <a:xfrm>
                <a:off x="4660896" y="812797"/>
                <a:ext cx="369894" cy="525466"/>
              </a:xfrm>
              <a:custGeom>
                <a:avLst/>
                <a:gdLst>
                  <a:gd name="T0" fmla="*/ 0 w 1029"/>
                  <a:gd name="T1" fmla="*/ 143 h 1458"/>
                  <a:gd name="T2" fmla="*/ 771 w 1029"/>
                  <a:gd name="T3" fmla="*/ 0 h 1458"/>
                  <a:gd name="T4" fmla="*/ 857 w 1029"/>
                  <a:gd name="T5" fmla="*/ 343 h 1458"/>
                  <a:gd name="T6" fmla="*/ 487 w 1029"/>
                  <a:gd name="T7" fmla="*/ 400 h 1458"/>
                  <a:gd name="T8" fmla="*/ 515 w 1029"/>
                  <a:gd name="T9" fmla="*/ 543 h 1458"/>
                  <a:gd name="T10" fmla="*/ 857 w 1029"/>
                  <a:gd name="T11" fmla="*/ 486 h 1458"/>
                  <a:gd name="T12" fmla="*/ 914 w 1029"/>
                  <a:gd name="T13" fmla="*/ 829 h 1458"/>
                  <a:gd name="T14" fmla="*/ 572 w 1029"/>
                  <a:gd name="T15" fmla="*/ 886 h 1458"/>
                  <a:gd name="T16" fmla="*/ 601 w 1029"/>
                  <a:gd name="T17" fmla="*/ 1029 h 1458"/>
                  <a:gd name="T18" fmla="*/ 972 w 1029"/>
                  <a:gd name="T19" fmla="*/ 972 h 1458"/>
                  <a:gd name="T20" fmla="*/ 1028 w 1029"/>
                  <a:gd name="T21" fmla="*/ 1315 h 1458"/>
                  <a:gd name="T22" fmla="*/ 229 w 1029"/>
                  <a:gd name="T23" fmla="*/ 1457 h 1458"/>
                  <a:gd name="T24" fmla="*/ 0 w 1029"/>
                  <a:gd name="T25" fmla="*/ 143 h 14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29"/>
                  <a:gd name="T40" fmla="*/ 0 h 1458"/>
                  <a:gd name="T41" fmla="*/ 1029 w 1029"/>
                  <a:gd name="T42" fmla="*/ 1458 h 14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29" h="1458">
                    <a:moveTo>
                      <a:pt x="0" y="143"/>
                    </a:moveTo>
                    <a:lnTo>
                      <a:pt x="771" y="0"/>
                    </a:lnTo>
                    <a:lnTo>
                      <a:pt x="857" y="343"/>
                    </a:lnTo>
                    <a:lnTo>
                      <a:pt x="487" y="400"/>
                    </a:lnTo>
                    <a:lnTo>
                      <a:pt x="515" y="543"/>
                    </a:lnTo>
                    <a:lnTo>
                      <a:pt x="857" y="486"/>
                    </a:lnTo>
                    <a:lnTo>
                      <a:pt x="914" y="829"/>
                    </a:lnTo>
                    <a:lnTo>
                      <a:pt x="572" y="886"/>
                    </a:lnTo>
                    <a:lnTo>
                      <a:pt x="601" y="1029"/>
                    </a:lnTo>
                    <a:lnTo>
                      <a:pt x="972" y="972"/>
                    </a:lnTo>
                    <a:lnTo>
                      <a:pt x="1028" y="1315"/>
                    </a:lnTo>
                    <a:lnTo>
                      <a:pt x="229" y="1457"/>
                    </a:lnTo>
                    <a:lnTo>
                      <a:pt x="0" y="143"/>
                    </a:lnTo>
                  </a:path>
                </a:pathLst>
              </a:custGeom>
              <a:solidFill>
                <a:srgbClr val="E6E6E6"/>
              </a:solidFill>
              <a:ln w="9525">
                <a:noFill/>
                <a:bevel/>
                <a:headEnd/>
                <a:tailEnd/>
              </a:ln>
            </p:spPr>
            <p:txBody>
              <a:bodyPr wrap="none" anchor="ctr">
                <a:prstTxWarp prst="textNoShape">
                  <a:avLst/>
                </a:prstTxWarp>
              </a:bodyPr>
              <a:lstStyle/>
              <a:p>
                <a:endParaRPr lang="en-US" sz="1662"/>
              </a:p>
            </p:txBody>
          </p:sp>
          <p:sp>
            <p:nvSpPr>
              <p:cNvPr id="474" name="Freeform 18"/>
              <p:cNvSpPr>
                <a:spLocks noChangeArrowheads="1"/>
              </p:cNvSpPr>
              <p:nvPr/>
            </p:nvSpPr>
            <p:spPr bwMode="auto">
              <a:xfrm>
                <a:off x="5030789" y="782640"/>
                <a:ext cx="433384" cy="493709"/>
              </a:xfrm>
              <a:custGeom>
                <a:avLst/>
                <a:gdLst>
                  <a:gd name="T0" fmla="*/ 0 w 1202"/>
                  <a:gd name="T1" fmla="*/ 57 h 1373"/>
                  <a:gd name="T2" fmla="*/ 372 w 1202"/>
                  <a:gd name="T3" fmla="*/ 29 h 1373"/>
                  <a:gd name="T4" fmla="*/ 744 w 1202"/>
                  <a:gd name="T5" fmla="*/ 514 h 1373"/>
                  <a:gd name="T6" fmla="*/ 715 w 1202"/>
                  <a:gd name="T7" fmla="*/ 29 h 1373"/>
                  <a:gd name="T8" fmla="*/ 1144 w 1202"/>
                  <a:gd name="T9" fmla="*/ 0 h 1373"/>
                  <a:gd name="T10" fmla="*/ 1201 w 1202"/>
                  <a:gd name="T11" fmla="*/ 1315 h 1373"/>
                  <a:gd name="T12" fmla="*/ 858 w 1202"/>
                  <a:gd name="T13" fmla="*/ 1343 h 1373"/>
                  <a:gd name="T14" fmla="*/ 458 w 1202"/>
                  <a:gd name="T15" fmla="*/ 857 h 1373"/>
                  <a:gd name="T16" fmla="*/ 487 w 1202"/>
                  <a:gd name="T17" fmla="*/ 1372 h 1373"/>
                  <a:gd name="T18" fmla="*/ 86 w 1202"/>
                  <a:gd name="T19" fmla="*/ 1372 h 1373"/>
                  <a:gd name="T20" fmla="*/ 0 w 1202"/>
                  <a:gd name="T21" fmla="*/ 57 h 13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02"/>
                  <a:gd name="T34" fmla="*/ 0 h 1373"/>
                  <a:gd name="T35" fmla="*/ 1202 w 1202"/>
                  <a:gd name="T36" fmla="*/ 1373 h 13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02" h="1373">
                    <a:moveTo>
                      <a:pt x="0" y="57"/>
                    </a:moveTo>
                    <a:lnTo>
                      <a:pt x="372" y="29"/>
                    </a:lnTo>
                    <a:lnTo>
                      <a:pt x="744" y="514"/>
                    </a:lnTo>
                    <a:lnTo>
                      <a:pt x="715" y="29"/>
                    </a:lnTo>
                    <a:lnTo>
                      <a:pt x="1144" y="0"/>
                    </a:lnTo>
                    <a:lnTo>
                      <a:pt x="1201" y="1315"/>
                    </a:lnTo>
                    <a:lnTo>
                      <a:pt x="858" y="1343"/>
                    </a:lnTo>
                    <a:lnTo>
                      <a:pt x="458" y="857"/>
                    </a:lnTo>
                    <a:lnTo>
                      <a:pt x="487" y="1372"/>
                    </a:lnTo>
                    <a:lnTo>
                      <a:pt x="86" y="1372"/>
                    </a:lnTo>
                    <a:lnTo>
                      <a:pt x="0" y="57"/>
                    </a:lnTo>
                  </a:path>
                </a:pathLst>
              </a:custGeom>
              <a:solidFill>
                <a:srgbClr val="E6E6E6"/>
              </a:solidFill>
              <a:ln w="9525">
                <a:noFill/>
                <a:bevel/>
                <a:headEnd/>
                <a:tailEnd/>
              </a:ln>
            </p:spPr>
            <p:txBody>
              <a:bodyPr wrap="none" anchor="ctr">
                <a:prstTxWarp prst="textNoShape">
                  <a:avLst/>
                </a:prstTxWarp>
              </a:bodyPr>
              <a:lstStyle/>
              <a:p>
                <a:endParaRPr lang="en-US" sz="1662"/>
              </a:p>
            </p:txBody>
          </p:sp>
          <p:sp>
            <p:nvSpPr>
              <p:cNvPr id="475" name="Freeform 19"/>
              <p:cNvSpPr>
                <a:spLocks noChangeArrowheads="1"/>
              </p:cNvSpPr>
              <p:nvPr/>
            </p:nvSpPr>
            <p:spPr bwMode="auto">
              <a:xfrm>
                <a:off x="5503861" y="792159"/>
                <a:ext cx="454022" cy="504828"/>
              </a:xfrm>
              <a:custGeom>
                <a:avLst/>
                <a:gdLst>
                  <a:gd name="T0" fmla="*/ 29 w 1259"/>
                  <a:gd name="T1" fmla="*/ 629 h 1401"/>
                  <a:gd name="T2" fmla="*/ 29 w 1259"/>
                  <a:gd name="T3" fmla="*/ 629 h 1401"/>
                  <a:gd name="T4" fmla="*/ 86 w 1259"/>
                  <a:gd name="T5" fmla="*/ 343 h 1401"/>
                  <a:gd name="T6" fmla="*/ 286 w 1259"/>
                  <a:gd name="T7" fmla="*/ 142 h 1401"/>
                  <a:gd name="T8" fmla="*/ 514 w 1259"/>
                  <a:gd name="T9" fmla="*/ 28 h 1401"/>
                  <a:gd name="T10" fmla="*/ 772 w 1259"/>
                  <a:gd name="T11" fmla="*/ 0 h 1401"/>
                  <a:gd name="T12" fmla="*/ 972 w 1259"/>
                  <a:gd name="T13" fmla="*/ 57 h 1401"/>
                  <a:gd name="T14" fmla="*/ 1115 w 1259"/>
                  <a:gd name="T15" fmla="*/ 114 h 1401"/>
                  <a:gd name="T16" fmla="*/ 1258 w 1259"/>
                  <a:gd name="T17" fmla="*/ 200 h 1401"/>
                  <a:gd name="T18" fmla="*/ 1001 w 1259"/>
                  <a:gd name="T19" fmla="*/ 543 h 1401"/>
                  <a:gd name="T20" fmla="*/ 943 w 1259"/>
                  <a:gd name="T21" fmla="*/ 485 h 1401"/>
                  <a:gd name="T22" fmla="*/ 857 w 1259"/>
                  <a:gd name="T23" fmla="*/ 457 h 1401"/>
                  <a:gd name="T24" fmla="*/ 772 w 1259"/>
                  <a:gd name="T25" fmla="*/ 429 h 1401"/>
                  <a:gd name="T26" fmla="*/ 629 w 1259"/>
                  <a:gd name="T27" fmla="*/ 429 h 1401"/>
                  <a:gd name="T28" fmla="*/ 544 w 1259"/>
                  <a:gd name="T29" fmla="*/ 485 h 1401"/>
                  <a:gd name="T30" fmla="*/ 486 w 1259"/>
                  <a:gd name="T31" fmla="*/ 571 h 1401"/>
                  <a:gd name="T32" fmla="*/ 458 w 1259"/>
                  <a:gd name="T33" fmla="*/ 686 h 1401"/>
                  <a:gd name="T34" fmla="*/ 458 w 1259"/>
                  <a:gd name="T35" fmla="*/ 800 h 1401"/>
                  <a:gd name="T36" fmla="*/ 514 w 1259"/>
                  <a:gd name="T37" fmla="*/ 886 h 1401"/>
                  <a:gd name="T38" fmla="*/ 600 w 1259"/>
                  <a:gd name="T39" fmla="*/ 943 h 1401"/>
                  <a:gd name="T40" fmla="*/ 715 w 1259"/>
                  <a:gd name="T41" fmla="*/ 972 h 1401"/>
                  <a:gd name="T42" fmla="*/ 829 w 1259"/>
                  <a:gd name="T43" fmla="*/ 972 h 1401"/>
                  <a:gd name="T44" fmla="*/ 915 w 1259"/>
                  <a:gd name="T45" fmla="*/ 943 h 1401"/>
                  <a:gd name="T46" fmla="*/ 1001 w 1259"/>
                  <a:gd name="T47" fmla="*/ 914 h 1401"/>
                  <a:gd name="T48" fmla="*/ 1172 w 1259"/>
                  <a:gd name="T49" fmla="*/ 1286 h 1401"/>
                  <a:gd name="T50" fmla="*/ 1029 w 1259"/>
                  <a:gd name="T51" fmla="*/ 1372 h 1401"/>
                  <a:gd name="T52" fmla="*/ 857 w 1259"/>
                  <a:gd name="T53" fmla="*/ 1400 h 1401"/>
                  <a:gd name="T54" fmla="*/ 658 w 1259"/>
                  <a:gd name="T55" fmla="*/ 1400 h 1401"/>
                  <a:gd name="T56" fmla="*/ 372 w 1259"/>
                  <a:gd name="T57" fmla="*/ 1314 h 1401"/>
                  <a:gd name="T58" fmla="*/ 171 w 1259"/>
                  <a:gd name="T59" fmla="*/ 1171 h 1401"/>
                  <a:gd name="T60" fmla="*/ 29 w 1259"/>
                  <a:gd name="T61" fmla="*/ 914 h 1401"/>
                  <a:gd name="T62" fmla="*/ 29 w 1259"/>
                  <a:gd name="T63" fmla="*/ 629 h 14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59"/>
                  <a:gd name="T97" fmla="*/ 0 h 1401"/>
                  <a:gd name="T98" fmla="*/ 1259 w 1259"/>
                  <a:gd name="T99" fmla="*/ 1401 h 14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59" h="1401">
                    <a:moveTo>
                      <a:pt x="29" y="629"/>
                    </a:moveTo>
                    <a:lnTo>
                      <a:pt x="29" y="629"/>
                    </a:lnTo>
                    <a:cubicBezTo>
                      <a:pt x="29" y="543"/>
                      <a:pt x="57" y="429"/>
                      <a:pt x="86" y="343"/>
                    </a:cubicBezTo>
                    <a:cubicBezTo>
                      <a:pt x="143" y="286"/>
                      <a:pt x="201" y="200"/>
                      <a:pt x="286" y="142"/>
                    </a:cubicBezTo>
                    <a:cubicBezTo>
                      <a:pt x="343" y="86"/>
                      <a:pt x="429" y="57"/>
                      <a:pt x="514" y="28"/>
                    </a:cubicBezTo>
                    <a:cubicBezTo>
                      <a:pt x="600" y="0"/>
                      <a:pt x="686" y="0"/>
                      <a:pt x="772" y="0"/>
                    </a:cubicBezTo>
                    <a:cubicBezTo>
                      <a:pt x="857" y="28"/>
                      <a:pt x="915" y="28"/>
                      <a:pt x="972" y="57"/>
                    </a:cubicBezTo>
                    <a:cubicBezTo>
                      <a:pt x="1029" y="57"/>
                      <a:pt x="1086" y="86"/>
                      <a:pt x="1115" y="114"/>
                    </a:cubicBezTo>
                    <a:cubicBezTo>
                      <a:pt x="1172" y="142"/>
                      <a:pt x="1230" y="172"/>
                      <a:pt x="1258" y="200"/>
                    </a:cubicBezTo>
                    <a:cubicBezTo>
                      <a:pt x="1001" y="543"/>
                      <a:pt x="1001" y="543"/>
                      <a:pt x="1001" y="543"/>
                    </a:cubicBezTo>
                    <a:cubicBezTo>
                      <a:pt x="972" y="515"/>
                      <a:pt x="972" y="515"/>
                      <a:pt x="943" y="485"/>
                    </a:cubicBezTo>
                    <a:cubicBezTo>
                      <a:pt x="915" y="485"/>
                      <a:pt x="887" y="457"/>
                      <a:pt x="857" y="457"/>
                    </a:cubicBezTo>
                    <a:cubicBezTo>
                      <a:pt x="829" y="429"/>
                      <a:pt x="801" y="429"/>
                      <a:pt x="772" y="429"/>
                    </a:cubicBezTo>
                    <a:cubicBezTo>
                      <a:pt x="715" y="429"/>
                      <a:pt x="686" y="429"/>
                      <a:pt x="629" y="429"/>
                    </a:cubicBezTo>
                    <a:cubicBezTo>
                      <a:pt x="600" y="457"/>
                      <a:pt x="572" y="457"/>
                      <a:pt x="544" y="485"/>
                    </a:cubicBezTo>
                    <a:cubicBezTo>
                      <a:pt x="514" y="515"/>
                      <a:pt x="486" y="543"/>
                      <a:pt x="486" y="571"/>
                    </a:cubicBezTo>
                    <a:cubicBezTo>
                      <a:pt x="458" y="600"/>
                      <a:pt x="458" y="629"/>
                      <a:pt x="458" y="686"/>
                    </a:cubicBezTo>
                    <a:cubicBezTo>
                      <a:pt x="429" y="714"/>
                      <a:pt x="458" y="743"/>
                      <a:pt x="458" y="800"/>
                    </a:cubicBezTo>
                    <a:cubicBezTo>
                      <a:pt x="458" y="828"/>
                      <a:pt x="486" y="858"/>
                      <a:pt x="514" y="886"/>
                    </a:cubicBezTo>
                    <a:cubicBezTo>
                      <a:pt x="544" y="914"/>
                      <a:pt x="572" y="943"/>
                      <a:pt x="600" y="943"/>
                    </a:cubicBezTo>
                    <a:cubicBezTo>
                      <a:pt x="629" y="972"/>
                      <a:pt x="658" y="972"/>
                      <a:pt x="715" y="972"/>
                    </a:cubicBezTo>
                    <a:cubicBezTo>
                      <a:pt x="743" y="1000"/>
                      <a:pt x="801" y="1000"/>
                      <a:pt x="829" y="972"/>
                    </a:cubicBezTo>
                    <a:cubicBezTo>
                      <a:pt x="857" y="972"/>
                      <a:pt x="887" y="972"/>
                      <a:pt x="915" y="943"/>
                    </a:cubicBezTo>
                    <a:cubicBezTo>
                      <a:pt x="943" y="943"/>
                      <a:pt x="972" y="914"/>
                      <a:pt x="1001" y="914"/>
                    </a:cubicBezTo>
                    <a:cubicBezTo>
                      <a:pt x="1172" y="1286"/>
                      <a:pt x="1172" y="1286"/>
                      <a:pt x="1172" y="1286"/>
                    </a:cubicBezTo>
                    <a:cubicBezTo>
                      <a:pt x="1115" y="1314"/>
                      <a:pt x="1086" y="1343"/>
                      <a:pt x="1029" y="1372"/>
                    </a:cubicBezTo>
                    <a:cubicBezTo>
                      <a:pt x="972" y="1372"/>
                      <a:pt x="943" y="1400"/>
                      <a:pt x="857" y="1400"/>
                    </a:cubicBezTo>
                    <a:cubicBezTo>
                      <a:pt x="801" y="1400"/>
                      <a:pt x="743" y="1400"/>
                      <a:pt x="658" y="1400"/>
                    </a:cubicBezTo>
                    <a:cubicBezTo>
                      <a:pt x="572" y="1400"/>
                      <a:pt x="458" y="1372"/>
                      <a:pt x="372" y="1314"/>
                    </a:cubicBezTo>
                    <a:cubicBezTo>
                      <a:pt x="286" y="1286"/>
                      <a:pt x="229" y="1229"/>
                      <a:pt x="171" y="1171"/>
                    </a:cubicBezTo>
                    <a:cubicBezTo>
                      <a:pt x="115" y="1086"/>
                      <a:pt x="57" y="1000"/>
                      <a:pt x="29" y="914"/>
                    </a:cubicBezTo>
                    <a:cubicBezTo>
                      <a:pt x="29" y="828"/>
                      <a:pt x="0" y="743"/>
                      <a:pt x="29" y="629"/>
                    </a:cubicBezTo>
                  </a:path>
                </a:pathLst>
              </a:custGeom>
              <a:solidFill>
                <a:srgbClr val="E6E6E6"/>
              </a:solidFill>
              <a:ln w="9525">
                <a:noFill/>
                <a:bevel/>
                <a:headEnd/>
                <a:tailEnd/>
              </a:ln>
            </p:spPr>
            <p:txBody>
              <a:bodyPr wrap="none" anchor="ctr">
                <a:prstTxWarp prst="textNoShape">
                  <a:avLst/>
                </a:prstTxWarp>
              </a:bodyPr>
              <a:lstStyle/>
              <a:p>
                <a:endParaRPr lang="en-US" sz="1662"/>
              </a:p>
            </p:txBody>
          </p:sp>
          <p:sp>
            <p:nvSpPr>
              <p:cNvPr id="476" name="Freeform 20"/>
              <p:cNvSpPr>
                <a:spLocks noChangeArrowheads="1"/>
              </p:cNvSpPr>
              <p:nvPr/>
            </p:nvSpPr>
            <p:spPr bwMode="auto">
              <a:xfrm>
                <a:off x="5926137" y="842965"/>
                <a:ext cx="371470" cy="525466"/>
              </a:xfrm>
              <a:custGeom>
                <a:avLst/>
                <a:gdLst>
                  <a:gd name="T0" fmla="*/ 286 w 1030"/>
                  <a:gd name="T1" fmla="*/ 0 h 1459"/>
                  <a:gd name="T2" fmla="*/ 1029 w 1030"/>
                  <a:gd name="T3" fmla="*/ 172 h 1459"/>
                  <a:gd name="T4" fmla="*/ 972 w 1030"/>
                  <a:gd name="T5" fmla="*/ 515 h 1459"/>
                  <a:gd name="T6" fmla="*/ 629 w 1030"/>
                  <a:gd name="T7" fmla="*/ 429 h 1459"/>
                  <a:gd name="T8" fmla="*/ 572 w 1030"/>
                  <a:gd name="T9" fmla="*/ 572 h 1459"/>
                  <a:gd name="T10" fmla="*/ 915 w 1030"/>
                  <a:gd name="T11" fmla="*/ 658 h 1459"/>
                  <a:gd name="T12" fmla="*/ 858 w 1030"/>
                  <a:gd name="T13" fmla="*/ 973 h 1459"/>
                  <a:gd name="T14" fmla="*/ 515 w 1030"/>
                  <a:gd name="T15" fmla="*/ 887 h 1459"/>
                  <a:gd name="T16" fmla="*/ 486 w 1030"/>
                  <a:gd name="T17" fmla="*/ 1029 h 1459"/>
                  <a:gd name="T18" fmla="*/ 829 w 1030"/>
                  <a:gd name="T19" fmla="*/ 1115 h 1459"/>
                  <a:gd name="T20" fmla="*/ 772 w 1030"/>
                  <a:gd name="T21" fmla="*/ 1458 h 1459"/>
                  <a:gd name="T22" fmla="*/ 0 w 1030"/>
                  <a:gd name="T23" fmla="*/ 1287 h 1459"/>
                  <a:gd name="T24" fmla="*/ 286 w 1030"/>
                  <a:gd name="T25" fmla="*/ 0 h 14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0"/>
                  <a:gd name="T40" fmla="*/ 0 h 1459"/>
                  <a:gd name="T41" fmla="*/ 1030 w 1030"/>
                  <a:gd name="T42" fmla="*/ 1459 h 14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0" h="1459">
                    <a:moveTo>
                      <a:pt x="286" y="0"/>
                    </a:moveTo>
                    <a:lnTo>
                      <a:pt x="1029" y="172"/>
                    </a:lnTo>
                    <a:lnTo>
                      <a:pt x="972" y="515"/>
                    </a:lnTo>
                    <a:lnTo>
                      <a:pt x="629" y="429"/>
                    </a:lnTo>
                    <a:lnTo>
                      <a:pt x="572" y="572"/>
                    </a:lnTo>
                    <a:lnTo>
                      <a:pt x="915" y="658"/>
                    </a:lnTo>
                    <a:lnTo>
                      <a:pt x="858" y="973"/>
                    </a:lnTo>
                    <a:lnTo>
                      <a:pt x="515" y="887"/>
                    </a:lnTo>
                    <a:lnTo>
                      <a:pt x="486" y="1029"/>
                    </a:lnTo>
                    <a:lnTo>
                      <a:pt x="829" y="1115"/>
                    </a:lnTo>
                    <a:lnTo>
                      <a:pt x="772" y="1458"/>
                    </a:lnTo>
                    <a:lnTo>
                      <a:pt x="0" y="1287"/>
                    </a:lnTo>
                    <a:lnTo>
                      <a:pt x="286" y="0"/>
                    </a:lnTo>
                  </a:path>
                </a:pathLst>
              </a:custGeom>
              <a:solidFill>
                <a:srgbClr val="E6E6E6"/>
              </a:solidFill>
              <a:ln w="9525">
                <a:noFill/>
                <a:bevel/>
                <a:headEnd/>
                <a:tailEnd/>
              </a:ln>
            </p:spPr>
            <p:txBody>
              <a:bodyPr wrap="none" anchor="ctr">
                <a:prstTxWarp prst="textNoShape">
                  <a:avLst/>
                </a:prstTxWarp>
              </a:bodyPr>
              <a:lstStyle/>
              <a:p>
                <a:endParaRPr lang="en-US" sz="1662"/>
              </a:p>
            </p:txBody>
          </p:sp>
          <p:sp>
            <p:nvSpPr>
              <p:cNvPr id="477" name="Freeform 21"/>
              <p:cNvSpPr>
                <a:spLocks noChangeArrowheads="1"/>
              </p:cNvSpPr>
              <p:nvPr/>
            </p:nvSpPr>
            <p:spPr bwMode="auto">
              <a:xfrm>
                <a:off x="6388102" y="1008057"/>
                <a:ext cx="454022" cy="504828"/>
              </a:xfrm>
              <a:custGeom>
                <a:avLst/>
                <a:gdLst>
                  <a:gd name="T0" fmla="*/ 29 w 1259"/>
                  <a:gd name="T1" fmla="*/ 772 h 1402"/>
                  <a:gd name="T2" fmla="*/ 29 w 1259"/>
                  <a:gd name="T3" fmla="*/ 772 h 1402"/>
                  <a:gd name="T4" fmla="*/ 144 w 1259"/>
                  <a:gd name="T5" fmla="*/ 601 h 1402"/>
                  <a:gd name="T6" fmla="*/ 343 w 1259"/>
                  <a:gd name="T7" fmla="*/ 543 h 1402"/>
                  <a:gd name="T8" fmla="*/ 315 w 1259"/>
                  <a:gd name="T9" fmla="*/ 400 h 1402"/>
                  <a:gd name="T10" fmla="*/ 343 w 1259"/>
                  <a:gd name="T11" fmla="*/ 258 h 1402"/>
                  <a:gd name="T12" fmla="*/ 429 w 1259"/>
                  <a:gd name="T13" fmla="*/ 114 h 1402"/>
                  <a:gd name="T14" fmla="*/ 572 w 1259"/>
                  <a:gd name="T15" fmla="*/ 29 h 1402"/>
                  <a:gd name="T16" fmla="*/ 715 w 1259"/>
                  <a:gd name="T17" fmla="*/ 0 h 1402"/>
                  <a:gd name="T18" fmla="*/ 886 w 1259"/>
                  <a:gd name="T19" fmla="*/ 57 h 1402"/>
                  <a:gd name="T20" fmla="*/ 1029 w 1259"/>
                  <a:gd name="T21" fmla="*/ 143 h 1402"/>
                  <a:gd name="T22" fmla="*/ 1115 w 1259"/>
                  <a:gd name="T23" fmla="*/ 286 h 1402"/>
                  <a:gd name="T24" fmla="*/ 1143 w 1259"/>
                  <a:gd name="T25" fmla="*/ 429 h 1402"/>
                  <a:gd name="T26" fmla="*/ 1115 w 1259"/>
                  <a:gd name="T27" fmla="*/ 571 h 1402"/>
                  <a:gd name="T28" fmla="*/ 1001 w 1259"/>
                  <a:gd name="T29" fmla="*/ 714 h 1402"/>
                  <a:gd name="T30" fmla="*/ 830 w 1259"/>
                  <a:gd name="T31" fmla="*/ 800 h 1402"/>
                  <a:gd name="T32" fmla="*/ 944 w 1259"/>
                  <a:gd name="T33" fmla="*/ 1000 h 1402"/>
                  <a:gd name="T34" fmla="*/ 1001 w 1259"/>
                  <a:gd name="T35" fmla="*/ 972 h 1402"/>
                  <a:gd name="T36" fmla="*/ 1058 w 1259"/>
                  <a:gd name="T37" fmla="*/ 944 h 1402"/>
                  <a:gd name="T38" fmla="*/ 1087 w 1259"/>
                  <a:gd name="T39" fmla="*/ 944 h 1402"/>
                  <a:gd name="T40" fmla="*/ 1258 w 1259"/>
                  <a:gd name="T41" fmla="*/ 1257 h 1402"/>
                  <a:gd name="T42" fmla="*/ 972 w 1259"/>
                  <a:gd name="T43" fmla="*/ 1372 h 1402"/>
                  <a:gd name="T44" fmla="*/ 858 w 1259"/>
                  <a:gd name="T45" fmla="*/ 1401 h 1402"/>
                  <a:gd name="T46" fmla="*/ 686 w 1259"/>
                  <a:gd name="T47" fmla="*/ 1401 h 1402"/>
                  <a:gd name="T48" fmla="*/ 543 w 1259"/>
                  <a:gd name="T49" fmla="*/ 1401 h 1402"/>
                  <a:gd name="T50" fmla="*/ 372 w 1259"/>
                  <a:gd name="T51" fmla="*/ 1343 h 1402"/>
                  <a:gd name="T52" fmla="*/ 144 w 1259"/>
                  <a:gd name="T53" fmla="*/ 1229 h 1402"/>
                  <a:gd name="T54" fmla="*/ 29 w 1259"/>
                  <a:gd name="T55" fmla="*/ 1086 h 1402"/>
                  <a:gd name="T56" fmla="*/ 0 w 1259"/>
                  <a:gd name="T57" fmla="*/ 944 h 1402"/>
                  <a:gd name="T58" fmla="*/ 29 w 1259"/>
                  <a:gd name="T59" fmla="*/ 772 h 1402"/>
                  <a:gd name="T60" fmla="*/ 515 w 1259"/>
                  <a:gd name="T61" fmla="*/ 1029 h 1402"/>
                  <a:gd name="T62" fmla="*/ 515 w 1259"/>
                  <a:gd name="T63" fmla="*/ 1029 h 1402"/>
                  <a:gd name="T64" fmla="*/ 572 w 1259"/>
                  <a:gd name="T65" fmla="*/ 1058 h 1402"/>
                  <a:gd name="T66" fmla="*/ 629 w 1259"/>
                  <a:gd name="T67" fmla="*/ 1058 h 1402"/>
                  <a:gd name="T68" fmla="*/ 515 w 1259"/>
                  <a:gd name="T69" fmla="*/ 829 h 1402"/>
                  <a:gd name="T70" fmla="*/ 429 w 1259"/>
                  <a:gd name="T71" fmla="*/ 914 h 1402"/>
                  <a:gd name="T72" fmla="*/ 429 w 1259"/>
                  <a:gd name="T73" fmla="*/ 972 h 1402"/>
                  <a:gd name="T74" fmla="*/ 515 w 1259"/>
                  <a:gd name="T75" fmla="*/ 1029 h 1402"/>
                  <a:gd name="T76" fmla="*/ 658 w 1259"/>
                  <a:gd name="T77" fmla="*/ 372 h 1402"/>
                  <a:gd name="T78" fmla="*/ 658 w 1259"/>
                  <a:gd name="T79" fmla="*/ 372 h 1402"/>
                  <a:gd name="T80" fmla="*/ 658 w 1259"/>
                  <a:gd name="T81" fmla="*/ 429 h 1402"/>
                  <a:gd name="T82" fmla="*/ 686 w 1259"/>
                  <a:gd name="T83" fmla="*/ 515 h 1402"/>
                  <a:gd name="T84" fmla="*/ 772 w 1259"/>
                  <a:gd name="T85" fmla="*/ 486 h 1402"/>
                  <a:gd name="T86" fmla="*/ 800 w 1259"/>
                  <a:gd name="T87" fmla="*/ 429 h 1402"/>
                  <a:gd name="T88" fmla="*/ 800 w 1259"/>
                  <a:gd name="T89" fmla="*/ 372 h 1402"/>
                  <a:gd name="T90" fmla="*/ 772 w 1259"/>
                  <a:gd name="T91" fmla="*/ 343 h 1402"/>
                  <a:gd name="T92" fmla="*/ 715 w 1259"/>
                  <a:gd name="T93" fmla="*/ 343 h 1402"/>
                  <a:gd name="T94" fmla="*/ 658 w 1259"/>
                  <a:gd name="T95" fmla="*/ 372 h 14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59"/>
                  <a:gd name="T145" fmla="*/ 0 h 1402"/>
                  <a:gd name="T146" fmla="*/ 1259 w 1259"/>
                  <a:gd name="T147" fmla="*/ 1402 h 140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59" h="1402">
                    <a:moveTo>
                      <a:pt x="29" y="772"/>
                    </a:moveTo>
                    <a:lnTo>
                      <a:pt x="29" y="772"/>
                    </a:lnTo>
                    <a:cubicBezTo>
                      <a:pt x="58" y="686"/>
                      <a:pt x="114" y="629"/>
                      <a:pt x="144" y="601"/>
                    </a:cubicBezTo>
                    <a:cubicBezTo>
                      <a:pt x="200" y="571"/>
                      <a:pt x="286" y="543"/>
                      <a:pt x="343" y="543"/>
                    </a:cubicBezTo>
                    <a:cubicBezTo>
                      <a:pt x="343" y="486"/>
                      <a:pt x="315" y="429"/>
                      <a:pt x="315" y="400"/>
                    </a:cubicBezTo>
                    <a:cubicBezTo>
                      <a:pt x="315" y="343"/>
                      <a:pt x="315" y="286"/>
                      <a:pt x="343" y="258"/>
                    </a:cubicBezTo>
                    <a:cubicBezTo>
                      <a:pt x="372" y="200"/>
                      <a:pt x="401" y="143"/>
                      <a:pt x="429" y="114"/>
                    </a:cubicBezTo>
                    <a:cubicBezTo>
                      <a:pt x="487" y="86"/>
                      <a:pt x="515" y="57"/>
                      <a:pt x="572" y="29"/>
                    </a:cubicBezTo>
                    <a:cubicBezTo>
                      <a:pt x="601" y="29"/>
                      <a:pt x="658" y="0"/>
                      <a:pt x="715" y="0"/>
                    </a:cubicBezTo>
                    <a:cubicBezTo>
                      <a:pt x="772" y="0"/>
                      <a:pt x="830" y="29"/>
                      <a:pt x="886" y="57"/>
                    </a:cubicBezTo>
                    <a:cubicBezTo>
                      <a:pt x="944" y="86"/>
                      <a:pt x="1001" y="114"/>
                      <a:pt x="1029" y="143"/>
                    </a:cubicBezTo>
                    <a:cubicBezTo>
                      <a:pt x="1058" y="172"/>
                      <a:pt x="1115" y="228"/>
                      <a:pt x="1115" y="286"/>
                    </a:cubicBezTo>
                    <a:cubicBezTo>
                      <a:pt x="1143" y="314"/>
                      <a:pt x="1143" y="372"/>
                      <a:pt x="1143" y="429"/>
                    </a:cubicBezTo>
                    <a:cubicBezTo>
                      <a:pt x="1143" y="486"/>
                      <a:pt x="1143" y="515"/>
                      <a:pt x="1115" y="571"/>
                    </a:cubicBezTo>
                    <a:cubicBezTo>
                      <a:pt x="1087" y="629"/>
                      <a:pt x="1058" y="686"/>
                      <a:pt x="1001" y="714"/>
                    </a:cubicBezTo>
                    <a:cubicBezTo>
                      <a:pt x="944" y="743"/>
                      <a:pt x="886" y="772"/>
                      <a:pt x="830" y="800"/>
                    </a:cubicBezTo>
                    <a:cubicBezTo>
                      <a:pt x="944" y="1000"/>
                      <a:pt x="944" y="1000"/>
                      <a:pt x="944" y="1000"/>
                    </a:cubicBezTo>
                    <a:cubicBezTo>
                      <a:pt x="972" y="1000"/>
                      <a:pt x="972" y="1000"/>
                      <a:pt x="1001" y="972"/>
                    </a:cubicBezTo>
                    <a:cubicBezTo>
                      <a:pt x="1029" y="972"/>
                      <a:pt x="1029" y="972"/>
                      <a:pt x="1058" y="944"/>
                    </a:cubicBezTo>
                    <a:lnTo>
                      <a:pt x="1087" y="944"/>
                    </a:lnTo>
                    <a:cubicBezTo>
                      <a:pt x="1258" y="1257"/>
                      <a:pt x="1258" y="1257"/>
                      <a:pt x="1258" y="1257"/>
                    </a:cubicBezTo>
                    <a:cubicBezTo>
                      <a:pt x="1173" y="1287"/>
                      <a:pt x="1087" y="1343"/>
                      <a:pt x="972" y="1372"/>
                    </a:cubicBezTo>
                    <a:cubicBezTo>
                      <a:pt x="944" y="1372"/>
                      <a:pt x="886" y="1401"/>
                      <a:pt x="858" y="1401"/>
                    </a:cubicBezTo>
                    <a:cubicBezTo>
                      <a:pt x="800" y="1401"/>
                      <a:pt x="744" y="1401"/>
                      <a:pt x="686" y="1401"/>
                    </a:cubicBezTo>
                    <a:cubicBezTo>
                      <a:pt x="658" y="1401"/>
                      <a:pt x="601" y="1401"/>
                      <a:pt x="543" y="1401"/>
                    </a:cubicBezTo>
                    <a:cubicBezTo>
                      <a:pt x="487" y="1401"/>
                      <a:pt x="429" y="1372"/>
                      <a:pt x="372" y="1343"/>
                    </a:cubicBezTo>
                    <a:cubicBezTo>
                      <a:pt x="286" y="1315"/>
                      <a:pt x="200" y="1257"/>
                      <a:pt x="144" y="1229"/>
                    </a:cubicBezTo>
                    <a:cubicBezTo>
                      <a:pt x="114" y="1172"/>
                      <a:pt x="58" y="1143"/>
                      <a:pt x="29" y="1086"/>
                    </a:cubicBezTo>
                    <a:cubicBezTo>
                      <a:pt x="0" y="1029"/>
                      <a:pt x="0" y="972"/>
                      <a:pt x="0" y="944"/>
                    </a:cubicBezTo>
                    <a:cubicBezTo>
                      <a:pt x="0" y="886"/>
                      <a:pt x="0" y="829"/>
                      <a:pt x="29" y="772"/>
                    </a:cubicBezTo>
                    <a:close/>
                    <a:moveTo>
                      <a:pt x="515" y="1029"/>
                    </a:moveTo>
                    <a:lnTo>
                      <a:pt x="515" y="1029"/>
                    </a:lnTo>
                    <a:cubicBezTo>
                      <a:pt x="515" y="1058"/>
                      <a:pt x="543" y="1058"/>
                      <a:pt x="572" y="1058"/>
                    </a:cubicBezTo>
                    <a:cubicBezTo>
                      <a:pt x="572" y="1058"/>
                      <a:pt x="601" y="1058"/>
                      <a:pt x="629" y="1058"/>
                    </a:cubicBezTo>
                    <a:cubicBezTo>
                      <a:pt x="515" y="829"/>
                      <a:pt x="515" y="829"/>
                      <a:pt x="515" y="829"/>
                    </a:cubicBezTo>
                    <a:cubicBezTo>
                      <a:pt x="457" y="858"/>
                      <a:pt x="429" y="886"/>
                      <a:pt x="429" y="914"/>
                    </a:cubicBezTo>
                    <a:cubicBezTo>
                      <a:pt x="401" y="944"/>
                      <a:pt x="401" y="972"/>
                      <a:pt x="429" y="972"/>
                    </a:cubicBezTo>
                    <a:cubicBezTo>
                      <a:pt x="457" y="1000"/>
                      <a:pt x="457" y="1029"/>
                      <a:pt x="515" y="1029"/>
                    </a:cubicBezTo>
                    <a:close/>
                    <a:moveTo>
                      <a:pt x="658" y="372"/>
                    </a:moveTo>
                    <a:lnTo>
                      <a:pt x="658" y="372"/>
                    </a:lnTo>
                    <a:cubicBezTo>
                      <a:pt x="658" y="400"/>
                      <a:pt x="658" y="400"/>
                      <a:pt x="658" y="429"/>
                    </a:cubicBezTo>
                    <a:cubicBezTo>
                      <a:pt x="658" y="457"/>
                      <a:pt x="658" y="486"/>
                      <a:pt x="686" y="515"/>
                    </a:cubicBezTo>
                    <a:cubicBezTo>
                      <a:pt x="715" y="486"/>
                      <a:pt x="744" y="486"/>
                      <a:pt x="772" y="486"/>
                    </a:cubicBezTo>
                    <a:cubicBezTo>
                      <a:pt x="772" y="457"/>
                      <a:pt x="800" y="457"/>
                      <a:pt x="800" y="429"/>
                    </a:cubicBezTo>
                    <a:cubicBezTo>
                      <a:pt x="830" y="400"/>
                      <a:pt x="830" y="400"/>
                      <a:pt x="800" y="372"/>
                    </a:cubicBezTo>
                    <a:cubicBezTo>
                      <a:pt x="800" y="372"/>
                      <a:pt x="800" y="343"/>
                      <a:pt x="772" y="343"/>
                    </a:cubicBezTo>
                    <a:cubicBezTo>
                      <a:pt x="744" y="314"/>
                      <a:pt x="715" y="314"/>
                      <a:pt x="715" y="343"/>
                    </a:cubicBezTo>
                    <a:cubicBezTo>
                      <a:pt x="686" y="343"/>
                      <a:pt x="686" y="343"/>
                      <a:pt x="658" y="372"/>
                    </a:cubicBezTo>
                    <a:close/>
                  </a:path>
                </a:pathLst>
              </a:custGeom>
              <a:solidFill>
                <a:srgbClr val="E6E6E6"/>
              </a:solidFill>
              <a:ln w="9525">
                <a:noFill/>
                <a:bevel/>
                <a:headEnd/>
                <a:tailEnd/>
              </a:ln>
            </p:spPr>
            <p:txBody>
              <a:bodyPr wrap="none" anchor="ctr">
                <a:prstTxWarp prst="textNoShape">
                  <a:avLst/>
                </a:prstTxWarp>
              </a:bodyPr>
              <a:lstStyle/>
              <a:p>
                <a:endParaRPr lang="en-US" sz="1662"/>
              </a:p>
            </p:txBody>
          </p:sp>
          <p:sp>
            <p:nvSpPr>
              <p:cNvPr id="478" name="Freeform 22"/>
              <p:cNvSpPr>
                <a:spLocks noChangeArrowheads="1"/>
              </p:cNvSpPr>
              <p:nvPr/>
            </p:nvSpPr>
            <p:spPr bwMode="auto">
              <a:xfrm>
                <a:off x="1552575" y="328606"/>
                <a:ext cx="4578353" cy="7078669"/>
              </a:xfrm>
              <a:custGeom>
                <a:avLst/>
                <a:gdLst>
                  <a:gd name="T0" fmla="*/ 8689 w 12719"/>
                  <a:gd name="T1" fmla="*/ 19321 h 19665"/>
                  <a:gd name="T2" fmla="*/ 8689 w 12719"/>
                  <a:gd name="T3" fmla="*/ 19321 h 19665"/>
                  <a:gd name="T4" fmla="*/ 5001 w 12719"/>
                  <a:gd name="T5" fmla="*/ 17835 h 19665"/>
                  <a:gd name="T6" fmla="*/ 2258 w 12719"/>
                  <a:gd name="T7" fmla="*/ 15005 h 19665"/>
                  <a:gd name="T8" fmla="*/ 971 w 12719"/>
                  <a:gd name="T9" fmla="*/ 11318 h 19665"/>
                  <a:gd name="T10" fmla="*/ 1344 w 12719"/>
                  <a:gd name="T11" fmla="*/ 7460 h 19665"/>
                  <a:gd name="T12" fmla="*/ 3230 w 12719"/>
                  <a:gd name="T13" fmla="*/ 4172 h 19665"/>
                  <a:gd name="T14" fmla="*/ 6316 w 12719"/>
                  <a:gd name="T15" fmla="*/ 1972 h 19665"/>
                  <a:gd name="T16" fmla="*/ 8346 w 12719"/>
                  <a:gd name="T17" fmla="*/ 1372 h 19665"/>
                  <a:gd name="T18" fmla="*/ 8232 w 12719"/>
                  <a:gd name="T19" fmla="*/ 1314 h 19665"/>
                  <a:gd name="T20" fmla="*/ 7975 w 12719"/>
                  <a:gd name="T21" fmla="*/ 1057 h 19665"/>
                  <a:gd name="T22" fmla="*/ 7831 w 12719"/>
                  <a:gd name="T23" fmla="*/ 714 h 19665"/>
                  <a:gd name="T24" fmla="*/ 7831 w 12719"/>
                  <a:gd name="T25" fmla="*/ 343 h 19665"/>
                  <a:gd name="T26" fmla="*/ 7975 w 12719"/>
                  <a:gd name="T27" fmla="*/ 28 h 19665"/>
                  <a:gd name="T28" fmla="*/ 8003 w 12719"/>
                  <a:gd name="T29" fmla="*/ 0 h 19665"/>
                  <a:gd name="T30" fmla="*/ 5773 w 12719"/>
                  <a:gd name="T31" fmla="*/ 772 h 19665"/>
                  <a:gd name="T32" fmla="*/ 2373 w 12719"/>
                  <a:gd name="T33" fmla="*/ 3430 h 19665"/>
                  <a:gd name="T34" fmla="*/ 428 w 12719"/>
                  <a:gd name="T35" fmla="*/ 7203 h 19665"/>
                  <a:gd name="T36" fmla="*/ 229 w 12719"/>
                  <a:gd name="T37" fmla="*/ 11432 h 19665"/>
                  <a:gd name="T38" fmla="*/ 1772 w 12719"/>
                  <a:gd name="T39" fmla="*/ 15320 h 19665"/>
                  <a:gd name="T40" fmla="*/ 4773 w 12719"/>
                  <a:gd name="T41" fmla="*/ 18178 h 19665"/>
                  <a:gd name="T42" fmla="*/ 8661 w 12719"/>
                  <a:gd name="T43" fmla="*/ 19492 h 19665"/>
                  <a:gd name="T44" fmla="*/ 12718 w 12719"/>
                  <a:gd name="T45" fmla="*/ 19093 h 19665"/>
                  <a:gd name="T46" fmla="*/ 8689 w 12719"/>
                  <a:gd name="T47" fmla="*/ 19321 h 196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719"/>
                  <a:gd name="T73" fmla="*/ 0 h 19665"/>
                  <a:gd name="T74" fmla="*/ 12719 w 12719"/>
                  <a:gd name="T75" fmla="*/ 19665 h 196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719" h="19665">
                    <a:moveTo>
                      <a:pt x="8689" y="19321"/>
                    </a:moveTo>
                    <a:lnTo>
                      <a:pt x="8689" y="19321"/>
                    </a:lnTo>
                    <a:cubicBezTo>
                      <a:pt x="7374" y="19093"/>
                      <a:pt x="6088" y="18578"/>
                      <a:pt x="5001" y="17835"/>
                    </a:cubicBezTo>
                    <a:cubicBezTo>
                      <a:pt x="3887" y="17091"/>
                      <a:pt x="2944" y="16120"/>
                      <a:pt x="2258" y="15005"/>
                    </a:cubicBezTo>
                    <a:cubicBezTo>
                      <a:pt x="1572" y="13890"/>
                      <a:pt x="1115" y="12604"/>
                      <a:pt x="971" y="11318"/>
                    </a:cubicBezTo>
                    <a:cubicBezTo>
                      <a:pt x="829" y="10032"/>
                      <a:pt x="943" y="8689"/>
                      <a:pt x="1344" y="7460"/>
                    </a:cubicBezTo>
                    <a:cubicBezTo>
                      <a:pt x="1715" y="6230"/>
                      <a:pt x="2373" y="5116"/>
                      <a:pt x="3230" y="4172"/>
                    </a:cubicBezTo>
                    <a:cubicBezTo>
                      <a:pt x="4116" y="3229"/>
                      <a:pt x="5173" y="2457"/>
                      <a:pt x="6316" y="1972"/>
                    </a:cubicBezTo>
                    <a:cubicBezTo>
                      <a:pt x="6974" y="1686"/>
                      <a:pt x="7660" y="1486"/>
                      <a:pt x="8346" y="1372"/>
                    </a:cubicBezTo>
                    <a:cubicBezTo>
                      <a:pt x="8318" y="1372"/>
                      <a:pt x="8260" y="1343"/>
                      <a:pt x="8232" y="1314"/>
                    </a:cubicBezTo>
                    <a:cubicBezTo>
                      <a:pt x="8117" y="1257"/>
                      <a:pt x="8031" y="1171"/>
                      <a:pt x="7975" y="1057"/>
                    </a:cubicBezTo>
                    <a:cubicBezTo>
                      <a:pt x="7917" y="971"/>
                      <a:pt x="7860" y="857"/>
                      <a:pt x="7831" y="714"/>
                    </a:cubicBezTo>
                    <a:cubicBezTo>
                      <a:pt x="7803" y="600"/>
                      <a:pt x="7803" y="457"/>
                      <a:pt x="7831" y="343"/>
                    </a:cubicBezTo>
                    <a:cubicBezTo>
                      <a:pt x="7860" y="228"/>
                      <a:pt x="7917" y="114"/>
                      <a:pt x="7975" y="28"/>
                    </a:cubicBezTo>
                    <a:cubicBezTo>
                      <a:pt x="7975" y="0"/>
                      <a:pt x="8003" y="0"/>
                      <a:pt x="8003" y="0"/>
                    </a:cubicBezTo>
                    <a:cubicBezTo>
                      <a:pt x="7231" y="171"/>
                      <a:pt x="6459" y="399"/>
                      <a:pt x="5773" y="772"/>
                    </a:cubicBezTo>
                    <a:cubicBezTo>
                      <a:pt x="4459" y="1400"/>
                      <a:pt x="3287" y="2315"/>
                      <a:pt x="2373" y="3430"/>
                    </a:cubicBezTo>
                    <a:cubicBezTo>
                      <a:pt x="1458" y="4515"/>
                      <a:pt x="800" y="5831"/>
                      <a:pt x="428" y="7203"/>
                    </a:cubicBezTo>
                    <a:cubicBezTo>
                      <a:pt x="57" y="8575"/>
                      <a:pt x="0" y="10032"/>
                      <a:pt x="229" y="11432"/>
                    </a:cubicBezTo>
                    <a:cubicBezTo>
                      <a:pt x="457" y="12833"/>
                      <a:pt x="1000" y="14148"/>
                      <a:pt x="1772" y="15320"/>
                    </a:cubicBezTo>
                    <a:cubicBezTo>
                      <a:pt x="2572" y="16463"/>
                      <a:pt x="3601" y="17434"/>
                      <a:pt x="4773" y="18178"/>
                    </a:cubicBezTo>
                    <a:cubicBezTo>
                      <a:pt x="5973" y="18892"/>
                      <a:pt x="7317" y="19350"/>
                      <a:pt x="8661" y="19492"/>
                    </a:cubicBezTo>
                    <a:cubicBezTo>
                      <a:pt x="10031" y="19664"/>
                      <a:pt x="11432" y="19522"/>
                      <a:pt x="12718" y="19093"/>
                    </a:cubicBezTo>
                    <a:cubicBezTo>
                      <a:pt x="11403" y="19464"/>
                      <a:pt x="10031" y="19522"/>
                      <a:pt x="8689" y="19321"/>
                    </a:cubicBezTo>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79" name="Freeform 23"/>
              <p:cNvSpPr>
                <a:spLocks noChangeArrowheads="1"/>
              </p:cNvSpPr>
              <p:nvPr/>
            </p:nvSpPr>
            <p:spPr bwMode="auto">
              <a:xfrm>
                <a:off x="4443410" y="266693"/>
                <a:ext cx="473071" cy="514347"/>
              </a:xfrm>
              <a:custGeom>
                <a:avLst/>
                <a:gdLst>
                  <a:gd name="T0" fmla="*/ 29 w 1316"/>
                  <a:gd name="T1" fmla="*/ 858 h 1430"/>
                  <a:gd name="T2" fmla="*/ 29 w 1316"/>
                  <a:gd name="T3" fmla="*/ 858 h 1430"/>
                  <a:gd name="T4" fmla="*/ 0 w 1316"/>
                  <a:gd name="T5" fmla="*/ 571 h 1430"/>
                  <a:gd name="T6" fmla="*/ 115 w 1316"/>
                  <a:gd name="T7" fmla="*/ 314 h 1430"/>
                  <a:gd name="T8" fmla="*/ 315 w 1316"/>
                  <a:gd name="T9" fmla="*/ 143 h 1430"/>
                  <a:gd name="T10" fmla="*/ 572 w 1316"/>
                  <a:gd name="T11" fmla="*/ 28 h 1430"/>
                  <a:gd name="T12" fmla="*/ 772 w 1316"/>
                  <a:gd name="T13" fmla="*/ 0 h 1430"/>
                  <a:gd name="T14" fmla="*/ 915 w 1316"/>
                  <a:gd name="T15" fmla="*/ 28 h 1430"/>
                  <a:gd name="T16" fmla="*/ 1058 w 1316"/>
                  <a:gd name="T17" fmla="*/ 86 h 1430"/>
                  <a:gd name="T18" fmla="*/ 943 w 1316"/>
                  <a:gd name="T19" fmla="*/ 486 h 1430"/>
                  <a:gd name="T20" fmla="*/ 858 w 1316"/>
                  <a:gd name="T21" fmla="*/ 457 h 1430"/>
                  <a:gd name="T22" fmla="*/ 772 w 1316"/>
                  <a:gd name="T23" fmla="*/ 429 h 1430"/>
                  <a:gd name="T24" fmla="*/ 658 w 1316"/>
                  <a:gd name="T25" fmla="*/ 429 h 1430"/>
                  <a:gd name="T26" fmla="*/ 544 w 1316"/>
                  <a:gd name="T27" fmla="*/ 486 h 1430"/>
                  <a:gd name="T28" fmla="*/ 486 w 1316"/>
                  <a:gd name="T29" fmla="*/ 571 h 1430"/>
                  <a:gd name="T30" fmla="*/ 429 w 1316"/>
                  <a:gd name="T31" fmla="*/ 657 h 1430"/>
                  <a:gd name="T32" fmla="*/ 429 w 1316"/>
                  <a:gd name="T33" fmla="*/ 772 h 1430"/>
                  <a:gd name="T34" fmla="*/ 486 w 1316"/>
                  <a:gd name="T35" fmla="*/ 858 h 1430"/>
                  <a:gd name="T36" fmla="*/ 572 w 1316"/>
                  <a:gd name="T37" fmla="*/ 944 h 1430"/>
                  <a:gd name="T38" fmla="*/ 658 w 1316"/>
                  <a:gd name="T39" fmla="*/ 972 h 1430"/>
                  <a:gd name="T40" fmla="*/ 772 w 1316"/>
                  <a:gd name="T41" fmla="*/ 972 h 1430"/>
                  <a:gd name="T42" fmla="*/ 887 w 1316"/>
                  <a:gd name="T43" fmla="*/ 944 h 1430"/>
                  <a:gd name="T44" fmla="*/ 973 w 1316"/>
                  <a:gd name="T45" fmla="*/ 886 h 1430"/>
                  <a:gd name="T46" fmla="*/ 1029 w 1316"/>
                  <a:gd name="T47" fmla="*/ 829 h 1430"/>
                  <a:gd name="T48" fmla="*/ 1315 w 1316"/>
                  <a:gd name="T49" fmla="*/ 1143 h 1430"/>
                  <a:gd name="T50" fmla="*/ 1201 w 1316"/>
                  <a:gd name="T51" fmla="*/ 1257 h 1430"/>
                  <a:gd name="T52" fmla="*/ 1058 w 1316"/>
                  <a:gd name="T53" fmla="*/ 1343 h 1430"/>
                  <a:gd name="T54" fmla="*/ 858 w 1316"/>
                  <a:gd name="T55" fmla="*/ 1401 h 1430"/>
                  <a:gd name="T56" fmla="*/ 572 w 1316"/>
                  <a:gd name="T57" fmla="*/ 1401 h 1430"/>
                  <a:gd name="T58" fmla="*/ 315 w 1316"/>
                  <a:gd name="T59" fmla="*/ 1315 h 1430"/>
                  <a:gd name="T60" fmla="*/ 115 w 1316"/>
                  <a:gd name="T61" fmla="*/ 1115 h 1430"/>
                  <a:gd name="T62" fmla="*/ 29 w 1316"/>
                  <a:gd name="T63" fmla="*/ 858 h 14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16"/>
                  <a:gd name="T97" fmla="*/ 0 h 1430"/>
                  <a:gd name="T98" fmla="*/ 1316 w 1316"/>
                  <a:gd name="T99" fmla="*/ 1430 h 14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16" h="1430">
                    <a:moveTo>
                      <a:pt x="29" y="858"/>
                    </a:moveTo>
                    <a:lnTo>
                      <a:pt x="29" y="858"/>
                    </a:lnTo>
                    <a:cubicBezTo>
                      <a:pt x="0" y="743"/>
                      <a:pt x="0" y="657"/>
                      <a:pt x="0" y="571"/>
                    </a:cubicBezTo>
                    <a:cubicBezTo>
                      <a:pt x="29" y="457"/>
                      <a:pt x="58" y="400"/>
                      <a:pt x="115" y="314"/>
                    </a:cubicBezTo>
                    <a:cubicBezTo>
                      <a:pt x="172" y="228"/>
                      <a:pt x="229" y="172"/>
                      <a:pt x="315" y="143"/>
                    </a:cubicBezTo>
                    <a:cubicBezTo>
                      <a:pt x="372" y="86"/>
                      <a:pt x="486" y="57"/>
                      <a:pt x="572" y="28"/>
                    </a:cubicBezTo>
                    <a:cubicBezTo>
                      <a:pt x="630" y="28"/>
                      <a:pt x="715" y="0"/>
                      <a:pt x="772" y="0"/>
                    </a:cubicBezTo>
                    <a:cubicBezTo>
                      <a:pt x="829" y="0"/>
                      <a:pt x="887" y="28"/>
                      <a:pt x="915" y="28"/>
                    </a:cubicBezTo>
                    <a:cubicBezTo>
                      <a:pt x="973" y="28"/>
                      <a:pt x="1029" y="57"/>
                      <a:pt x="1058" y="86"/>
                    </a:cubicBezTo>
                    <a:cubicBezTo>
                      <a:pt x="943" y="486"/>
                      <a:pt x="943" y="486"/>
                      <a:pt x="943" y="486"/>
                    </a:cubicBezTo>
                    <a:cubicBezTo>
                      <a:pt x="915" y="457"/>
                      <a:pt x="887" y="457"/>
                      <a:pt x="858" y="457"/>
                    </a:cubicBezTo>
                    <a:cubicBezTo>
                      <a:pt x="829" y="429"/>
                      <a:pt x="801" y="429"/>
                      <a:pt x="772" y="429"/>
                    </a:cubicBezTo>
                    <a:cubicBezTo>
                      <a:pt x="744" y="429"/>
                      <a:pt x="715" y="429"/>
                      <a:pt x="658" y="429"/>
                    </a:cubicBezTo>
                    <a:cubicBezTo>
                      <a:pt x="630" y="457"/>
                      <a:pt x="600" y="457"/>
                      <a:pt x="544" y="486"/>
                    </a:cubicBezTo>
                    <a:cubicBezTo>
                      <a:pt x="515" y="515"/>
                      <a:pt x="486" y="515"/>
                      <a:pt x="486" y="571"/>
                    </a:cubicBezTo>
                    <a:cubicBezTo>
                      <a:pt x="458" y="601"/>
                      <a:pt x="458" y="629"/>
                      <a:pt x="429" y="657"/>
                    </a:cubicBezTo>
                    <a:cubicBezTo>
                      <a:pt x="429" y="686"/>
                      <a:pt x="429" y="743"/>
                      <a:pt x="429" y="772"/>
                    </a:cubicBezTo>
                    <a:cubicBezTo>
                      <a:pt x="458" y="800"/>
                      <a:pt x="458" y="829"/>
                      <a:pt x="486" y="858"/>
                    </a:cubicBezTo>
                    <a:cubicBezTo>
                      <a:pt x="515" y="886"/>
                      <a:pt x="544" y="914"/>
                      <a:pt x="572" y="944"/>
                    </a:cubicBezTo>
                    <a:cubicBezTo>
                      <a:pt x="600" y="972"/>
                      <a:pt x="630" y="972"/>
                      <a:pt x="658" y="972"/>
                    </a:cubicBezTo>
                    <a:cubicBezTo>
                      <a:pt x="715" y="1000"/>
                      <a:pt x="744" y="1000"/>
                      <a:pt x="772" y="972"/>
                    </a:cubicBezTo>
                    <a:cubicBezTo>
                      <a:pt x="829" y="972"/>
                      <a:pt x="858" y="972"/>
                      <a:pt x="887" y="944"/>
                    </a:cubicBezTo>
                    <a:cubicBezTo>
                      <a:pt x="915" y="914"/>
                      <a:pt x="943" y="914"/>
                      <a:pt x="973" y="886"/>
                    </a:cubicBezTo>
                    <a:cubicBezTo>
                      <a:pt x="1001" y="886"/>
                      <a:pt x="1001" y="858"/>
                      <a:pt x="1029" y="829"/>
                    </a:cubicBezTo>
                    <a:cubicBezTo>
                      <a:pt x="1315" y="1143"/>
                      <a:pt x="1315" y="1143"/>
                      <a:pt x="1315" y="1143"/>
                    </a:cubicBezTo>
                    <a:cubicBezTo>
                      <a:pt x="1285" y="1171"/>
                      <a:pt x="1230" y="1229"/>
                      <a:pt x="1201" y="1257"/>
                    </a:cubicBezTo>
                    <a:cubicBezTo>
                      <a:pt x="1144" y="1287"/>
                      <a:pt x="1115" y="1315"/>
                      <a:pt x="1058" y="1343"/>
                    </a:cubicBezTo>
                    <a:cubicBezTo>
                      <a:pt x="1001" y="1372"/>
                      <a:pt x="943" y="1372"/>
                      <a:pt x="858" y="1401"/>
                    </a:cubicBezTo>
                    <a:cubicBezTo>
                      <a:pt x="744" y="1429"/>
                      <a:pt x="658" y="1429"/>
                      <a:pt x="572" y="1401"/>
                    </a:cubicBezTo>
                    <a:cubicBezTo>
                      <a:pt x="486" y="1372"/>
                      <a:pt x="401" y="1343"/>
                      <a:pt x="315" y="1315"/>
                    </a:cubicBezTo>
                    <a:cubicBezTo>
                      <a:pt x="229" y="1257"/>
                      <a:pt x="172" y="1201"/>
                      <a:pt x="115" y="1115"/>
                    </a:cubicBezTo>
                    <a:cubicBezTo>
                      <a:pt x="86" y="1058"/>
                      <a:pt x="29" y="944"/>
                      <a:pt x="29" y="858"/>
                    </a:cubicBezTo>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80" name="Freeform 24"/>
              <p:cNvSpPr>
                <a:spLocks noChangeArrowheads="1"/>
              </p:cNvSpPr>
              <p:nvPr/>
            </p:nvSpPr>
            <p:spPr bwMode="auto">
              <a:xfrm>
                <a:off x="4845049" y="215898"/>
                <a:ext cx="514347" cy="504828"/>
              </a:xfrm>
              <a:custGeom>
                <a:avLst/>
                <a:gdLst>
                  <a:gd name="T0" fmla="*/ 29 w 1429"/>
                  <a:gd name="T1" fmla="*/ 772 h 1401"/>
                  <a:gd name="T2" fmla="*/ 29 w 1429"/>
                  <a:gd name="T3" fmla="*/ 772 h 1401"/>
                  <a:gd name="T4" fmla="*/ 57 w 1429"/>
                  <a:gd name="T5" fmla="*/ 486 h 1401"/>
                  <a:gd name="T6" fmla="*/ 170 w 1429"/>
                  <a:gd name="T7" fmla="*/ 257 h 1401"/>
                  <a:gd name="T8" fmla="*/ 399 w 1429"/>
                  <a:gd name="T9" fmla="*/ 86 h 1401"/>
                  <a:gd name="T10" fmla="*/ 657 w 1429"/>
                  <a:gd name="T11" fmla="*/ 0 h 1401"/>
                  <a:gd name="T12" fmla="*/ 942 w 1429"/>
                  <a:gd name="T13" fmla="*/ 58 h 1401"/>
                  <a:gd name="T14" fmla="*/ 1171 w 1429"/>
                  <a:gd name="T15" fmla="*/ 171 h 1401"/>
                  <a:gd name="T16" fmla="*/ 1343 w 1429"/>
                  <a:gd name="T17" fmla="*/ 371 h 1401"/>
                  <a:gd name="T18" fmla="*/ 1399 w 1429"/>
                  <a:gd name="T19" fmla="*/ 658 h 1401"/>
                  <a:gd name="T20" fmla="*/ 1371 w 1429"/>
                  <a:gd name="T21" fmla="*/ 915 h 1401"/>
                  <a:gd name="T22" fmla="*/ 1257 w 1429"/>
                  <a:gd name="T23" fmla="*/ 1172 h 1401"/>
                  <a:gd name="T24" fmla="*/ 1028 w 1429"/>
                  <a:gd name="T25" fmla="*/ 1314 h 1401"/>
                  <a:gd name="T26" fmla="*/ 771 w 1429"/>
                  <a:gd name="T27" fmla="*/ 1400 h 1401"/>
                  <a:gd name="T28" fmla="*/ 485 w 1429"/>
                  <a:gd name="T29" fmla="*/ 1372 h 1401"/>
                  <a:gd name="T30" fmla="*/ 256 w 1429"/>
                  <a:gd name="T31" fmla="*/ 1229 h 1401"/>
                  <a:gd name="T32" fmla="*/ 86 w 1429"/>
                  <a:gd name="T33" fmla="*/ 1029 h 1401"/>
                  <a:gd name="T34" fmla="*/ 29 w 1429"/>
                  <a:gd name="T35" fmla="*/ 772 h 1401"/>
                  <a:gd name="T36" fmla="*/ 428 w 1429"/>
                  <a:gd name="T37" fmla="*/ 714 h 1401"/>
                  <a:gd name="T38" fmla="*/ 428 w 1429"/>
                  <a:gd name="T39" fmla="*/ 714 h 1401"/>
                  <a:gd name="T40" fmla="*/ 457 w 1429"/>
                  <a:gd name="T41" fmla="*/ 829 h 1401"/>
                  <a:gd name="T42" fmla="*/ 542 w 1429"/>
                  <a:gd name="T43" fmla="*/ 915 h 1401"/>
                  <a:gd name="T44" fmla="*/ 628 w 1429"/>
                  <a:gd name="T45" fmla="*/ 972 h 1401"/>
                  <a:gd name="T46" fmla="*/ 742 w 1429"/>
                  <a:gd name="T47" fmla="*/ 972 h 1401"/>
                  <a:gd name="T48" fmla="*/ 856 w 1429"/>
                  <a:gd name="T49" fmla="*/ 943 h 1401"/>
                  <a:gd name="T50" fmla="*/ 914 w 1429"/>
                  <a:gd name="T51" fmla="*/ 886 h 1401"/>
                  <a:gd name="T52" fmla="*/ 971 w 1429"/>
                  <a:gd name="T53" fmla="*/ 800 h 1401"/>
                  <a:gd name="T54" fmla="*/ 1000 w 1429"/>
                  <a:gd name="T55" fmla="*/ 686 h 1401"/>
                  <a:gd name="T56" fmla="*/ 971 w 1429"/>
                  <a:gd name="T57" fmla="*/ 572 h 1401"/>
                  <a:gd name="T58" fmla="*/ 885 w 1429"/>
                  <a:gd name="T59" fmla="*/ 486 h 1401"/>
                  <a:gd name="T60" fmla="*/ 800 w 1429"/>
                  <a:gd name="T61" fmla="*/ 429 h 1401"/>
                  <a:gd name="T62" fmla="*/ 685 w 1429"/>
                  <a:gd name="T63" fmla="*/ 429 h 1401"/>
                  <a:gd name="T64" fmla="*/ 599 w 1429"/>
                  <a:gd name="T65" fmla="*/ 457 h 1401"/>
                  <a:gd name="T66" fmla="*/ 513 w 1429"/>
                  <a:gd name="T67" fmla="*/ 515 h 1401"/>
                  <a:gd name="T68" fmla="*/ 457 w 1429"/>
                  <a:gd name="T69" fmla="*/ 629 h 1401"/>
                  <a:gd name="T70" fmla="*/ 428 w 1429"/>
                  <a:gd name="T71" fmla="*/ 714 h 14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29"/>
                  <a:gd name="T109" fmla="*/ 0 h 1401"/>
                  <a:gd name="T110" fmla="*/ 1429 w 1429"/>
                  <a:gd name="T111" fmla="*/ 1401 h 14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29" h="1401">
                    <a:moveTo>
                      <a:pt x="29" y="772"/>
                    </a:moveTo>
                    <a:lnTo>
                      <a:pt x="29" y="772"/>
                    </a:lnTo>
                    <a:cubicBezTo>
                      <a:pt x="0" y="658"/>
                      <a:pt x="29" y="572"/>
                      <a:pt x="57" y="486"/>
                    </a:cubicBezTo>
                    <a:cubicBezTo>
                      <a:pt x="86" y="401"/>
                      <a:pt x="115" y="315"/>
                      <a:pt x="170" y="257"/>
                    </a:cubicBezTo>
                    <a:cubicBezTo>
                      <a:pt x="228" y="200"/>
                      <a:pt x="314" y="143"/>
                      <a:pt x="399" y="86"/>
                    </a:cubicBezTo>
                    <a:cubicBezTo>
                      <a:pt x="485" y="58"/>
                      <a:pt x="571" y="28"/>
                      <a:pt x="657" y="0"/>
                    </a:cubicBezTo>
                    <a:cubicBezTo>
                      <a:pt x="742" y="0"/>
                      <a:pt x="856" y="28"/>
                      <a:pt x="942" y="58"/>
                    </a:cubicBezTo>
                    <a:cubicBezTo>
                      <a:pt x="1028" y="86"/>
                      <a:pt x="1085" y="114"/>
                      <a:pt x="1171" y="171"/>
                    </a:cubicBezTo>
                    <a:cubicBezTo>
                      <a:pt x="1228" y="229"/>
                      <a:pt x="1285" y="315"/>
                      <a:pt x="1343" y="371"/>
                    </a:cubicBezTo>
                    <a:cubicBezTo>
                      <a:pt x="1371" y="457"/>
                      <a:pt x="1399" y="543"/>
                      <a:pt x="1399" y="658"/>
                    </a:cubicBezTo>
                    <a:cubicBezTo>
                      <a:pt x="1428" y="744"/>
                      <a:pt x="1399" y="829"/>
                      <a:pt x="1371" y="915"/>
                    </a:cubicBezTo>
                    <a:cubicBezTo>
                      <a:pt x="1343" y="1001"/>
                      <a:pt x="1314" y="1087"/>
                      <a:pt x="1257" y="1172"/>
                    </a:cubicBezTo>
                    <a:cubicBezTo>
                      <a:pt x="1199" y="1229"/>
                      <a:pt x="1114" y="1286"/>
                      <a:pt x="1028" y="1314"/>
                    </a:cubicBezTo>
                    <a:cubicBezTo>
                      <a:pt x="942" y="1372"/>
                      <a:pt x="856" y="1400"/>
                      <a:pt x="771" y="1400"/>
                    </a:cubicBezTo>
                    <a:cubicBezTo>
                      <a:pt x="685" y="1400"/>
                      <a:pt x="571" y="1400"/>
                      <a:pt x="485" y="1372"/>
                    </a:cubicBezTo>
                    <a:cubicBezTo>
                      <a:pt x="399" y="1344"/>
                      <a:pt x="342" y="1286"/>
                      <a:pt x="256" y="1229"/>
                    </a:cubicBezTo>
                    <a:cubicBezTo>
                      <a:pt x="200" y="1172"/>
                      <a:pt x="142" y="1115"/>
                      <a:pt x="86" y="1029"/>
                    </a:cubicBezTo>
                    <a:cubicBezTo>
                      <a:pt x="57" y="943"/>
                      <a:pt x="29" y="858"/>
                      <a:pt x="29" y="772"/>
                    </a:cubicBezTo>
                    <a:close/>
                    <a:moveTo>
                      <a:pt x="428" y="714"/>
                    </a:moveTo>
                    <a:lnTo>
                      <a:pt x="428" y="714"/>
                    </a:lnTo>
                    <a:cubicBezTo>
                      <a:pt x="428" y="772"/>
                      <a:pt x="457" y="800"/>
                      <a:pt x="457" y="829"/>
                    </a:cubicBezTo>
                    <a:cubicBezTo>
                      <a:pt x="485" y="858"/>
                      <a:pt x="513" y="886"/>
                      <a:pt x="542" y="915"/>
                    </a:cubicBezTo>
                    <a:cubicBezTo>
                      <a:pt x="571" y="943"/>
                      <a:pt x="599" y="972"/>
                      <a:pt x="628" y="972"/>
                    </a:cubicBezTo>
                    <a:cubicBezTo>
                      <a:pt x="657" y="972"/>
                      <a:pt x="685" y="1001"/>
                      <a:pt x="742" y="972"/>
                    </a:cubicBezTo>
                    <a:cubicBezTo>
                      <a:pt x="771" y="972"/>
                      <a:pt x="800" y="972"/>
                      <a:pt x="856" y="943"/>
                    </a:cubicBezTo>
                    <a:cubicBezTo>
                      <a:pt x="885" y="943"/>
                      <a:pt x="914" y="915"/>
                      <a:pt x="914" y="886"/>
                    </a:cubicBezTo>
                    <a:cubicBezTo>
                      <a:pt x="942" y="858"/>
                      <a:pt x="971" y="829"/>
                      <a:pt x="971" y="800"/>
                    </a:cubicBezTo>
                    <a:cubicBezTo>
                      <a:pt x="1000" y="772"/>
                      <a:pt x="1000" y="714"/>
                      <a:pt x="1000" y="686"/>
                    </a:cubicBezTo>
                    <a:cubicBezTo>
                      <a:pt x="1000" y="658"/>
                      <a:pt x="971" y="600"/>
                      <a:pt x="971" y="572"/>
                    </a:cubicBezTo>
                    <a:cubicBezTo>
                      <a:pt x="942" y="543"/>
                      <a:pt x="914" y="515"/>
                      <a:pt x="885" y="486"/>
                    </a:cubicBezTo>
                    <a:cubicBezTo>
                      <a:pt x="856" y="457"/>
                      <a:pt x="828" y="457"/>
                      <a:pt x="800" y="429"/>
                    </a:cubicBezTo>
                    <a:cubicBezTo>
                      <a:pt x="771" y="429"/>
                      <a:pt x="742" y="429"/>
                      <a:pt x="685" y="429"/>
                    </a:cubicBezTo>
                    <a:cubicBezTo>
                      <a:pt x="657" y="429"/>
                      <a:pt x="628" y="429"/>
                      <a:pt x="599" y="457"/>
                    </a:cubicBezTo>
                    <a:cubicBezTo>
                      <a:pt x="542" y="486"/>
                      <a:pt x="513" y="486"/>
                      <a:pt x="513" y="515"/>
                    </a:cubicBezTo>
                    <a:cubicBezTo>
                      <a:pt x="485" y="543"/>
                      <a:pt x="457" y="572"/>
                      <a:pt x="457" y="629"/>
                    </a:cubicBezTo>
                    <a:cubicBezTo>
                      <a:pt x="428" y="658"/>
                      <a:pt x="428" y="686"/>
                      <a:pt x="428" y="714"/>
                    </a:cubicBezTo>
                    <a:close/>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81" name="Freeform 25"/>
              <p:cNvSpPr>
                <a:spLocks noChangeArrowheads="1"/>
              </p:cNvSpPr>
              <p:nvPr/>
            </p:nvSpPr>
            <p:spPr bwMode="auto">
              <a:xfrm>
                <a:off x="5318120" y="215898"/>
                <a:ext cx="484190" cy="493709"/>
              </a:xfrm>
              <a:custGeom>
                <a:avLst/>
                <a:gdLst>
                  <a:gd name="T0" fmla="*/ 571 w 1344"/>
                  <a:gd name="T1" fmla="*/ 0 h 1373"/>
                  <a:gd name="T2" fmla="*/ 886 w 1344"/>
                  <a:gd name="T3" fmla="*/ 28 h 1373"/>
                  <a:gd name="T4" fmla="*/ 1343 w 1344"/>
                  <a:gd name="T5" fmla="*/ 1372 h 1373"/>
                  <a:gd name="T6" fmla="*/ 914 w 1344"/>
                  <a:gd name="T7" fmla="*/ 1372 h 1373"/>
                  <a:gd name="T8" fmla="*/ 886 w 1344"/>
                  <a:gd name="T9" fmla="*/ 1229 h 1373"/>
                  <a:gd name="T10" fmla="*/ 486 w 1344"/>
                  <a:gd name="T11" fmla="*/ 1229 h 1373"/>
                  <a:gd name="T12" fmla="*/ 428 w 1344"/>
                  <a:gd name="T13" fmla="*/ 1344 h 1373"/>
                  <a:gd name="T14" fmla="*/ 0 w 1344"/>
                  <a:gd name="T15" fmla="*/ 1314 h 1373"/>
                  <a:gd name="T16" fmla="*/ 571 w 1344"/>
                  <a:gd name="T17" fmla="*/ 0 h 1373"/>
                  <a:gd name="T18" fmla="*/ 771 w 1344"/>
                  <a:gd name="T19" fmla="*/ 943 h 1373"/>
                  <a:gd name="T20" fmla="*/ 715 w 1344"/>
                  <a:gd name="T21" fmla="*/ 714 h 1373"/>
                  <a:gd name="T22" fmla="*/ 600 w 1344"/>
                  <a:gd name="T23" fmla="*/ 943 h 1373"/>
                  <a:gd name="T24" fmla="*/ 771 w 1344"/>
                  <a:gd name="T25" fmla="*/ 943 h 1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4"/>
                  <a:gd name="T40" fmla="*/ 0 h 1373"/>
                  <a:gd name="T41" fmla="*/ 1344 w 1344"/>
                  <a:gd name="T42" fmla="*/ 1373 h 1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4" h="1373">
                    <a:moveTo>
                      <a:pt x="571" y="0"/>
                    </a:moveTo>
                    <a:lnTo>
                      <a:pt x="886" y="28"/>
                    </a:lnTo>
                    <a:lnTo>
                      <a:pt x="1343" y="1372"/>
                    </a:lnTo>
                    <a:lnTo>
                      <a:pt x="914" y="1372"/>
                    </a:lnTo>
                    <a:lnTo>
                      <a:pt x="886" y="1229"/>
                    </a:lnTo>
                    <a:lnTo>
                      <a:pt x="486" y="1229"/>
                    </a:lnTo>
                    <a:lnTo>
                      <a:pt x="428" y="1344"/>
                    </a:lnTo>
                    <a:lnTo>
                      <a:pt x="0" y="1314"/>
                    </a:lnTo>
                    <a:lnTo>
                      <a:pt x="571" y="0"/>
                    </a:lnTo>
                    <a:close/>
                    <a:moveTo>
                      <a:pt x="771" y="943"/>
                    </a:moveTo>
                    <a:lnTo>
                      <a:pt x="715" y="714"/>
                    </a:lnTo>
                    <a:lnTo>
                      <a:pt x="600" y="943"/>
                    </a:lnTo>
                    <a:lnTo>
                      <a:pt x="771" y="943"/>
                    </a:lnTo>
                    <a:close/>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82" name="Freeform 26"/>
              <p:cNvSpPr>
                <a:spLocks noChangeArrowheads="1"/>
              </p:cNvSpPr>
              <p:nvPr/>
            </p:nvSpPr>
            <p:spPr bwMode="auto">
              <a:xfrm>
                <a:off x="5792791" y="257174"/>
                <a:ext cx="328606" cy="493709"/>
              </a:xfrm>
              <a:custGeom>
                <a:avLst/>
                <a:gdLst>
                  <a:gd name="T0" fmla="*/ 56 w 915"/>
                  <a:gd name="T1" fmla="*/ 858 h 1373"/>
                  <a:gd name="T2" fmla="*/ 56 w 915"/>
                  <a:gd name="T3" fmla="*/ 858 h 1373"/>
                  <a:gd name="T4" fmla="*/ 171 w 915"/>
                  <a:gd name="T5" fmla="*/ 915 h 1373"/>
                  <a:gd name="T6" fmla="*/ 257 w 915"/>
                  <a:gd name="T7" fmla="*/ 943 h 1373"/>
                  <a:gd name="T8" fmla="*/ 343 w 915"/>
                  <a:gd name="T9" fmla="*/ 943 h 1373"/>
                  <a:gd name="T10" fmla="*/ 457 w 915"/>
                  <a:gd name="T11" fmla="*/ 915 h 1373"/>
                  <a:gd name="T12" fmla="*/ 429 w 915"/>
                  <a:gd name="T13" fmla="*/ 858 h 1373"/>
                  <a:gd name="T14" fmla="*/ 371 w 915"/>
                  <a:gd name="T15" fmla="*/ 772 h 1373"/>
                  <a:gd name="T16" fmla="*/ 285 w 915"/>
                  <a:gd name="T17" fmla="*/ 686 h 1373"/>
                  <a:gd name="T18" fmla="*/ 200 w 915"/>
                  <a:gd name="T19" fmla="*/ 572 h 1373"/>
                  <a:gd name="T20" fmla="*/ 171 w 915"/>
                  <a:gd name="T21" fmla="*/ 458 h 1373"/>
                  <a:gd name="T22" fmla="*/ 142 w 915"/>
                  <a:gd name="T23" fmla="*/ 315 h 1373"/>
                  <a:gd name="T24" fmla="*/ 200 w 915"/>
                  <a:gd name="T25" fmla="*/ 143 h 1373"/>
                  <a:gd name="T26" fmla="*/ 314 w 915"/>
                  <a:gd name="T27" fmla="*/ 57 h 1373"/>
                  <a:gd name="T28" fmla="*/ 485 w 915"/>
                  <a:gd name="T29" fmla="*/ 0 h 1373"/>
                  <a:gd name="T30" fmla="*/ 657 w 915"/>
                  <a:gd name="T31" fmla="*/ 0 h 1373"/>
                  <a:gd name="T32" fmla="*/ 742 w 915"/>
                  <a:gd name="T33" fmla="*/ 29 h 1373"/>
                  <a:gd name="T34" fmla="*/ 828 w 915"/>
                  <a:gd name="T35" fmla="*/ 29 h 1373"/>
                  <a:gd name="T36" fmla="*/ 914 w 915"/>
                  <a:gd name="T37" fmla="*/ 57 h 1373"/>
                  <a:gd name="T38" fmla="*/ 857 w 915"/>
                  <a:gd name="T39" fmla="*/ 429 h 1373"/>
                  <a:gd name="T40" fmla="*/ 800 w 915"/>
                  <a:gd name="T41" fmla="*/ 429 h 1373"/>
                  <a:gd name="T42" fmla="*/ 772 w 915"/>
                  <a:gd name="T43" fmla="*/ 401 h 1373"/>
                  <a:gd name="T44" fmla="*/ 742 w 915"/>
                  <a:gd name="T45" fmla="*/ 401 h 1373"/>
                  <a:gd name="T46" fmla="*/ 714 w 915"/>
                  <a:gd name="T47" fmla="*/ 401 h 1373"/>
                  <a:gd name="T48" fmla="*/ 686 w 915"/>
                  <a:gd name="T49" fmla="*/ 401 h 1373"/>
                  <a:gd name="T50" fmla="*/ 657 w 915"/>
                  <a:gd name="T51" fmla="*/ 401 h 1373"/>
                  <a:gd name="T52" fmla="*/ 628 w 915"/>
                  <a:gd name="T53" fmla="*/ 429 h 1373"/>
                  <a:gd name="T54" fmla="*/ 657 w 915"/>
                  <a:gd name="T55" fmla="*/ 486 h 1373"/>
                  <a:gd name="T56" fmla="*/ 714 w 915"/>
                  <a:gd name="T57" fmla="*/ 544 h 1373"/>
                  <a:gd name="T58" fmla="*/ 772 w 915"/>
                  <a:gd name="T59" fmla="*/ 630 h 1373"/>
                  <a:gd name="T60" fmla="*/ 857 w 915"/>
                  <a:gd name="T61" fmla="*/ 744 h 1373"/>
                  <a:gd name="T62" fmla="*/ 886 w 915"/>
                  <a:gd name="T63" fmla="*/ 858 h 1373"/>
                  <a:gd name="T64" fmla="*/ 886 w 915"/>
                  <a:gd name="T65" fmla="*/ 1029 h 1373"/>
                  <a:gd name="T66" fmla="*/ 857 w 915"/>
                  <a:gd name="T67" fmla="*/ 1172 h 1373"/>
                  <a:gd name="T68" fmla="*/ 742 w 915"/>
                  <a:gd name="T69" fmla="*/ 1286 h 1373"/>
                  <a:gd name="T70" fmla="*/ 571 w 915"/>
                  <a:gd name="T71" fmla="*/ 1372 h 1373"/>
                  <a:gd name="T72" fmla="*/ 371 w 915"/>
                  <a:gd name="T73" fmla="*/ 1372 h 1373"/>
                  <a:gd name="T74" fmla="*/ 228 w 915"/>
                  <a:gd name="T75" fmla="*/ 1344 h 1373"/>
                  <a:gd name="T76" fmla="*/ 114 w 915"/>
                  <a:gd name="T77" fmla="*/ 1316 h 1373"/>
                  <a:gd name="T78" fmla="*/ 0 w 915"/>
                  <a:gd name="T79" fmla="*/ 1258 h 1373"/>
                  <a:gd name="T80" fmla="*/ 56 w 915"/>
                  <a:gd name="T81" fmla="*/ 858 h 137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15"/>
                  <a:gd name="T124" fmla="*/ 0 h 1373"/>
                  <a:gd name="T125" fmla="*/ 915 w 915"/>
                  <a:gd name="T126" fmla="*/ 1373 h 137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15" h="1373">
                    <a:moveTo>
                      <a:pt x="56" y="858"/>
                    </a:moveTo>
                    <a:lnTo>
                      <a:pt x="56" y="858"/>
                    </a:lnTo>
                    <a:cubicBezTo>
                      <a:pt x="86" y="887"/>
                      <a:pt x="114" y="887"/>
                      <a:pt x="171" y="915"/>
                    </a:cubicBezTo>
                    <a:cubicBezTo>
                      <a:pt x="171" y="915"/>
                      <a:pt x="200" y="915"/>
                      <a:pt x="257" y="943"/>
                    </a:cubicBezTo>
                    <a:cubicBezTo>
                      <a:pt x="285" y="943"/>
                      <a:pt x="314" y="943"/>
                      <a:pt x="343" y="943"/>
                    </a:cubicBezTo>
                    <a:cubicBezTo>
                      <a:pt x="399" y="973"/>
                      <a:pt x="429" y="943"/>
                      <a:pt x="457" y="915"/>
                    </a:cubicBezTo>
                    <a:cubicBezTo>
                      <a:pt x="457" y="887"/>
                      <a:pt x="429" y="858"/>
                      <a:pt x="429" y="858"/>
                    </a:cubicBezTo>
                    <a:cubicBezTo>
                      <a:pt x="399" y="829"/>
                      <a:pt x="399" y="801"/>
                      <a:pt x="371" y="772"/>
                    </a:cubicBezTo>
                    <a:cubicBezTo>
                      <a:pt x="343" y="744"/>
                      <a:pt x="314" y="715"/>
                      <a:pt x="285" y="686"/>
                    </a:cubicBezTo>
                    <a:cubicBezTo>
                      <a:pt x="257" y="658"/>
                      <a:pt x="228" y="630"/>
                      <a:pt x="200" y="572"/>
                    </a:cubicBezTo>
                    <a:cubicBezTo>
                      <a:pt x="200" y="544"/>
                      <a:pt x="171" y="515"/>
                      <a:pt x="171" y="458"/>
                    </a:cubicBezTo>
                    <a:cubicBezTo>
                      <a:pt x="142" y="401"/>
                      <a:pt x="142" y="372"/>
                      <a:pt x="142" y="315"/>
                    </a:cubicBezTo>
                    <a:cubicBezTo>
                      <a:pt x="171" y="257"/>
                      <a:pt x="171" y="201"/>
                      <a:pt x="200" y="143"/>
                    </a:cubicBezTo>
                    <a:cubicBezTo>
                      <a:pt x="228" y="115"/>
                      <a:pt x="285" y="57"/>
                      <a:pt x="314" y="57"/>
                    </a:cubicBezTo>
                    <a:cubicBezTo>
                      <a:pt x="371" y="29"/>
                      <a:pt x="429" y="0"/>
                      <a:pt x="485" y="0"/>
                    </a:cubicBezTo>
                    <a:cubicBezTo>
                      <a:pt x="514" y="0"/>
                      <a:pt x="571" y="0"/>
                      <a:pt x="657" y="0"/>
                    </a:cubicBezTo>
                    <a:cubicBezTo>
                      <a:pt x="686" y="0"/>
                      <a:pt x="714" y="0"/>
                      <a:pt x="742" y="29"/>
                    </a:cubicBezTo>
                    <a:cubicBezTo>
                      <a:pt x="772" y="29"/>
                      <a:pt x="800" y="29"/>
                      <a:pt x="828" y="29"/>
                    </a:cubicBezTo>
                    <a:cubicBezTo>
                      <a:pt x="857" y="57"/>
                      <a:pt x="886" y="57"/>
                      <a:pt x="914" y="57"/>
                    </a:cubicBezTo>
                    <a:cubicBezTo>
                      <a:pt x="857" y="429"/>
                      <a:pt x="857" y="429"/>
                      <a:pt x="857" y="429"/>
                    </a:cubicBezTo>
                    <a:cubicBezTo>
                      <a:pt x="828" y="429"/>
                      <a:pt x="828" y="429"/>
                      <a:pt x="800" y="429"/>
                    </a:cubicBezTo>
                    <a:cubicBezTo>
                      <a:pt x="800" y="429"/>
                      <a:pt x="800" y="429"/>
                      <a:pt x="772" y="401"/>
                    </a:cubicBezTo>
                    <a:lnTo>
                      <a:pt x="742" y="401"/>
                    </a:lnTo>
                    <a:lnTo>
                      <a:pt x="714" y="401"/>
                    </a:lnTo>
                    <a:cubicBezTo>
                      <a:pt x="686" y="401"/>
                      <a:pt x="686" y="401"/>
                      <a:pt x="686" y="401"/>
                    </a:cubicBezTo>
                    <a:cubicBezTo>
                      <a:pt x="657" y="401"/>
                      <a:pt x="657" y="401"/>
                      <a:pt x="657" y="401"/>
                    </a:cubicBezTo>
                    <a:cubicBezTo>
                      <a:pt x="628" y="429"/>
                      <a:pt x="628" y="429"/>
                      <a:pt x="628" y="429"/>
                    </a:cubicBezTo>
                    <a:cubicBezTo>
                      <a:pt x="628" y="458"/>
                      <a:pt x="628" y="458"/>
                      <a:pt x="657" y="486"/>
                    </a:cubicBezTo>
                    <a:cubicBezTo>
                      <a:pt x="657" y="486"/>
                      <a:pt x="686" y="515"/>
                      <a:pt x="714" y="544"/>
                    </a:cubicBezTo>
                    <a:cubicBezTo>
                      <a:pt x="714" y="572"/>
                      <a:pt x="742" y="600"/>
                      <a:pt x="772" y="630"/>
                    </a:cubicBezTo>
                    <a:cubicBezTo>
                      <a:pt x="800" y="658"/>
                      <a:pt x="828" y="686"/>
                      <a:pt x="857" y="744"/>
                    </a:cubicBezTo>
                    <a:cubicBezTo>
                      <a:pt x="857" y="772"/>
                      <a:pt x="886" y="829"/>
                      <a:pt x="886" y="858"/>
                    </a:cubicBezTo>
                    <a:cubicBezTo>
                      <a:pt x="914" y="915"/>
                      <a:pt x="914" y="973"/>
                      <a:pt x="886" y="1029"/>
                    </a:cubicBezTo>
                    <a:cubicBezTo>
                      <a:pt x="886" y="1087"/>
                      <a:pt x="886" y="1144"/>
                      <a:pt x="857" y="1172"/>
                    </a:cubicBezTo>
                    <a:cubicBezTo>
                      <a:pt x="828" y="1230"/>
                      <a:pt x="800" y="1258"/>
                      <a:pt x="742" y="1286"/>
                    </a:cubicBezTo>
                    <a:cubicBezTo>
                      <a:pt x="686" y="1344"/>
                      <a:pt x="628" y="1344"/>
                      <a:pt x="571" y="1372"/>
                    </a:cubicBezTo>
                    <a:cubicBezTo>
                      <a:pt x="514" y="1372"/>
                      <a:pt x="429" y="1372"/>
                      <a:pt x="371" y="1372"/>
                    </a:cubicBezTo>
                    <a:cubicBezTo>
                      <a:pt x="314" y="1344"/>
                      <a:pt x="257" y="1344"/>
                      <a:pt x="228" y="1344"/>
                    </a:cubicBezTo>
                    <a:cubicBezTo>
                      <a:pt x="171" y="1316"/>
                      <a:pt x="142" y="1316"/>
                      <a:pt x="114" y="1316"/>
                    </a:cubicBezTo>
                    <a:cubicBezTo>
                      <a:pt x="86" y="1286"/>
                      <a:pt x="28" y="1286"/>
                      <a:pt x="0" y="1258"/>
                    </a:cubicBezTo>
                    <a:lnTo>
                      <a:pt x="56" y="858"/>
                    </a:lnTo>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83" name="Freeform 27"/>
              <p:cNvSpPr>
                <a:spLocks noChangeArrowheads="1"/>
              </p:cNvSpPr>
              <p:nvPr/>
            </p:nvSpPr>
            <p:spPr bwMode="auto">
              <a:xfrm>
                <a:off x="6142035" y="287331"/>
                <a:ext cx="350832" cy="525466"/>
              </a:xfrm>
              <a:custGeom>
                <a:avLst/>
                <a:gdLst>
                  <a:gd name="T0" fmla="*/ 229 w 973"/>
                  <a:gd name="T1" fmla="*/ 400 h 1459"/>
                  <a:gd name="T2" fmla="*/ 0 w 973"/>
                  <a:gd name="T3" fmla="*/ 343 h 1459"/>
                  <a:gd name="T4" fmla="*/ 86 w 973"/>
                  <a:gd name="T5" fmla="*/ 0 h 1459"/>
                  <a:gd name="T6" fmla="*/ 972 w 973"/>
                  <a:gd name="T7" fmla="*/ 229 h 1459"/>
                  <a:gd name="T8" fmla="*/ 915 w 973"/>
                  <a:gd name="T9" fmla="*/ 544 h 1459"/>
                  <a:gd name="T10" fmla="*/ 658 w 973"/>
                  <a:gd name="T11" fmla="*/ 486 h 1459"/>
                  <a:gd name="T12" fmla="*/ 429 w 973"/>
                  <a:gd name="T13" fmla="*/ 1458 h 1459"/>
                  <a:gd name="T14" fmla="*/ 0 w 973"/>
                  <a:gd name="T15" fmla="*/ 1344 h 1459"/>
                  <a:gd name="T16" fmla="*/ 229 w 973"/>
                  <a:gd name="T17" fmla="*/ 400 h 14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3"/>
                  <a:gd name="T28" fmla="*/ 0 h 1459"/>
                  <a:gd name="T29" fmla="*/ 973 w 973"/>
                  <a:gd name="T30" fmla="*/ 1459 h 14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3" h="1459">
                    <a:moveTo>
                      <a:pt x="229" y="400"/>
                    </a:moveTo>
                    <a:lnTo>
                      <a:pt x="0" y="343"/>
                    </a:lnTo>
                    <a:lnTo>
                      <a:pt x="86" y="0"/>
                    </a:lnTo>
                    <a:lnTo>
                      <a:pt x="972" y="229"/>
                    </a:lnTo>
                    <a:lnTo>
                      <a:pt x="915" y="544"/>
                    </a:lnTo>
                    <a:lnTo>
                      <a:pt x="658" y="486"/>
                    </a:lnTo>
                    <a:lnTo>
                      <a:pt x="429" y="1458"/>
                    </a:lnTo>
                    <a:lnTo>
                      <a:pt x="0" y="1344"/>
                    </a:lnTo>
                    <a:lnTo>
                      <a:pt x="229" y="400"/>
                    </a:lnTo>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84" name="Freeform 28"/>
              <p:cNvSpPr>
                <a:spLocks noChangeArrowheads="1"/>
              </p:cNvSpPr>
              <p:nvPr/>
            </p:nvSpPr>
            <p:spPr bwMode="auto">
              <a:xfrm>
                <a:off x="6316657" y="411158"/>
                <a:ext cx="452433" cy="546104"/>
              </a:xfrm>
              <a:custGeom>
                <a:avLst/>
                <a:gdLst>
                  <a:gd name="T0" fmla="*/ 885 w 1258"/>
                  <a:gd name="T1" fmla="*/ 0 h 1516"/>
                  <a:gd name="T2" fmla="*/ 1200 w 1258"/>
                  <a:gd name="T3" fmla="*/ 86 h 1516"/>
                  <a:gd name="T4" fmla="*/ 1257 w 1258"/>
                  <a:gd name="T5" fmla="*/ 1515 h 1516"/>
                  <a:gd name="T6" fmla="*/ 857 w 1258"/>
                  <a:gd name="T7" fmla="*/ 1401 h 1516"/>
                  <a:gd name="T8" fmla="*/ 857 w 1258"/>
                  <a:gd name="T9" fmla="*/ 1258 h 1516"/>
                  <a:gd name="T10" fmla="*/ 457 w 1258"/>
                  <a:gd name="T11" fmla="*/ 1144 h 1516"/>
                  <a:gd name="T12" fmla="*/ 371 w 1258"/>
                  <a:gd name="T13" fmla="*/ 1230 h 1516"/>
                  <a:gd name="T14" fmla="*/ 0 w 1258"/>
                  <a:gd name="T15" fmla="*/ 1086 h 1516"/>
                  <a:gd name="T16" fmla="*/ 885 w 1258"/>
                  <a:gd name="T17" fmla="*/ 0 h 1516"/>
                  <a:gd name="T18" fmla="*/ 828 w 1258"/>
                  <a:gd name="T19" fmla="*/ 943 h 1516"/>
                  <a:gd name="T20" fmla="*/ 828 w 1258"/>
                  <a:gd name="T21" fmla="*/ 686 h 1516"/>
                  <a:gd name="T22" fmla="*/ 656 w 1258"/>
                  <a:gd name="T23" fmla="*/ 887 h 1516"/>
                  <a:gd name="T24" fmla="*/ 828 w 1258"/>
                  <a:gd name="T25" fmla="*/ 943 h 15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58"/>
                  <a:gd name="T40" fmla="*/ 0 h 1516"/>
                  <a:gd name="T41" fmla="*/ 1258 w 1258"/>
                  <a:gd name="T42" fmla="*/ 1516 h 15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58" h="1516">
                    <a:moveTo>
                      <a:pt x="885" y="0"/>
                    </a:moveTo>
                    <a:lnTo>
                      <a:pt x="1200" y="86"/>
                    </a:lnTo>
                    <a:lnTo>
                      <a:pt x="1257" y="1515"/>
                    </a:lnTo>
                    <a:lnTo>
                      <a:pt x="857" y="1401"/>
                    </a:lnTo>
                    <a:lnTo>
                      <a:pt x="857" y="1258"/>
                    </a:lnTo>
                    <a:lnTo>
                      <a:pt x="457" y="1144"/>
                    </a:lnTo>
                    <a:lnTo>
                      <a:pt x="371" y="1230"/>
                    </a:lnTo>
                    <a:lnTo>
                      <a:pt x="0" y="1086"/>
                    </a:lnTo>
                    <a:lnTo>
                      <a:pt x="885" y="0"/>
                    </a:lnTo>
                    <a:close/>
                    <a:moveTo>
                      <a:pt x="828" y="943"/>
                    </a:moveTo>
                    <a:lnTo>
                      <a:pt x="828" y="686"/>
                    </a:lnTo>
                    <a:lnTo>
                      <a:pt x="656" y="887"/>
                    </a:lnTo>
                    <a:lnTo>
                      <a:pt x="828" y="943"/>
                    </a:lnTo>
                    <a:close/>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85" name="Freeform 29"/>
              <p:cNvSpPr>
                <a:spLocks noChangeArrowheads="1"/>
              </p:cNvSpPr>
              <p:nvPr/>
            </p:nvSpPr>
            <p:spPr bwMode="auto">
              <a:xfrm>
                <a:off x="6759572" y="525467"/>
                <a:ext cx="350832" cy="555623"/>
              </a:xfrm>
              <a:custGeom>
                <a:avLst/>
                <a:gdLst>
                  <a:gd name="T0" fmla="*/ 543 w 973"/>
                  <a:gd name="T1" fmla="*/ 0 h 1544"/>
                  <a:gd name="T2" fmla="*/ 972 w 973"/>
                  <a:gd name="T3" fmla="*/ 199 h 1544"/>
                  <a:gd name="T4" fmla="*/ 543 w 973"/>
                  <a:gd name="T5" fmla="*/ 1086 h 1544"/>
                  <a:gd name="T6" fmla="*/ 886 w 973"/>
                  <a:gd name="T7" fmla="*/ 1228 h 1544"/>
                  <a:gd name="T8" fmla="*/ 744 w 973"/>
                  <a:gd name="T9" fmla="*/ 1543 h 1544"/>
                  <a:gd name="T10" fmla="*/ 0 w 973"/>
                  <a:gd name="T11" fmla="*/ 1228 h 1544"/>
                  <a:gd name="T12" fmla="*/ 543 w 973"/>
                  <a:gd name="T13" fmla="*/ 0 h 1544"/>
                  <a:gd name="T14" fmla="*/ 0 60000 65536"/>
                  <a:gd name="T15" fmla="*/ 0 60000 65536"/>
                  <a:gd name="T16" fmla="*/ 0 60000 65536"/>
                  <a:gd name="T17" fmla="*/ 0 60000 65536"/>
                  <a:gd name="T18" fmla="*/ 0 60000 65536"/>
                  <a:gd name="T19" fmla="*/ 0 60000 65536"/>
                  <a:gd name="T20" fmla="*/ 0 60000 65536"/>
                  <a:gd name="T21" fmla="*/ 0 w 973"/>
                  <a:gd name="T22" fmla="*/ 0 h 1544"/>
                  <a:gd name="T23" fmla="*/ 973 w 973"/>
                  <a:gd name="T24" fmla="*/ 1544 h 1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3" h="1544">
                    <a:moveTo>
                      <a:pt x="543" y="0"/>
                    </a:moveTo>
                    <a:lnTo>
                      <a:pt x="972" y="199"/>
                    </a:lnTo>
                    <a:lnTo>
                      <a:pt x="543" y="1086"/>
                    </a:lnTo>
                    <a:lnTo>
                      <a:pt x="886" y="1228"/>
                    </a:lnTo>
                    <a:lnTo>
                      <a:pt x="744" y="1543"/>
                    </a:lnTo>
                    <a:lnTo>
                      <a:pt x="0" y="1228"/>
                    </a:lnTo>
                    <a:lnTo>
                      <a:pt x="543" y="0"/>
                    </a:lnTo>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86" name="Freeform 30"/>
              <p:cNvSpPr>
                <a:spLocks noChangeArrowheads="1"/>
              </p:cNvSpPr>
              <p:nvPr/>
            </p:nvSpPr>
            <p:spPr bwMode="auto">
              <a:xfrm>
                <a:off x="7253293" y="525467"/>
                <a:ext cx="217486" cy="288931"/>
              </a:xfrm>
              <a:custGeom>
                <a:avLst/>
                <a:gdLst>
                  <a:gd name="T0" fmla="*/ 572 w 602"/>
                  <a:gd name="T1" fmla="*/ 314 h 801"/>
                  <a:gd name="T2" fmla="*/ 343 w 602"/>
                  <a:gd name="T3" fmla="*/ 199 h 801"/>
                  <a:gd name="T4" fmla="*/ 86 w 602"/>
                  <a:gd name="T5" fmla="*/ 800 h 801"/>
                  <a:gd name="T6" fmla="*/ 0 w 602"/>
                  <a:gd name="T7" fmla="*/ 743 h 801"/>
                  <a:gd name="T8" fmla="*/ 258 w 602"/>
                  <a:gd name="T9" fmla="*/ 171 h 801"/>
                  <a:gd name="T10" fmla="*/ 29 w 602"/>
                  <a:gd name="T11" fmla="*/ 85 h 801"/>
                  <a:gd name="T12" fmla="*/ 58 w 602"/>
                  <a:gd name="T13" fmla="*/ 0 h 801"/>
                  <a:gd name="T14" fmla="*/ 601 w 602"/>
                  <a:gd name="T15" fmla="*/ 229 h 801"/>
                  <a:gd name="T16" fmla="*/ 572 w 602"/>
                  <a:gd name="T17" fmla="*/ 314 h 8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2"/>
                  <a:gd name="T28" fmla="*/ 0 h 801"/>
                  <a:gd name="T29" fmla="*/ 602 w 602"/>
                  <a:gd name="T30" fmla="*/ 801 h 8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2" h="801">
                    <a:moveTo>
                      <a:pt x="572" y="314"/>
                    </a:moveTo>
                    <a:lnTo>
                      <a:pt x="343" y="199"/>
                    </a:lnTo>
                    <a:lnTo>
                      <a:pt x="86" y="800"/>
                    </a:lnTo>
                    <a:lnTo>
                      <a:pt x="0" y="743"/>
                    </a:lnTo>
                    <a:lnTo>
                      <a:pt x="258" y="171"/>
                    </a:lnTo>
                    <a:lnTo>
                      <a:pt x="29" y="85"/>
                    </a:lnTo>
                    <a:lnTo>
                      <a:pt x="58" y="0"/>
                    </a:lnTo>
                    <a:lnTo>
                      <a:pt x="601" y="229"/>
                    </a:lnTo>
                    <a:lnTo>
                      <a:pt x="572" y="314"/>
                    </a:lnTo>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87" name="Freeform 31"/>
              <p:cNvSpPr>
                <a:spLocks noChangeArrowheads="1"/>
              </p:cNvSpPr>
              <p:nvPr/>
            </p:nvSpPr>
            <p:spPr bwMode="auto">
              <a:xfrm>
                <a:off x="7397746" y="627056"/>
                <a:ext cx="328618" cy="330194"/>
              </a:xfrm>
              <a:custGeom>
                <a:avLst/>
                <a:gdLst>
                  <a:gd name="T0" fmla="*/ 914 w 915"/>
                  <a:gd name="T1" fmla="*/ 257 h 916"/>
                  <a:gd name="T2" fmla="*/ 628 w 915"/>
                  <a:gd name="T3" fmla="*/ 915 h 916"/>
                  <a:gd name="T4" fmla="*/ 571 w 915"/>
                  <a:gd name="T5" fmla="*/ 887 h 916"/>
                  <a:gd name="T6" fmla="*/ 800 w 915"/>
                  <a:gd name="T7" fmla="*/ 343 h 916"/>
                  <a:gd name="T8" fmla="*/ 428 w 915"/>
                  <a:gd name="T9" fmla="*/ 544 h 916"/>
                  <a:gd name="T10" fmla="*/ 314 w 915"/>
                  <a:gd name="T11" fmla="*/ 143 h 916"/>
                  <a:gd name="T12" fmla="*/ 85 w 915"/>
                  <a:gd name="T13" fmla="*/ 686 h 916"/>
                  <a:gd name="T14" fmla="*/ 0 w 915"/>
                  <a:gd name="T15" fmla="*/ 630 h 916"/>
                  <a:gd name="T16" fmla="*/ 285 w 915"/>
                  <a:gd name="T17" fmla="*/ 0 h 916"/>
                  <a:gd name="T18" fmla="*/ 371 w 915"/>
                  <a:gd name="T19" fmla="*/ 29 h 916"/>
                  <a:gd name="T20" fmla="*/ 485 w 915"/>
                  <a:gd name="T21" fmla="*/ 429 h 916"/>
                  <a:gd name="T22" fmla="*/ 828 w 915"/>
                  <a:gd name="T23" fmla="*/ 229 h 916"/>
                  <a:gd name="T24" fmla="*/ 914 w 915"/>
                  <a:gd name="T25" fmla="*/ 257 h 9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5"/>
                  <a:gd name="T40" fmla="*/ 0 h 916"/>
                  <a:gd name="T41" fmla="*/ 915 w 915"/>
                  <a:gd name="T42" fmla="*/ 916 h 9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5" h="916">
                    <a:moveTo>
                      <a:pt x="914" y="257"/>
                    </a:moveTo>
                    <a:lnTo>
                      <a:pt x="628" y="915"/>
                    </a:lnTo>
                    <a:lnTo>
                      <a:pt x="571" y="887"/>
                    </a:lnTo>
                    <a:lnTo>
                      <a:pt x="800" y="343"/>
                    </a:lnTo>
                    <a:lnTo>
                      <a:pt x="428" y="544"/>
                    </a:lnTo>
                    <a:lnTo>
                      <a:pt x="314" y="143"/>
                    </a:lnTo>
                    <a:lnTo>
                      <a:pt x="85" y="686"/>
                    </a:lnTo>
                    <a:lnTo>
                      <a:pt x="0" y="630"/>
                    </a:lnTo>
                    <a:lnTo>
                      <a:pt x="285" y="0"/>
                    </a:lnTo>
                    <a:lnTo>
                      <a:pt x="371" y="29"/>
                    </a:lnTo>
                    <a:lnTo>
                      <a:pt x="485" y="429"/>
                    </a:lnTo>
                    <a:lnTo>
                      <a:pt x="828" y="229"/>
                    </a:lnTo>
                    <a:lnTo>
                      <a:pt x="914" y="257"/>
                    </a:lnTo>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88" name="Freeform 32"/>
              <p:cNvSpPr>
                <a:spLocks noChangeArrowheads="1"/>
              </p:cNvSpPr>
              <p:nvPr/>
            </p:nvSpPr>
            <p:spPr bwMode="auto">
              <a:xfrm>
                <a:off x="3044822" y="4651375"/>
                <a:ext cx="4403719" cy="2119314"/>
              </a:xfrm>
              <a:custGeom>
                <a:avLst/>
                <a:gdLst>
                  <a:gd name="T0" fmla="*/ 8974 w 12233"/>
                  <a:gd name="T1" fmla="*/ 5059 h 5889"/>
                  <a:gd name="T2" fmla="*/ 8974 w 12233"/>
                  <a:gd name="T3" fmla="*/ 5059 h 5889"/>
                  <a:gd name="T4" fmla="*/ 5316 w 12233"/>
                  <a:gd name="T5" fmla="*/ 4802 h 5889"/>
                  <a:gd name="T6" fmla="*/ 2515 w 12233"/>
                  <a:gd name="T7" fmla="*/ 2630 h 5889"/>
                  <a:gd name="T8" fmla="*/ 1743 w 12233"/>
                  <a:gd name="T9" fmla="*/ 1086 h 5889"/>
                  <a:gd name="T10" fmla="*/ 1572 w 12233"/>
                  <a:gd name="T11" fmla="*/ 400 h 5889"/>
                  <a:gd name="T12" fmla="*/ 0 w 12233"/>
                  <a:gd name="T13" fmla="*/ 0 h 5889"/>
                  <a:gd name="T14" fmla="*/ 486 w 12233"/>
                  <a:gd name="T15" fmla="*/ 1572 h 5889"/>
                  <a:gd name="T16" fmla="*/ 1629 w 12233"/>
                  <a:gd name="T17" fmla="*/ 3344 h 5889"/>
                  <a:gd name="T18" fmla="*/ 5088 w 12233"/>
                  <a:gd name="T19" fmla="*/ 5516 h 5889"/>
                  <a:gd name="T20" fmla="*/ 9059 w 12233"/>
                  <a:gd name="T21" fmla="*/ 5430 h 5889"/>
                  <a:gd name="T22" fmla="*/ 12232 w 12233"/>
                  <a:gd name="T23" fmla="*/ 3201 h 5889"/>
                  <a:gd name="T24" fmla="*/ 8974 w 12233"/>
                  <a:gd name="T25" fmla="*/ 5059 h 58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233"/>
                  <a:gd name="T40" fmla="*/ 0 h 5889"/>
                  <a:gd name="T41" fmla="*/ 12233 w 12233"/>
                  <a:gd name="T42" fmla="*/ 5889 h 58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233" h="5889">
                    <a:moveTo>
                      <a:pt x="8974" y="5059"/>
                    </a:moveTo>
                    <a:lnTo>
                      <a:pt x="8974" y="5059"/>
                    </a:lnTo>
                    <a:cubicBezTo>
                      <a:pt x="7745" y="5345"/>
                      <a:pt x="6459" y="5231"/>
                      <a:pt x="5316" y="4802"/>
                    </a:cubicBezTo>
                    <a:cubicBezTo>
                      <a:pt x="4202" y="4373"/>
                      <a:pt x="3201" y="3601"/>
                      <a:pt x="2515" y="2630"/>
                    </a:cubicBezTo>
                    <a:cubicBezTo>
                      <a:pt x="2172" y="2144"/>
                      <a:pt x="1915" y="1629"/>
                      <a:pt x="1743" y="1086"/>
                    </a:cubicBezTo>
                    <a:cubicBezTo>
                      <a:pt x="1657" y="857"/>
                      <a:pt x="1601" y="628"/>
                      <a:pt x="1572" y="400"/>
                    </a:cubicBezTo>
                    <a:cubicBezTo>
                      <a:pt x="0" y="0"/>
                      <a:pt x="0" y="0"/>
                      <a:pt x="0" y="0"/>
                    </a:cubicBezTo>
                    <a:cubicBezTo>
                      <a:pt x="114" y="543"/>
                      <a:pt x="286" y="1057"/>
                      <a:pt x="486" y="1572"/>
                    </a:cubicBezTo>
                    <a:cubicBezTo>
                      <a:pt x="800" y="2201"/>
                      <a:pt x="1172" y="2801"/>
                      <a:pt x="1629" y="3344"/>
                    </a:cubicBezTo>
                    <a:cubicBezTo>
                      <a:pt x="2544" y="4401"/>
                      <a:pt x="3773" y="5173"/>
                      <a:pt x="5088" y="5516"/>
                    </a:cubicBezTo>
                    <a:cubicBezTo>
                      <a:pt x="6401" y="5888"/>
                      <a:pt x="7802" y="5831"/>
                      <a:pt x="9059" y="5430"/>
                    </a:cubicBezTo>
                    <a:cubicBezTo>
                      <a:pt x="10346" y="5002"/>
                      <a:pt x="11432" y="4202"/>
                      <a:pt x="12232" y="3201"/>
                    </a:cubicBezTo>
                    <a:cubicBezTo>
                      <a:pt x="11346" y="4116"/>
                      <a:pt x="10203" y="4774"/>
                      <a:pt x="8974" y="5059"/>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89" name="Freeform 33"/>
              <p:cNvSpPr>
                <a:spLocks noChangeArrowheads="1"/>
              </p:cNvSpPr>
              <p:nvPr/>
            </p:nvSpPr>
            <p:spPr bwMode="auto">
              <a:xfrm>
                <a:off x="3065460" y="4229098"/>
                <a:ext cx="504828" cy="484191"/>
              </a:xfrm>
              <a:custGeom>
                <a:avLst/>
                <a:gdLst>
                  <a:gd name="T0" fmla="*/ 28 w 1401"/>
                  <a:gd name="T1" fmla="*/ 973 h 1345"/>
                  <a:gd name="T2" fmla="*/ 0 w 1401"/>
                  <a:gd name="T3" fmla="*/ 658 h 1345"/>
                  <a:gd name="T4" fmla="*/ 1256 w 1401"/>
                  <a:gd name="T5" fmla="*/ 0 h 1345"/>
                  <a:gd name="T6" fmla="*/ 1314 w 1401"/>
                  <a:gd name="T7" fmla="*/ 429 h 1345"/>
                  <a:gd name="T8" fmla="*/ 1200 w 1401"/>
                  <a:gd name="T9" fmla="*/ 487 h 1345"/>
                  <a:gd name="T10" fmla="*/ 1228 w 1401"/>
                  <a:gd name="T11" fmla="*/ 887 h 1345"/>
                  <a:gd name="T12" fmla="*/ 1342 w 1401"/>
                  <a:gd name="T13" fmla="*/ 916 h 1345"/>
                  <a:gd name="T14" fmla="*/ 1400 w 1401"/>
                  <a:gd name="T15" fmla="*/ 1344 h 1345"/>
                  <a:gd name="T16" fmla="*/ 28 w 1401"/>
                  <a:gd name="T17" fmla="*/ 973 h 1345"/>
                  <a:gd name="T18" fmla="*/ 913 w 1401"/>
                  <a:gd name="T19" fmla="*/ 630 h 1345"/>
                  <a:gd name="T20" fmla="*/ 685 w 1401"/>
                  <a:gd name="T21" fmla="*/ 744 h 1345"/>
                  <a:gd name="T22" fmla="*/ 943 w 1401"/>
                  <a:gd name="T23" fmla="*/ 802 h 1345"/>
                  <a:gd name="T24" fmla="*/ 913 w 1401"/>
                  <a:gd name="T25" fmla="*/ 630 h 13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1"/>
                  <a:gd name="T40" fmla="*/ 0 h 1345"/>
                  <a:gd name="T41" fmla="*/ 1401 w 1401"/>
                  <a:gd name="T42" fmla="*/ 1345 h 13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1" h="1345">
                    <a:moveTo>
                      <a:pt x="28" y="973"/>
                    </a:moveTo>
                    <a:lnTo>
                      <a:pt x="0" y="658"/>
                    </a:lnTo>
                    <a:lnTo>
                      <a:pt x="1256" y="0"/>
                    </a:lnTo>
                    <a:lnTo>
                      <a:pt x="1314" y="429"/>
                    </a:lnTo>
                    <a:lnTo>
                      <a:pt x="1200" y="487"/>
                    </a:lnTo>
                    <a:lnTo>
                      <a:pt x="1228" y="887"/>
                    </a:lnTo>
                    <a:lnTo>
                      <a:pt x="1342" y="916"/>
                    </a:lnTo>
                    <a:lnTo>
                      <a:pt x="1400" y="1344"/>
                    </a:lnTo>
                    <a:lnTo>
                      <a:pt x="28" y="973"/>
                    </a:lnTo>
                    <a:close/>
                    <a:moveTo>
                      <a:pt x="913" y="630"/>
                    </a:moveTo>
                    <a:lnTo>
                      <a:pt x="685" y="744"/>
                    </a:lnTo>
                    <a:lnTo>
                      <a:pt x="943" y="802"/>
                    </a:lnTo>
                    <a:lnTo>
                      <a:pt x="913" y="630"/>
                    </a:lnTo>
                    <a:close/>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0" name="Freeform 34"/>
              <p:cNvSpPr>
                <a:spLocks noChangeArrowheads="1"/>
              </p:cNvSpPr>
              <p:nvPr/>
            </p:nvSpPr>
            <p:spPr bwMode="auto">
              <a:xfrm>
                <a:off x="3055941" y="3838578"/>
                <a:ext cx="484190" cy="411158"/>
              </a:xfrm>
              <a:custGeom>
                <a:avLst/>
                <a:gdLst>
                  <a:gd name="T0" fmla="*/ 600 w 1344"/>
                  <a:gd name="T1" fmla="*/ 28 h 1144"/>
                  <a:gd name="T2" fmla="*/ 600 w 1344"/>
                  <a:gd name="T3" fmla="*/ 28 h 1144"/>
                  <a:gd name="T4" fmla="*/ 828 w 1344"/>
                  <a:gd name="T5" fmla="*/ 86 h 1144"/>
                  <a:gd name="T6" fmla="*/ 972 w 1344"/>
                  <a:gd name="T7" fmla="*/ 228 h 1144"/>
                  <a:gd name="T8" fmla="*/ 1028 w 1344"/>
                  <a:gd name="T9" fmla="*/ 429 h 1144"/>
                  <a:gd name="T10" fmla="*/ 1028 w 1344"/>
                  <a:gd name="T11" fmla="*/ 686 h 1144"/>
                  <a:gd name="T12" fmla="*/ 1343 w 1344"/>
                  <a:gd name="T13" fmla="*/ 714 h 1144"/>
                  <a:gd name="T14" fmla="*/ 1315 w 1344"/>
                  <a:gd name="T15" fmla="*/ 1143 h 1144"/>
                  <a:gd name="T16" fmla="*/ 0 w 1344"/>
                  <a:gd name="T17" fmla="*/ 1000 h 1144"/>
                  <a:gd name="T18" fmla="*/ 29 w 1344"/>
                  <a:gd name="T19" fmla="*/ 571 h 1144"/>
                  <a:gd name="T20" fmla="*/ 85 w 1344"/>
                  <a:gd name="T21" fmla="*/ 343 h 1144"/>
                  <a:gd name="T22" fmla="*/ 200 w 1344"/>
                  <a:gd name="T23" fmla="*/ 142 h 1144"/>
                  <a:gd name="T24" fmla="*/ 372 w 1344"/>
                  <a:gd name="T25" fmla="*/ 28 h 1144"/>
                  <a:gd name="T26" fmla="*/ 600 w 1344"/>
                  <a:gd name="T27" fmla="*/ 28 h 1144"/>
                  <a:gd name="T28" fmla="*/ 685 w 1344"/>
                  <a:gd name="T29" fmla="*/ 628 h 1144"/>
                  <a:gd name="T30" fmla="*/ 685 w 1344"/>
                  <a:gd name="T31" fmla="*/ 628 h 1144"/>
                  <a:gd name="T32" fmla="*/ 685 w 1344"/>
                  <a:gd name="T33" fmla="*/ 628 h 1144"/>
                  <a:gd name="T34" fmla="*/ 657 w 1344"/>
                  <a:gd name="T35" fmla="*/ 485 h 1144"/>
                  <a:gd name="T36" fmla="*/ 571 w 1344"/>
                  <a:gd name="T37" fmla="*/ 457 h 1144"/>
                  <a:gd name="T38" fmla="*/ 457 w 1344"/>
                  <a:gd name="T39" fmla="*/ 485 h 1144"/>
                  <a:gd name="T40" fmla="*/ 400 w 1344"/>
                  <a:gd name="T41" fmla="*/ 600 h 1144"/>
                  <a:gd name="T42" fmla="*/ 400 w 1344"/>
                  <a:gd name="T43" fmla="*/ 600 h 1144"/>
                  <a:gd name="T44" fmla="*/ 685 w 1344"/>
                  <a:gd name="T45" fmla="*/ 628 h 1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44"/>
                  <a:gd name="T70" fmla="*/ 0 h 1144"/>
                  <a:gd name="T71" fmla="*/ 1344 w 1344"/>
                  <a:gd name="T72" fmla="*/ 1144 h 11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44" h="1144">
                    <a:moveTo>
                      <a:pt x="600" y="28"/>
                    </a:moveTo>
                    <a:lnTo>
                      <a:pt x="600" y="28"/>
                    </a:lnTo>
                    <a:cubicBezTo>
                      <a:pt x="685" y="28"/>
                      <a:pt x="771" y="57"/>
                      <a:pt x="828" y="86"/>
                    </a:cubicBezTo>
                    <a:cubicBezTo>
                      <a:pt x="886" y="142"/>
                      <a:pt x="942" y="172"/>
                      <a:pt x="972" y="228"/>
                    </a:cubicBezTo>
                    <a:cubicBezTo>
                      <a:pt x="1000" y="286"/>
                      <a:pt x="1028" y="371"/>
                      <a:pt x="1028" y="429"/>
                    </a:cubicBezTo>
                    <a:cubicBezTo>
                      <a:pt x="1057" y="515"/>
                      <a:pt x="1057" y="600"/>
                      <a:pt x="1028" y="686"/>
                    </a:cubicBezTo>
                    <a:cubicBezTo>
                      <a:pt x="1343" y="714"/>
                      <a:pt x="1343" y="714"/>
                      <a:pt x="1343" y="714"/>
                    </a:cubicBezTo>
                    <a:cubicBezTo>
                      <a:pt x="1315" y="1143"/>
                      <a:pt x="1315" y="1143"/>
                      <a:pt x="1315" y="1143"/>
                    </a:cubicBezTo>
                    <a:cubicBezTo>
                      <a:pt x="0" y="1000"/>
                      <a:pt x="0" y="1000"/>
                      <a:pt x="0" y="1000"/>
                    </a:cubicBezTo>
                    <a:cubicBezTo>
                      <a:pt x="29" y="571"/>
                      <a:pt x="29" y="571"/>
                      <a:pt x="29" y="571"/>
                    </a:cubicBezTo>
                    <a:cubicBezTo>
                      <a:pt x="57" y="485"/>
                      <a:pt x="57" y="400"/>
                      <a:pt x="85" y="343"/>
                    </a:cubicBezTo>
                    <a:cubicBezTo>
                      <a:pt x="114" y="257"/>
                      <a:pt x="143" y="200"/>
                      <a:pt x="200" y="142"/>
                    </a:cubicBezTo>
                    <a:cubicBezTo>
                      <a:pt x="257" y="114"/>
                      <a:pt x="314" y="57"/>
                      <a:pt x="372" y="28"/>
                    </a:cubicBezTo>
                    <a:cubicBezTo>
                      <a:pt x="428" y="28"/>
                      <a:pt x="514" y="0"/>
                      <a:pt x="600" y="28"/>
                    </a:cubicBezTo>
                    <a:close/>
                    <a:moveTo>
                      <a:pt x="685" y="628"/>
                    </a:moveTo>
                    <a:lnTo>
                      <a:pt x="685" y="628"/>
                    </a:lnTo>
                    <a:cubicBezTo>
                      <a:pt x="685" y="571"/>
                      <a:pt x="685" y="515"/>
                      <a:pt x="657" y="485"/>
                    </a:cubicBezTo>
                    <a:cubicBezTo>
                      <a:pt x="629" y="485"/>
                      <a:pt x="600" y="457"/>
                      <a:pt x="571" y="457"/>
                    </a:cubicBezTo>
                    <a:cubicBezTo>
                      <a:pt x="514" y="457"/>
                      <a:pt x="486" y="457"/>
                      <a:pt x="457" y="485"/>
                    </a:cubicBezTo>
                    <a:cubicBezTo>
                      <a:pt x="428" y="485"/>
                      <a:pt x="400" y="543"/>
                      <a:pt x="400" y="600"/>
                    </a:cubicBezTo>
                    <a:lnTo>
                      <a:pt x="685" y="628"/>
                    </a:lnTo>
                    <a:close/>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1" name="Freeform 35"/>
              <p:cNvSpPr>
                <a:spLocks noChangeArrowheads="1"/>
              </p:cNvSpPr>
              <p:nvPr/>
            </p:nvSpPr>
            <p:spPr bwMode="auto">
              <a:xfrm>
                <a:off x="3116266" y="3405182"/>
                <a:ext cx="504828" cy="463553"/>
              </a:xfrm>
              <a:custGeom>
                <a:avLst/>
                <a:gdLst>
                  <a:gd name="T0" fmla="*/ 801 w 1402"/>
                  <a:gd name="T1" fmla="*/ 29 h 1287"/>
                  <a:gd name="T2" fmla="*/ 801 w 1402"/>
                  <a:gd name="T3" fmla="*/ 29 h 1287"/>
                  <a:gd name="T4" fmla="*/ 1000 w 1402"/>
                  <a:gd name="T5" fmla="*/ 143 h 1287"/>
                  <a:gd name="T6" fmla="*/ 1114 w 1402"/>
                  <a:gd name="T7" fmla="*/ 314 h 1287"/>
                  <a:gd name="T8" fmla="*/ 1144 w 1402"/>
                  <a:gd name="T9" fmla="*/ 543 h 1287"/>
                  <a:gd name="T10" fmla="*/ 1086 w 1402"/>
                  <a:gd name="T11" fmla="*/ 772 h 1287"/>
                  <a:gd name="T12" fmla="*/ 1401 w 1402"/>
                  <a:gd name="T13" fmla="*/ 886 h 1287"/>
                  <a:gd name="T14" fmla="*/ 1258 w 1402"/>
                  <a:gd name="T15" fmla="*/ 1286 h 1287"/>
                  <a:gd name="T16" fmla="*/ 0 w 1402"/>
                  <a:gd name="T17" fmla="*/ 858 h 1287"/>
                  <a:gd name="T18" fmla="*/ 143 w 1402"/>
                  <a:gd name="T19" fmla="*/ 458 h 1287"/>
                  <a:gd name="T20" fmla="*/ 229 w 1402"/>
                  <a:gd name="T21" fmla="*/ 229 h 1287"/>
                  <a:gd name="T22" fmla="*/ 372 w 1402"/>
                  <a:gd name="T23" fmla="*/ 86 h 1287"/>
                  <a:gd name="T24" fmla="*/ 572 w 1402"/>
                  <a:gd name="T25" fmla="*/ 0 h 1287"/>
                  <a:gd name="T26" fmla="*/ 801 w 1402"/>
                  <a:gd name="T27" fmla="*/ 29 h 1287"/>
                  <a:gd name="T28" fmla="*/ 743 w 1402"/>
                  <a:gd name="T29" fmla="*/ 657 h 1287"/>
                  <a:gd name="T30" fmla="*/ 743 w 1402"/>
                  <a:gd name="T31" fmla="*/ 657 h 1287"/>
                  <a:gd name="T32" fmla="*/ 771 w 1402"/>
                  <a:gd name="T33" fmla="*/ 657 h 1287"/>
                  <a:gd name="T34" fmla="*/ 771 w 1402"/>
                  <a:gd name="T35" fmla="*/ 515 h 1287"/>
                  <a:gd name="T36" fmla="*/ 657 w 1402"/>
                  <a:gd name="T37" fmla="*/ 458 h 1287"/>
                  <a:gd name="T38" fmla="*/ 543 w 1402"/>
                  <a:gd name="T39" fmla="*/ 458 h 1287"/>
                  <a:gd name="T40" fmla="*/ 486 w 1402"/>
                  <a:gd name="T41" fmla="*/ 543 h 1287"/>
                  <a:gd name="T42" fmla="*/ 486 w 1402"/>
                  <a:gd name="T43" fmla="*/ 572 h 1287"/>
                  <a:gd name="T44" fmla="*/ 743 w 1402"/>
                  <a:gd name="T45" fmla="*/ 657 h 12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02"/>
                  <a:gd name="T70" fmla="*/ 0 h 1287"/>
                  <a:gd name="T71" fmla="*/ 1402 w 1402"/>
                  <a:gd name="T72" fmla="*/ 1287 h 12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02" h="1287">
                    <a:moveTo>
                      <a:pt x="801" y="29"/>
                    </a:moveTo>
                    <a:lnTo>
                      <a:pt x="801" y="29"/>
                    </a:lnTo>
                    <a:cubicBezTo>
                      <a:pt x="886" y="57"/>
                      <a:pt x="972" y="115"/>
                      <a:pt x="1000" y="143"/>
                    </a:cubicBezTo>
                    <a:cubicBezTo>
                      <a:pt x="1058" y="200"/>
                      <a:pt x="1086" y="258"/>
                      <a:pt x="1114" y="314"/>
                    </a:cubicBezTo>
                    <a:cubicBezTo>
                      <a:pt x="1144" y="400"/>
                      <a:pt x="1144" y="458"/>
                      <a:pt x="1144" y="543"/>
                    </a:cubicBezTo>
                    <a:cubicBezTo>
                      <a:pt x="1144" y="629"/>
                      <a:pt x="1114" y="687"/>
                      <a:pt x="1086" y="772"/>
                    </a:cubicBezTo>
                    <a:cubicBezTo>
                      <a:pt x="1401" y="886"/>
                      <a:pt x="1401" y="886"/>
                      <a:pt x="1401" y="886"/>
                    </a:cubicBezTo>
                    <a:cubicBezTo>
                      <a:pt x="1258" y="1286"/>
                      <a:pt x="1258" y="1286"/>
                      <a:pt x="1258" y="1286"/>
                    </a:cubicBezTo>
                    <a:cubicBezTo>
                      <a:pt x="0" y="858"/>
                      <a:pt x="0" y="858"/>
                      <a:pt x="0" y="858"/>
                    </a:cubicBezTo>
                    <a:cubicBezTo>
                      <a:pt x="143" y="458"/>
                      <a:pt x="143" y="458"/>
                      <a:pt x="143" y="458"/>
                    </a:cubicBezTo>
                    <a:cubicBezTo>
                      <a:pt x="171" y="372"/>
                      <a:pt x="201" y="314"/>
                      <a:pt x="229" y="229"/>
                    </a:cubicBezTo>
                    <a:cubicBezTo>
                      <a:pt x="286" y="172"/>
                      <a:pt x="315" y="115"/>
                      <a:pt x="372" y="86"/>
                    </a:cubicBezTo>
                    <a:cubicBezTo>
                      <a:pt x="429" y="57"/>
                      <a:pt x="486" y="29"/>
                      <a:pt x="572" y="0"/>
                    </a:cubicBezTo>
                    <a:cubicBezTo>
                      <a:pt x="629" y="0"/>
                      <a:pt x="715" y="0"/>
                      <a:pt x="801" y="29"/>
                    </a:cubicBezTo>
                    <a:close/>
                    <a:moveTo>
                      <a:pt x="743" y="657"/>
                    </a:moveTo>
                    <a:lnTo>
                      <a:pt x="743" y="657"/>
                    </a:lnTo>
                    <a:cubicBezTo>
                      <a:pt x="771" y="657"/>
                      <a:pt x="771" y="657"/>
                      <a:pt x="771" y="657"/>
                    </a:cubicBezTo>
                    <a:cubicBezTo>
                      <a:pt x="771" y="601"/>
                      <a:pt x="771" y="543"/>
                      <a:pt x="771" y="515"/>
                    </a:cubicBezTo>
                    <a:cubicBezTo>
                      <a:pt x="743" y="486"/>
                      <a:pt x="715" y="458"/>
                      <a:pt x="657" y="458"/>
                    </a:cubicBezTo>
                    <a:cubicBezTo>
                      <a:pt x="629" y="429"/>
                      <a:pt x="600" y="429"/>
                      <a:pt x="543" y="458"/>
                    </a:cubicBezTo>
                    <a:cubicBezTo>
                      <a:pt x="514" y="458"/>
                      <a:pt x="486" y="515"/>
                      <a:pt x="486" y="543"/>
                    </a:cubicBezTo>
                    <a:cubicBezTo>
                      <a:pt x="486" y="572"/>
                      <a:pt x="486" y="572"/>
                      <a:pt x="486" y="572"/>
                    </a:cubicBezTo>
                    <a:lnTo>
                      <a:pt x="743" y="657"/>
                    </a:lnTo>
                    <a:close/>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2" name="Freeform 36"/>
              <p:cNvSpPr>
                <a:spLocks noChangeArrowheads="1"/>
              </p:cNvSpPr>
              <p:nvPr/>
            </p:nvSpPr>
            <p:spPr bwMode="auto">
              <a:xfrm>
                <a:off x="3281357" y="3127371"/>
                <a:ext cx="555623" cy="371470"/>
              </a:xfrm>
              <a:custGeom>
                <a:avLst/>
                <a:gdLst>
                  <a:gd name="T0" fmla="*/ 0 w 1544"/>
                  <a:gd name="T1" fmla="*/ 400 h 1031"/>
                  <a:gd name="T2" fmla="*/ 199 w 1544"/>
                  <a:gd name="T3" fmla="*/ 0 h 1031"/>
                  <a:gd name="T4" fmla="*/ 1057 w 1544"/>
                  <a:gd name="T5" fmla="*/ 486 h 1031"/>
                  <a:gd name="T6" fmla="*/ 1228 w 1544"/>
                  <a:gd name="T7" fmla="*/ 143 h 1031"/>
                  <a:gd name="T8" fmla="*/ 1543 w 1544"/>
                  <a:gd name="T9" fmla="*/ 315 h 1031"/>
                  <a:gd name="T10" fmla="*/ 1171 w 1544"/>
                  <a:gd name="T11" fmla="*/ 1030 h 1031"/>
                  <a:gd name="T12" fmla="*/ 0 w 1544"/>
                  <a:gd name="T13" fmla="*/ 400 h 1031"/>
                  <a:gd name="T14" fmla="*/ 0 60000 65536"/>
                  <a:gd name="T15" fmla="*/ 0 60000 65536"/>
                  <a:gd name="T16" fmla="*/ 0 60000 65536"/>
                  <a:gd name="T17" fmla="*/ 0 60000 65536"/>
                  <a:gd name="T18" fmla="*/ 0 60000 65536"/>
                  <a:gd name="T19" fmla="*/ 0 60000 65536"/>
                  <a:gd name="T20" fmla="*/ 0 60000 65536"/>
                  <a:gd name="T21" fmla="*/ 0 w 1544"/>
                  <a:gd name="T22" fmla="*/ 0 h 1031"/>
                  <a:gd name="T23" fmla="*/ 1544 w 1544"/>
                  <a:gd name="T24" fmla="*/ 1031 h 10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44" h="1031">
                    <a:moveTo>
                      <a:pt x="0" y="400"/>
                    </a:moveTo>
                    <a:lnTo>
                      <a:pt x="199" y="0"/>
                    </a:lnTo>
                    <a:lnTo>
                      <a:pt x="1057" y="486"/>
                    </a:lnTo>
                    <a:lnTo>
                      <a:pt x="1228" y="143"/>
                    </a:lnTo>
                    <a:lnTo>
                      <a:pt x="1543" y="315"/>
                    </a:lnTo>
                    <a:lnTo>
                      <a:pt x="1171" y="1030"/>
                    </a:lnTo>
                    <a:lnTo>
                      <a:pt x="0" y="400"/>
                    </a:ln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3" name="Freeform 37"/>
              <p:cNvSpPr>
                <a:spLocks noChangeArrowheads="1"/>
              </p:cNvSpPr>
              <p:nvPr/>
            </p:nvSpPr>
            <p:spPr bwMode="auto">
              <a:xfrm>
                <a:off x="3455991" y="2830510"/>
                <a:ext cx="484190" cy="411158"/>
              </a:xfrm>
              <a:custGeom>
                <a:avLst/>
                <a:gdLst>
                  <a:gd name="T0" fmla="*/ 0 w 1345"/>
                  <a:gd name="T1" fmla="*/ 343 h 1144"/>
                  <a:gd name="T2" fmla="*/ 286 w 1345"/>
                  <a:gd name="T3" fmla="*/ 0 h 1144"/>
                  <a:gd name="T4" fmla="*/ 1344 w 1345"/>
                  <a:gd name="T5" fmla="*/ 771 h 1144"/>
                  <a:gd name="T6" fmla="*/ 1086 w 1345"/>
                  <a:gd name="T7" fmla="*/ 1143 h 1144"/>
                  <a:gd name="T8" fmla="*/ 0 w 1345"/>
                  <a:gd name="T9" fmla="*/ 343 h 1144"/>
                  <a:gd name="T10" fmla="*/ 0 60000 65536"/>
                  <a:gd name="T11" fmla="*/ 0 60000 65536"/>
                  <a:gd name="T12" fmla="*/ 0 60000 65536"/>
                  <a:gd name="T13" fmla="*/ 0 60000 65536"/>
                  <a:gd name="T14" fmla="*/ 0 60000 65536"/>
                  <a:gd name="T15" fmla="*/ 0 w 1345"/>
                  <a:gd name="T16" fmla="*/ 0 h 1144"/>
                  <a:gd name="T17" fmla="*/ 1345 w 1345"/>
                  <a:gd name="T18" fmla="*/ 1144 h 1144"/>
                </a:gdLst>
                <a:ahLst/>
                <a:cxnLst>
                  <a:cxn ang="T10">
                    <a:pos x="T0" y="T1"/>
                  </a:cxn>
                  <a:cxn ang="T11">
                    <a:pos x="T2" y="T3"/>
                  </a:cxn>
                  <a:cxn ang="T12">
                    <a:pos x="T4" y="T5"/>
                  </a:cxn>
                  <a:cxn ang="T13">
                    <a:pos x="T6" y="T7"/>
                  </a:cxn>
                  <a:cxn ang="T14">
                    <a:pos x="T8" y="T9"/>
                  </a:cxn>
                </a:cxnLst>
                <a:rect l="T15" t="T16" r="T17" b="T18"/>
                <a:pathLst>
                  <a:path w="1345" h="1144">
                    <a:moveTo>
                      <a:pt x="0" y="343"/>
                    </a:moveTo>
                    <a:lnTo>
                      <a:pt x="286" y="0"/>
                    </a:lnTo>
                    <a:lnTo>
                      <a:pt x="1344" y="771"/>
                    </a:lnTo>
                    <a:lnTo>
                      <a:pt x="1086" y="1143"/>
                    </a:lnTo>
                    <a:lnTo>
                      <a:pt x="0" y="343"/>
                    </a:ln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4" name="Freeform 38"/>
              <p:cNvSpPr>
                <a:spLocks noChangeArrowheads="1"/>
              </p:cNvSpPr>
              <p:nvPr/>
            </p:nvSpPr>
            <p:spPr bwMode="auto">
              <a:xfrm>
                <a:off x="3703634" y="2479678"/>
                <a:ext cx="525466" cy="515936"/>
              </a:xfrm>
              <a:custGeom>
                <a:avLst/>
                <a:gdLst>
                  <a:gd name="T0" fmla="*/ 201 w 1459"/>
                  <a:gd name="T1" fmla="*/ 1201 h 1431"/>
                  <a:gd name="T2" fmla="*/ 201 w 1459"/>
                  <a:gd name="T3" fmla="*/ 1201 h 1431"/>
                  <a:gd name="T4" fmla="*/ 57 w 1459"/>
                  <a:gd name="T5" fmla="*/ 973 h 1431"/>
                  <a:gd name="T6" fmla="*/ 0 w 1459"/>
                  <a:gd name="T7" fmla="*/ 715 h 1431"/>
                  <a:gd name="T8" fmla="*/ 57 w 1459"/>
                  <a:gd name="T9" fmla="*/ 458 h 1431"/>
                  <a:gd name="T10" fmla="*/ 229 w 1459"/>
                  <a:gd name="T11" fmla="*/ 229 h 1431"/>
                  <a:gd name="T12" fmla="*/ 372 w 1459"/>
                  <a:gd name="T13" fmla="*/ 86 h 1431"/>
                  <a:gd name="T14" fmla="*/ 514 w 1459"/>
                  <a:gd name="T15" fmla="*/ 29 h 1431"/>
                  <a:gd name="T16" fmla="*/ 658 w 1459"/>
                  <a:gd name="T17" fmla="*/ 0 h 1431"/>
                  <a:gd name="T18" fmla="*/ 772 w 1459"/>
                  <a:gd name="T19" fmla="*/ 401 h 1431"/>
                  <a:gd name="T20" fmla="*/ 686 w 1459"/>
                  <a:gd name="T21" fmla="*/ 401 h 1431"/>
                  <a:gd name="T22" fmla="*/ 600 w 1459"/>
                  <a:gd name="T23" fmla="*/ 458 h 1431"/>
                  <a:gd name="T24" fmla="*/ 514 w 1459"/>
                  <a:gd name="T25" fmla="*/ 515 h 1431"/>
                  <a:gd name="T26" fmla="*/ 458 w 1459"/>
                  <a:gd name="T27" fmla="*/ 601 h 1431"/>
                  <a:gd name="T28" fmla="*/ 429 w 1459"/>
                  <a:gd name="T29" fmla="*/ 715 h 1431"/>
                  <a:gd name="T30" fmla="*/ 458 w 1459"/>
                  <a:gd name="T31" fmla="*/ 829 h 1431"/>
                  <a:gd name="T32" fmla="*/ 514 w 1459"/>
                  <a:gd name="T33" fmla="*/ 915 h 1431"/>
                  <a:gd name="T34" fmla="*/ 600 w 1459"/>
                  <a:gd name="T35" fmla="*/ 973 h 1431"/>
                  <a:gd name="T36" fmla="*/ 715 w 1459"/>
                  <a:gd name="T37" fmla="*/ 1001 h 1431"/>
                  <a:gd name="T38" fmla="*/ 829 w 1459"/>
                  <a:gd name="T39" fmla="*/ 973 h 1431"/>
                  <a:gd name="T40" fmla="*/ 915 w 1459"/>
                  <a:gd name="T41" fmla="*/ 915 h 1431"/>
                  <a:gd name="T42" fmla="*/ 1001 w 1459"/>
                  <a:gd name="T43" fmla="*/ 801 h 1431"/>
                  <a:gd name="T44" fmla="*/ 1029 w 1459"/>
                  <a:gd name="T45" fmla="*/ 715 h 1431"/>
                  <a:gd name="T46" fmla="*/ 1029 w 1459"/>
                  <a:gd name="T47" fmla="*/ 630 h 1431"/>
                  <a:gd name="T48" fmla="*/ 1458 w 1459"/>
                  <a:gd name="T49" fmla="*/ 744 h 1431"/>
                  <a:gd name="T50" fmla="*/ 1401 w 1459"/>
                  <a:gd name="T51" fmla="*/ 887 h 1431"/>
                  <a:gd name="T52" fmla="*/ 1344 w 1459"/>
                  <a:gd name="T53" fmla="*/ 1058 h 1431"/>
                  <a:gd name="T54" fmla="*/ 1201 w 1459"/>
                  <a:gd name="T55" fmla="*/ 1201 h 1431"/>
                  <a:gd name="T56" fmla="*/ 973 w 1459"/>
                  <a:gd name="T57" fmla="*/ 1373 h 1431"/>
                  <a:gd name="T58" fmla="*/ 715 w 1459"/>
                  <a:gd name="T59" fmla="*/ 1430 h 1431"/>
                  <a:gd name="T60" fmla="*/ 458 w 1459"/>
                  <a:gd name="T61" fmla="*/ 1373 h 1431"/>
                  <a:gd name="T62" fmla="*/ 201 w 1459"/>
                  <a:gd name="T63" fmla="*/ 1201 h 143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59"/>
                  <a:gd name="T97" fmla="*/ 0 h 1431"/>
                  <a:gd name="T98" fmla="*/ 1459 w 1459"/>
                  <a:gd name="T99" fmla="*/ 1431 h 143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59" h="1431">
                    <a:moveTo>
                      <a:pt x="201" y="1201"/>
                    </a:moveTo>
                    <a:lnTo>
                      <a:pt x="201" y="1201"/>
                    </a:lnTo>
                    <a:cubicBezTo>
                      <a:pt x="143" y="1144"/>
                      <a:pt x="86" y="1058"/>
                      <a:pt x="57" y="973"/>
                    </a:cubicBezTo>
                    <a:cubicBezTo>
                      <a:pt x="29" y="887"/>
                      <a:pt x="0" y="801"/>
                      <a:pt x="0" y="715"/>
                    </a:cubicBezTo>
                    <a:cubicBezTo>
                      <a:pt x="0" y="630"/>
                      <a:pt x="29" y="544"/>
                      <a:pt x="57" y="458"/>
                    </a:cubicBezTo>
                    <a:cubicBezTo>
                      <a:pt x="115" y="372"/>
                      <a:pt x="143" y="287"/>
                      <a:pt x="229" y="229"/>
                    </a:cubicBezTo>
                    <a:cubicBezTo>
                      <a:pt x="286" y="172"/>
                      <a:pt x="315" y="115"/>
                      <a:pt x="372" y="86"/>
                    </a:cubicBezTo>
                    <a:cubicBezTo>
                      <a:pt x="429" y="58"/>
                      <a:pt x="486" y="29"/>
                      <a:pt x="514" y="29"/>
                    </a:cubicBezTo>
                    <a:cubicBezTo>
                      <a:pt x="572" y="0"/>
                      <a:pt x="630" y="0"/>
                      <a:pt x="658" y="0"/>
                    </a:cubicBezTo>
                    <a:cubicBezTo>
                      <a:pt x="772" y="401"/>
                      <a:pt x="772" y="401"/>
                      <a:pt x="772" y="401"/>
                    </a:cubicBezTo>
                    <a:cubicBezTo>
                      <a:pt x="744" y="401"/>
                      <a:pt x="715" y="401"/>
                      <a:pt x="686" y="401"/>
                    </a:cubicBezTo>
                    <a:cubicBezTo>
                      <a:pt x="658" y="429"/>
                      <a:pt x="630" y="429"/>
                      <a:pt x="600" y="458"/>
                    </a:cubicBezTo>
                    <a:cubicBezTo>
                      <a:pt x="572" y="458"/>
                      <a:pt x="544" y="486"/>
                      <a:pt x="514" y="515"/>
                    </a:cubicBezTo>
                    <a:cubicBezTo>
                      <a:pt x="486" y="544"/>
                      <a:pt x="486" y="572"/>
                      <a:pt x="458" y="601"/>
                    </a:cubicBezTo>
                    <a:cubicBezTo>
                      <a:pt x="458" y="630"/>
                      <a:pt x="429" y="686"/>
                      <a:pt x="429" y="715"/>
                    </a:cubicBezTo>
                    <a:cubicBezTo>
                      <a:pt x="429" y="744"/>
                      <a:pt x="429" y="772"/>
                      <a:pt x="458" y="829"/>
                    </a:cubicBezTo>
                    <a:cubicBezTo>
                      <a:pt x="458" y="858"/>
                      <a:pt x="486" y="887"/>
                      <a:pt x="514" y="915"/>
                    </a:cubicBezTo>
                    <a:cubicBezTo>
                      <a:pt x="544" y="944"/>
                      <a:pt x="572" y="973"/>
                      <a:pt x="600" y="973"/>
                    </a:cubicBezTo>
                    <a:cubicBezTo>
                      <a:pt x="658" y="973"/>
                      <a:pt x="686" y="1001"/>
                      <a:pt x="715" y="1001"/>
                    </a:cubicBezTo>
                    <a:cubicBezTo>
                      <a:pt x="744" y="1001"/>
                      <a:pt x="801" y="973"/>
                      <a:pt x="829" y="973"/>
                    </a:cubicBezTo>
                    <a:cubicBezTo>
                      <a:pt x="858" y="944"/>
                      <a:pt x="887" y="944"/>
                      <a:pt x="915" y="915"/>
                    </a:cubicBezTo>
                    <a:cubicBezTo>
                      <a:pt x="943" y="858"/>
                      <a:pt x="973" y="829"/>
                      <a:pt x="1001" y="801"/>
                    </a:cubicBezTo>
                    <a:cubicBezTo>
                      <a:pt x="1001" y="772"/>
                      <a:pt x="1029" y="744"/>
                      <a:pt x="1029" y="715"/>
                    </a:cubicBezTo>
                    <a:cubicBezTo>
                      <a:pt x="1029" y="686"/>
                      <a:pt x="1029" y="658"/>
                      <a:pt x="1029" y="630"/>
                    </a:cubicBezTo>
                    <a:cubicBezTo>
                      <a:pt x="1458" y="744"/>
                      <a:pt x="1458" y="744"/>
                      <a:pt x="1458" y="744"/>
                    </a:cubicBezTo>
                    <a:cubicBezTo>
                      <a:pt x="1458" y="801"/>
                      <a:pt x="1430" y="858"/>
                      <a:pt x="1401" y="887"/>
                    </a:cubicBezTo>
                    <a:cubicBezTo>
                      <a:pt x="1401" y="944"/>
                      <a:pt x="1372" y="1001"/>
                      <a:pt x="1344" y="1058"/>
                    </a:cubicBezTo>
                    <a:cubicBezTo>
                      <a:pt x="1316" y="1087"/>
                      <a:pt x="1258" y="1144"/>
                      <a:pt x="1201" y="1201"/>
                    </a:cubicBezTo>
                    <a:cubicBezTo>
                      <a:pt x="1144" y="1287"/>
                      <a:pt x="1058" y="1344"/>
                      <a:pt x="973" y="1373"/>
                    </a:cubicBezTo>
                    <a:cubicBezTo>
                      <a:pt x="887" y="1401"/>
                      <a:pt x="801" y="1430"/>
                      <a:pt x="715" y="1430"/>
                    </a:cubicBezTo>
                    <a:cubicBezTo>
                      <a:pt x="630" y="1430"/>
                      <a:pt x="544" y="1401"/>
                      <a:pt x="458" y="1373"/>
                    </a:cubicBezTo>
                    <a:cubicBezTo>
                      <a:pt x="372" y="1344"/>
                      <a:pt x="286" y="1287"/>
                      <a:pt x="201" y="1201"/>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5" name="Freeform 39"/>
              <p:cNvSpPr>
                <a:spLocks noChangeArrowheads="1"/>
              </p:cNvSpPr>
              <p:nvPr/>
            </p:nvSpPr>
            <p:spPr bwMode="auto">
              <a:xfrm>
                <a:off x="4135441" y="2232023"/>
                <a:ext cx="504828" cy="566742"/>
              </a:xfrm>
              <a:custGeom>
                <a:avLst/>
                <a:gdLst>
                  <a:gd name="T0" fmla="*/ 0 w 1402"/>
                  <a:gd name="T1" fmla="*/ 172 h 1574"/>
                  <a:gd name="T2" fmla="*/ 286 w 1402"/>
                  <a:gd name="T3" fmla="*/ 0 h 1574"/>
                  <a:gd name="T4" fmla="*/ 1401 w 1402"/>
                  <a:gd name="T5" fmla="*/ 887 h 1574"/>
                  <a:gd name="T6" fmla="*/ 1058 w 1402"/>
                  <a:gd name="T7" fmla="*/ 1115 h 1574"/>
                  <a:gd name="T8" fmla="*/ 943 w 1402"/>
                  <a:gd name="T9" fmla="*/ 1029 h 1574"/>
                  <a:gd name="T10" fmla="*/ 600 w 1402"/>
                  <a:gd name="T11" fmla="*/ 1230 h 1574"/>
                  <a:gd name="T12" fmla="*/ 629 w 1402"/>
                  <a:gd name="T13" fmla="*/ 1344 h 1574"/>
                  <a:gd name="T14" fmla="*/ 257 w 1402"/>
                  <a:gd name="T15" fmla="*/ 1573 h 1574"/>
                  <a:gd name="T16" fmla="*/ 0 w 1402"/>
                  <a:gd name="T17" fmla="*/ 172 h 1574"/>
                  <a:gd name="T18" fmla="*/ 686 w 1402"/>
                  <a:gd name="T19" fmla="*/ 829 h 1574"/>
                  <a:gd name="T20" fmla="*/ 486 w 1402"/>
                  <a:gd name="T21" fmla="*/ 686 h 1574"/>
                  <a:gd name="T22" fmla="*/ 543 w 1402"/>
                  <a:gd name="T23" fmla="*/ 915 h 1574"/>
                  <a:gd name="T24" fmla="*/ 686 w 1402"/>
                  <a:gd name="T25" fmla="*/ 829 h 15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2"/>
                  <a:gd name="T40" fmla="*/ 0 h 1574"/>
                  <a:gd name="T41" fmla="*/ 1402 w 1402"/>
                  <a:gd name="T42" fmla="*/ 1574 h 15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2" h="1574">
                    <a:moveTo>
                      <a:pt x="0" y="172"/>
                    </a:moveTo>
                    <a:lnTo>
                      <a:pt x="286" y="0"/>
                    </a:lnTo>
                    <a:lnTo>
                      <a:pt x="1401" y="887"/>
                    </a:lnTo>
                    <a:lnTo>
                      <a:pt x="1058" y="1115"/>
                    </a:lnTo>
                    <a:lnTo>
                      <a:pt x="943" y="1029"/>
                    </a:lnTo>
                    <a:lnTo>
                      <a:pt x="600" y="1230"/>
                    </a:lnTo>
                    <a:lnTo>
                      <a:pt x="629" y="1344"/>
                    </a:lnTo>
                    <a:lnTo>
                      <a:pt x="257" y="1573"/>
                    </a:lnTo>
                    <a:lnTo>
                      <a:pt x="0" y="172"/>
                    </a:lnTo>
                    <a:close/>
                    <a:moveTo>
                      <a:pt x="686" y="829"/>
                    </a:moveTo>
                    <a:lnTo>
                      <a:pt x="486" y="686"/>
                    </a:lnTo>
                    <a:lnTo>
                      <a:pt x="543" y="915"/>
                    </a:lnTo>
                    <a:lnTo>
                      <a:pt x="686" y="829"/>
                    </a:lnTo>
                    <a:close/>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6" name="Freeform 40"/>
              <p:cNvSpPr>
                <a:spLocks noChangeArrowheads="1"/>
              </p:cNvSpPr>
              <p:nvPr/>
            </p:nvSpPr>
            <p:spPr bwMode="auto">
              <a:xfrm>
                <a:off x="4383084" y="2027232"/>
                <a:ext cx="412746" cy="534985"/>
              </a:xfrm>
              <a:custGeom>
                <a:avLst/>
                <a:gdLst>
                  <a:gd name="T0" fmla="*/ 372 w 1145"/>
                  <a:gd name="T1" fmla="*/ 571 h 1487"/>
                  <a:gd name="T2" fmla="*/ 143 w 1145"/>
                  <a:gd name="T3" fmla="*/ 657 h 1487"/>
                  <a:gd name="T4" fmla="*/ 0 w 1145"/>
                  <a:gd name="T5" fmla="*/ 343 h 1487"/>
                  <a:gd name="T6" fmla="*/ 886 w 1145"/>
                  <a:gd name="T7" fmla="*/ 0 h 1487"/>
                  <a:gd name="T8" fmla="*/ 1000 w 1145"/>
                  <a:gd name="T9" fmla="*/ 314 h 1487"/>
                  <a:gd name="T10" fmla="*/ 771 w 1145"/>
                  <a:gd name="T11" fmla="*/ 429 h 1487"/>
                  <a:gd name="T12" fmla="*/ 1144 w 1145"/>
                  <a:gd name="T13" fmla="*/ 1315 h 1487"/>
                  <a:gd name="T14" fmla="*/ 743 w 1145"/>
                  <a:gd name="T15" fmla="*/ 1486 h 1487"/>
                  <a:gd name="T16" fmla="*/ 372 w 1145"/>
                  <a:gd name="T17" fmla="*/ 571 h 14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5"/>
                  <a:gd name="T28" fmla="*/ 0 h 1487"/>
                  <a:gd name="T29" fmla="*/ 1145 w 1145"/>
                  <a:gd name="T30" fmla="*/ 1487 h 14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5" h="1487">
                    <a:moveTo>
                      <a:pt x="372" y="571"/>
                    </a:moveTo>
                    <a:lnTo>
                      <a:pt x="143" y="657"/>
                    </a:lnTo>
                    <a:lnTo>
                      <a:pt x="0" y="343"/>
                    </a:lnTo>
                    <a:lnTo>
                      <a:pt x="886" y="0"/>
                    </a:lnTo>
                    <a:lnTo>
                      <a:pt x="1000" y="314"/>
                    </a:lnTo>
                    <a:lnTo>
                      <a:pt x="771" y="429"/>
                    </a:lnTo>
                    <a:lnTo>
                      <a:pt x="1144" y="1315"/>
                    </a:lnTo>
                    <a:lnTo>
                      <a:pt x="743" y="1486"/>
                    </a:lnTo>
                    <a:lnTo>
                      <a:pt x="372" y="571"/>
                    </a:ln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7" name="Freeform 41"/>
              <p:cNvSpPr>
                <a:spLocks noChangeArrowheads="1"/>
              </p:cNvSpPr>
              <p:nvPr/>
            </p:nvSpPr>
            <p:spPr bwMode="auto">
              <a:xfrm>
                <a:off x="4773616" y="1976438"/>
                <a:ext cx="266704" cy="504828"/>
              </a:xfrm>
              <a:custGeom>
                <a:avLst/>
                <a:gdLst>
                  <a:gd name="T0" fmla="*/ 0 w 743"/>
                  <a:gd name="T1" fmla="*/ 86 h 1401"/>
                  <a:gd name="T2" fmla="*/ 428 w 743"/>
                  <a:gd name="T3" fmla="*/ 0 h 1401"/>
                  <a:gd name="T4" fmla="*/ 742 w 743"/>
                  <a:gd name="T5" fmla="*/ 1286 h 1401"/>
                  <a:gd name="T6" fmla="*/ 315 w 743"/>
                  <a:gd name="T7" fmla="*/ 1400 h 1401"/>
                  <a:gd name="T8" fmla="*/ 0 w 743"/>
                  <a:gd name="T9" fmla="*/ 86 h 1401"/>
                  <a:gd name="T10" fmla="*/ 0 60000 65536"/>
                  <a:gd name="T11" fmla="*/ 0 60000 65536"/>
                  <a:gd name="T12" fmla="*/ 0 60000 65536"/>
                  <a:gd name="T13" fmla="*/ 0 60000 65536"/>
                  <a:gd name="T14" fmla="*/ 0 60000 65536"/>
                  <a:gd name="T15" fmla="*/ 0 w 743"/>
                  <a:gd name="T16" fmla="*/ 0 h 1401"/>
                  <a:gd name="T17" fmla="*/ 743 w 743"/>
                  <a:gd name="T18" fmla="*/ 1401 h 1401"/>
                </a:gdLst>
                <a:ahLst/>
                <a:cxnLst>
                  <a:cxn ang="T10">
                    <a:pos x="T0" y="T1"/>
                  </a:cxn>
                  <a:cxn ang="T11">
                    <a:pos x="T2" y="T3"/>
                  </a:cxn>
                  <a:cxn ang="T12">
                    <a:pos x="T4" y="T5"/>
                  </a:cxn>
                  <a:cxn ang="T13">
                    <a:pos x="T6" y="T7"/>
                  </a:cxn>
                  <a:cxn ang="T14">
                    <a:pos x="T8" y="T9"/>
                  </a:cxn>
                </a:cxnLst>
                <a:rect l="T15" t="T16" r="T17" b="T18"/>
                <a:pathLst>
                  <a:path w="743" h="1401">
                    <a:moveTo>
                      <a:pt x="0" y="86"/>
                    </a:moveTo>
                    <a:lnTo>
                      <a:pt x="428" y="0"/>
                    </a:lnTo>
                    <a:lnTo>
                      <a:pt x="742" y="1286"/>
                    </a:lnTo>
                    <a:lnTo>
                      <a:pt x="315" y="1400"/>
                    </a:lnTo>
                    <a:lnTo>
                      <a:pt x="0" y="86"/>
                    </a:ln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8" name="Freeform 42"/>
              <p:cNvSpPr>
                <a:spLocks noChangeArrowheads="1"/>
              </p:cNvSpPr>
              <p:nvPr/>
            </p:nvSpPr>
            <p:spPr bwMode="auto">
              <a:xfrm>
                <a:off x="5040308" y="1914524"/>
                <a:ext cx="504828" cy="504828"/>
              </a:xfrm>
              <a:custGeom>
                <a:avLst/>
                <a:gdLst>
                  <a:gd name="T0" fmla="*/ 0 w 1402"/>
                  <a:gd name="T1" fmla="*/ 744 h 1402"/>
                  <a:gd name="T2" fmla="*/ 0 w 1402"/>
                  <a:gd name="T3" fmla="*/ 744 h 1402"/>
                  <a:gd name="T4" fmla="*/ 57 w 1402"/>
                  <a:gd name="T5" fmla="*/ 457 h 1402"/>
                  <a:gd name="T6" fmla="*/ 172 w 1402"/>
                  <a:gd name="T7" fmla="*/ 229 h 1402"/>
                  <a:gd name="T8" fmla="*/ 400 w 1402"/>
                  <a:gd name="T9" fmla="*/ 86 h 1402"/>
                  <a:gd name="T10" fmla="*/ 657 w 1402"/>
                  <a:gd name="T11" fmla="*/ 0 h 1402"/>
                  <a:gd name="T12" fmla="*/ 943 w 1402"/>
                  <a:gd name="T13" fmla="*/ 58 h 1402"/>
                  <a:gd name="T14" fmla="*/ 1172 w 1402"/>
                  <a:gd name="T15" fmla="*/ 172 h 1402"/>
                  <a:gd name="T16" fmla="*/ 1315 w 1402"/>
                  <a:gd name="T17" fmla="*/ 401 h 1402"/>
                  <a:gd name="T18" fmla="*/ 1401 w 1402"/>
                  <a:gd name="T19" fmla="*/ 658 h 1402"/>
                  <a:gd name="T20" fmla="*/ 1372 w 1402"/>
                  <a:gd name="T21" fmla="*/ 944 h 1402"/>
                  <a:gd name="T22" fmla="*/ 1229 w 1402"/>
                  <a:gd name="T23" fmla="*/ 1173 h 1402"/>
                  <a:gd name="T24" fmla="*/ 1000 w 1402"/>
                  <a:gd name="T25" fmla="*/ 1315 h 1402"/>
                  <a:gd name="T26" fmla="*/ 743 w 1402"/>
                  <a:gd name="T27" fmla="*/ 1401 h 1402"/>
                  <a:gd name="T28" fmla="*/ 458 w 1402"/>
                  <a:gd name="T29" fmla="*/ 1372 h 1402"/>
                  <a:gd name="T30" fmla="*/ 229 w 1402"/>
                  <a:gd name="T31" fmla="*/ 1229 h 1402"/>
                  <a:gd name="T32" fmla="*/ 86 w 1402"/>
                  <a:gd name="T33" fmla="*/ 1001 h 1402"/>
                  <a:gd name="T34" fmla="*/ 0 w 1402"/>
                  <a:gd name="T35" fmla="*/ 744 h 1402"/>
                  <a:gd name="T36" fmla="*/ 429 w 1402"/>
                  <a:gd name="T37" fmla="*/ 715 h 1402"/>
                  <a:gd name="T38" fmla="*/ 429 w 1402"/>
                  <a:gd name="T39" fmla="*/ 715 h 1402"/>
                  <a:gd name="T40" fmla="*/ 458 w 1402"/>
                  <a:gd name="T41" fmla="*/ 830 h 1402"/>
                  <a:gd name="T42" fmla="*/ 515 w 1402"/>
                  <a:gd name="T43" fmla="*/ 915 h 1402"/>
                  <a:gd name="T44" fmla="*/ 600 w 1402"/>
                  <a:gd name="T45" fmla="*/ 972 h 1402"/>
                  <a:gd name="T46" fmla="*/ 715 w 1402"/>
                  <a:gd name="T47" fmla="*/ 972 h 1402"/>
                  <a:gd name="T48" fmla="*/ 829 w 1402"/>
                  <a:gd name="T49" fmla="*/ 944 h 1402"/>
                  <a:gd name="T50" fmla="*/ 915 w 1402"/>
                  <a:gd name="T51" fmla="*/ 886 h 1402"/>
                  <a:gd name="T52" fmla="*/ 972 w 1402"/>
                  <a:gd name="T53" fmla="*/ 800 h 1402"/>
                  <a:gd name="T54" fmla="*/ 972 w 1402"/>
                  <a:gd name="T55" fmla="*/ 686 h 1402"/>
                  <a:gd name="T56" fmla="*/ 943 w 1402"/>
                  <a:gd name="T57" fmla="*/ 572 h 1402"/>
                  <a:gd name="T58" fmla="*/ 886 w 1402"/>
                  <a:gd name="T59" fmla="*/ 487 h 1402"/>
                  <a:gd name="T60" fmla="*/ 801 w 1402"/>
                  <a:gd name="T61" fmla="*/ 429 h 1402"/>
                  <a:gd name="T62" fmla="*/ 686 w 1402"/>
                  <a:gd name="T63" fmla="*/ 429 h 1402"/>
                  <a:gd name="T64" fmla="*/ 572 w 1402"/>
                  <a:gd name="T65" fmla="*/ 457 h 1402"/>
                  <a:gd name="T66" fmla="*/ 486 w 1402"/>
                  <a:gd name="T67" fmla="*/ 515 h 1402"/>
                  <a:gd name="T68" fmla="*/ 429 w 1402"/>
                  <a:gd name="T69" fmla="*/ 601 h 1402"/>
                  <a:gd name="T70" fmla="*/ 429 w 1402"/>
                  <a:gd name="T71" fmla="*/ 715 h 14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02"/>
                  <a:gd name="T109" fmla="*/ 0 h 1402"/>
                  <a:gd name="T110" fmla="*/ 1402 w 1402"/>
                  <a:gd name="T111" fmla="*/ 1402 h 140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02" h="1402">
                    <a:moveTo>
                      <a:pt x="0" y="744"/>
                    </a:moveTo>
                    <a:lnTo>
                      <a:pt x="0" y="744"/>
                    </a:lnTo>
                    <a:cubicBezTo>
                      <a:pt x="0" y="658"/>
                      <a:pt x="29" y="543"/>
                      <a:pt x="57" y="457"/>
                    </a:cubicBezTo>
                    <a:cubicBezTo>
                      <a:pt x="86" y="372"/>
                      <a:pt x="115" y="315"/>
                      <a:pt x="172" y="229"/>
                    </a:cubicBezTo>
                    <a:cubicBezTo>
                      <a:pt x="229" y="172"/>
                      <a:pt x="314" y="114"/>
                      <a:pt x="400" y="86"/>
                    </a:cubicBezTo>
                    <a:cubicBezTo>
                      <a:pt x="486" y="28"/>
                      <a:pt x="572" y="0"/>
                      <a:pt x="657" y="0"/>
                    </a:cubicBezTo>
                    <a:cubicBezTo>
                      <a:pt x="772" y="0"/>
                      <a:pt x="857" y="0"/>
                      <a:pt x="943" y="58"/>
                    </a:cubicBezTo>
                    <a:cubicBezTo>
                      <a:pt x="1029" y="86"/>
                      <a:pt x="1115" y="114"/>
                      <a:pt x="1172" y="172"/>
                    </a:cubicBezTo>
                    <a:cubicBezTo>
                      <a:pt x="1229" y="229"/>
                      <a:pt x="1286" y="315"/>
                      <a:pt x="1315" y="401"/>
                    </a:cubicBezTo>
                    <a:cubicBezTo>
                      <a:pt x="1372" y="487"/>
                      <a:pt x="1401" y="572"/>
                      <a:pt x="1401" y="658"/>
                    </a:cubicBezTo>
                    <a:cubicBezTo>
                      <a:pt x="1401" y="772"/>
                      <a:pt x="1401" y="858"/>
                      <a:pt x="1372" y="944"/>
                    </a:cubicBezTo>
                    <a:cubicBezTo>
                      <a:pt x="1315" y="1029"/>
                      <a:pt x="1286" y="1115"/>
                      <a:pt x="1229" y="1173"/>
                    </a:cubicBezTo>
                    <a:cubicBezTo>
                      <a:pt x="1172" y="1229"/>
                      <a:pt x="1086" y="1287"/>
                      <a:pt x="1000" y="1315"/>
                    </a:cubicBezTo>
                    <a:cubicBezTo>
                      <a:pt x="915" y="1372"/>
                      <a:pt x="829" y="1401"/>
                      <a:pt x="743" y="1401"/>
                    </a:cubicBezTo>
                    <a:cubicBezTo>
                      <a:pt x="657" y="1401"/>
                      <a:pt x="543" y="1401"/>
                      <a:pt x="458" y="1372"/>
                    </a:cubicBezTo>
                    <a:cubicBezTo>
                      <a:pt x="372" y="1315"/>
                      <a:pt x="314" y="1287"/>
                      <a:pt x="229" y="1229"/>
                    </a:cubicBezTo>
                    <a:cubicBezTo>
                      <a:pt x="172" y="1173"/>
                      <a:pt x="115" y="1087"/>
                      <a:pt x="86" y="1001"/>
                    </a:cubicBezTo>
                    <a:cubicBezTo>
                      <a:pt x="29" y="915"/>
                      <a:pt x="0" y="830"/>
                      <a:pt x="0" y="744"/>
                    </a:cubicBezTo>
                    <a:close/>
                    <a:moveTo>
                      <a:pt x="429" y="715"/>
                    </a:moveTo>
                    <a:lnTo>
                      <a:pt x="429" y="715"/>
                    </a:lnTo>
                    <a:cubicBezTo>
                      <a:pt x="429" y="744"/>
                      <a:pt x="429" y="800"/>
                      <a:pt x="458" y="830"/>
                    </a:cubicBezTo>
                    <a:cubicBezTo>
                      <a:pt x="458" y="858"/>
                      <a:pt x="486" y="886"/>
                      <a:pt x="515" y="915"/>
                    </a:cubicBezTo>
                    <a:cubicBezTo>
                      <a:pt x="543" y="944"/>
                      <a:pt x="572" y="944"/>
                      <a:pt x="600" y="972"/>
                    </a:cubicBezTo>
                    <a:cubicBezTo>
                      <a:pt x="629" y="972"/>
                      <a:pt x="686" y="972"/>
                      <a:pt x="715" y="972"/>
                    </a:cubicBezTo>
                    <a:cubicBezTo>
                      <a:pt x="743" y="972"/>
                      <a:pt x="801" y="972"/>
                      <a:pt x="829" y="944"/>
                    </a:cubicBezTo>
                    <a:cubicBezTo>
                      <a:pt x="857" y="944"/>
                      <a:pt x="886" y="915"/>
                      <a:pt x="915" y="886"/>
                    </a:cubicBezTo>
                    <a:cubicBezTo>
                      <a:pt x="943" y="858"/>
                      <a:pt x="943" y="830"/>
                      <a:pt x="972" y="800"/>
                    </a:cubicBezTo>
                    <a:cubicBezTo>
                      <a:pt x="972" y="772"/>
                      <a:pt x="972" y="715"/>
                      <a:pt x="972" y="686"/>
                    </a:cubicBezTo>
                    <a:cubicBezTo>
                      <a:pt x="972" y="658"/>
                      <a:pt x="972" y="601"/>
                      <a:pt x="943" y="572"/>
                    </a:cubicBezTo>
                    <a:cubicBezTo>
                      <a:pt x="943" y="543"/>
                      <a:pt x="915" y="515"/>
                      <a:pt x="886" y="487"/>
                    </a:cubicBezTo>
                    <a:cubicBezTo>
                      <a:pt x="857" y="457"/>
                      <a:pt x="829" y="457"/>
                      <a:pt x="801" y="429"/>
                    </a:cubicBezTo>
                    <a:cubicBezTo>
                      <a:pt x="772" y="429"/>
                      <a:pt x="715" y="429"/>
                      <a:pt x="686" y="429"/>
                    </a:cubicBezTo>
                    <a:cubicBezTo>
                      <a:pt x="657" y="429"/>
                      <a:pt x="600" y="429"/>
                      <a:pt x="572" y="457"/>
                    </a:cubicBezTo>
                    <a:cubicBezTo>
                      <a:pt x="543" y="457"/>
                      <a:pt x="515" y="487"/>
                      <a:pt x="486" y="515"/>
                    </a:cubicBezTo>
                    <a:cubicBezTo>
                      <a:pt x="458" y="543"/>
                      <a:pt x="458" y="572"/>
                      <a:pt x="429" y="601"/>
                    </a:cubicBezTo>
                    <a:cubicBezTo>
                      <a:pt x="429" y="629"/>
                      <a:pt x="429" y="686"/>
                      <a:pt x="429" y="715"/>
                    </a:cubicBezTo>
                    <a:close/>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9" name="Freeform 43"/>
              <p:cNvSpPr>
                <a:spLocks noChangeArrowheads="1"/>
              </p:cNvSpPr>
              <p:nvPr/>
            </p:nvSpPr>
            <p:spPr bwMode="auto">
              <a:xfrm>
                <a:off x="5565774" y="1924043"/>
                <a:ext cx="493709" cy="555623"/>
              </a:xfrm>
              <a:custGeom>
                <a:avLst/>
                <a:gdLst>
                  <a:gd name="T0" fmla="*/ 258 w 1373"/>
                  <a:gd name="T1" fmla="*/ 0 h 1545"/>
                  <a:gd name="T2" fmla="*/ 601 w 1373"/>
                  <a:gd name="T3" fmla="*/ 86 h 1545"/>
                  <a:gd name="T4" fmla="*/ 858 w 1373"/>
                  <a:gd name="T5" fmla="*/ 658 h 1545"/>
                  <a:gd name="T6" fmla="*/ 973 w 1373"/>
                  <a:gd name="T7" fmla="*/ 144 h 1545"/>
                  <a:gd name="T8" fmla="*/ 1372 w 1373"/>
                  <a:gd name="T9" fmla="*/ 230 h 1545"/>
                  <a:gd name="T10" fmla="*/ 1115 w 1373"/>
                  <a:gd name="T11" fmla="*/ 1544 h 1545"/>
                  <a:gd name="T12" fmla="*/ 772 w 1373"/>
                  <a:gd name="T13" fmla="*/ 1458 h 1545"/>
                  <a:gd name="T14" fmla="*/ 515 w 1373"/>
                  <a:gd name="T15" fmla="*/ 887 h 1545"/>
                  <a:gd name="T16" fmla="*/ 429 w 1373"/>
                  <a:gd name="T17" fmla="*/ 1402 h 1545"/>
                  <a:gd name="T18" fmla="*/ 0 w 1373"/>
                  <a:gd name="T19" fmla="*/ 1316 h 1545"/>
                  <a:gd name="T20" fmla="*/ 258 w 1373"/>
                  <a:gd name="T21" fmla="*/ 0 h 15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73"/>
                  <a:gd name="T34" fmla="*/ 0 h 1545"/>
                  <a:gd name="T35" fmla="*/ 1373 w 1373"/>
                  <a:gd name="T36" fmla="*/ 1545 h 15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73" h="1545">
                    <a:moveTo>
                      <a:pt x="258" y="0"/>
                    </a:moveTo>
                    <a:lnTo>
                      <a:pt x="601" y="86"/>
                    </a:lnTo>
                    <a:lnTo>
                      <a:pt x="858" y="658"/>
                    </a:lnTo>
                    <a:lnTo>
                      <a:pt x="973" y="144"/>
                    </a:lnTo>
                    <a:lnTo>
                      <a:pt x="1372" y="230"/>
                    </a:lnTo>
                    <a:lnTo>
                      <a:pt x="1115" y="1544"/>
                    </a:lnTo>
                    <a:lnTo>
                      <a:pt x="772" y="1458"/>
                    </a:lnTo>
                    <a:lnTo>
                      <a:pt x="515" y="887"/>
                    </a:lnTo>
                    <a:lnTo>
                      <a:pt x="429" y="1402"/>
                    </a:lnTo>
                    <a:lnTo>
                      <a:pt x="0" y="1316"/>
                    </a:lnTo>
                    <a:lnTo>
                      <a:pt x="258" y="0"/>
                    </a:ln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0" name="Freeform 44"/>
              <p:cNvSpPr>
                <a:spLocks noChangeArrowheads="1"/>
              </p:cNvSpPr>
              <p:nvPr/>
            </p:nvSpPr>
            <p:spPr bwMode="auto">
              <a:xfrm>
                <a:off x="5988051" y="2078039"/>
                <a:ext cx="411158" cy="484190"/>
              </a:xfrm>
              <a:custGeom>
                <a:avLst/>
                <a:gdLst>
                  <a:gd name="T0" fmla="*/ 143 w 1144"/>
                  <a:gd name="T1" fmla="*/ 744 h 1345"/>
                  <a:gd name="T2" fmla="*/ 143 w 1144"/>
                  <a:gd name="T3" fmla="*/ 744 h 1345"/>
                  <a:gd name="T4" fmla="*/ 229 w 1144"/>
                  <a:gd name="T5" fmla="*/ 801 h 1345"/>
                  <a:gd name="T6" fmla="*/ 285 w 1144"/>
                  <a:gd name="T7" fmla="*/ 858 h 1345"/>
                  <a:gd name="T8" fmla="*/ 371 w 1144"/>
                  <a:gd name="T9" fmla="*/ 887 h 1345"/>
                  <a:gd name="T10" fmla="*/ 486 w 1144"/>
                  <a:gd name="T11" fmla="*/ 858 h 1345"/>
                  <a:gd name="T12" fmla="*/ 486 w 1144"/>
                  <a:gd name="T13" fmla="*/ 801 h 1345"/>
                  <a:gd name="T14" fmla="*/ 457 w 1144"/>
                  <a:gd name="T15" fmla="*/ 716 h 1345"/>
                  <a:gd name="T16" fmla="*/ 400 w 1144"/>
                  <a:gd name="T17" fmla="*/ 630 h 1345"/>
                  <a:gd name="T18" fmla="*/ 343 w 1144"/>
                  <a:gd name="T19" fmla="*/ 515 h 1345"/>
                  <a:gd name="T20" fmla="*/ 314 w 1144"/>
                  <a:gd name="T21" fmla="*/ 373 h 1345"/>
                  <a:gd name="T22" fmla="*/ 343 w 1144"/>
                  <a:gd name="T23" fmla="*/ 229 h 1345"/>
                  <a:gd name="T24" fmla="*/ 428 w 1144"/>
                  <a:gd name="T25" fmla="*/ 86 h 1345"/>
                  <a:gd name="T26" fmla="*/ 572 w 1144"/>
                  <a:gd name="T27" fmla="*/ 0 h 1345"/>
                  <a:gd name="T28" fmla="*/ 743 w 1144"/>
                  <a:gd name="T29" fmla="*/ 0 h 1345"/>
                  <a:gd name="T30" fmla="*/ 885 w 1144"/>
                  <a:gd name="T31" fmla="*/ 30 h 1345"/>
                  <a:gd name="T32" fmla="*/ 1000 w 1144"/>
                  <a:gd name="T33" fmla="*/ 86 h 1345"/>
                  <a:gd name="T34" fmla="*/ 1057 w 1144"/>
                  <a:gd name="T35" fmla="*/ 115 h 1345"/>
                  <a:gd name="T36" fmla="*/ 1143 w 1144"/>
                  <a:gd name="T37" fmla="*/ 172 h 1345"/>
                  <a:gd name="T38" fmla="*/ 1000 w 1144"/>
                  <a:gd name="T39" fmla="*/ 515 h 1345"/>
                  <a:gd name="T40" fmla="*/ 971 w 1144"/>
                  <a:gd name="T41" fmla="*/ 487 h 1345"/>
                  <a:gd name="T42" fmla="*/ 943 w 1144"/>
                  <a:gd name="T43" fmla="*/ 487 h 1345"/>
                  <a:gd name="T44" fmla="*/ 885 w 1144"/>
                  <a:gd name="T45" fmla="*/ 458 h 1345"/>
                  <a:gd name="T46" fmla="*/ 857 w 1144"/>
                  <a:gd name="T47" fmla="*/ 458 h 1345"/>
                  <a:gd name="T48" fmla="*/ 829 w 1144"/>
                  <a:gd name="T49" fmla="*/ 429 h 1345"/>
                  <a:gd name="T50" fmla="*/ 800 w 1144"/>
                  <a:gd name="T51" fmla="*/ 429 h 1345"/>
                  <a:gd name="T52" fmla="*/ 771 w 1144"/>
                  <a:gd name="T53" fmla="*/ 458 h 1345"/>
                  <a:gd name="T54" fmla="*/ 800 w 1144"/>
                  <a:gd name="T55" fmla="*/ 515 h 1345"/>
                  <a:gd name="T56" fmla="*/ 829 w 1144"/>
                  <a:gd name="T57" fmla="*/ 572 h 1345"/>
                  <a:gd name="T58" fmla="*/ 885 w 1144"/>
                  <a:gd name="T59" fmla="*/ 686 h 1345"/>
                  <a:gd name="T60" fmla="*/ 915 w 1144"/>
                  <a:gd name="T61" fmla="*/ 801 h 1345"/>
                  <a:gd name="T62" fmla="*/ 943 w 1144"/>
                  <a:gd name="T63" fmla="*/ 944 h 1345"/>
                  <a:gd name="T64" fmla="*/ 915 w 1144"/>
                  <a:gd name="T65" fmla="*/ 1087 h 1345"/>
                  <a:gd name="T66" fmla="*/ 829 w 1144"/>
                  <a:gd name="T67" fmla="*/ 1230 h 1345"/>
                  <a:gd name="T68" fmla="*/ 686 w 1144"/>
                  <a:gd name="T69" fmla="*/ 1316 h 1345"/>
                  <a:gd name="T70" fmla="*/ 514 w 1144"/>
                  <a:gd name="T71" fmla="*/ 1344 h 1345"/>
                  <a:gd name="T72" fmla="*/ 314 w 1144"/>
                  <a:gd name="T73" fmla="*/ 1287 h 1345"/>
                  <a:gd name="T74" fmla="*/ 171 w 1144"/>
                  <a:gd name="T75" fmla="*/ 1230 h 1345"/>
                  <a:gd name="T76" fmla="*/ 85 w 1144"/>
                  <a:gd name="T77" fmla="*/ 1173 h 1345"/>
                  <a:gd name="T78" fmla="*/ 0 w 1144"/>
                  <a:gd name="T79" fmla="*/ 1115 h 1345"/>
                  <a:gd name="T80" fmla="*/ 143 w 1144"/>
                  <a:gd name="T81" fmla="*/ 744 h 13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4"/>
                  <a:gd name="T124" fmla="*/ 0 h 1345"/>
                  <a:gd name="T125" fmla="*/ 1144 w 1144"/>
                  <a:gd name="T126" fmla="*/ 1345 h 13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4" h="1345">
                    <a:moveTo>
                      <a:pt x="143" y="744"/>
                    </a:moveTo>
                    <a:lnTo>
                      <a:pt x="143" y="744"/>
                    </a:lnTo>
                    <a:cubicBezTo>
                      <a:pt x="171" y="772"/>
                      <a:pt x="199" y="801"/>
                      <a:pt x="229" y="801"/>
                    </a:cubicBezTo>
                    <a:cubicBezTo>
                      <a:pt x="229" y="830"/>
                      <a:pt x="257" y="830"/>
                      <a:pt x="285" y="858"/>
                    </a:cubicBezTo>
                    <a:cubicBezTo>
                      <a:pt x="314" y="858"/>
                      <a:pt x="343" y="887"/>
                      <a:pt x="371" y="887"/>
                    </a:cubicBezTo>
                    <a:cubicBezTo>
                      <a:pt x="428" y="915"/>
                      <a:pt x="486" y="915"/>
                      <a:pt x="486" y="858"/>
                    </a:cubicBezTo>
                    <a:cubicBezTo>
                      <a:pt x="514" y="858"/>
                      <a:pt x="514" y="830"/>
                      <a:pt x="486" y="801"/>
                    </a:cubicBezTo>
                    <a:cubicBezTo>
                      <a:pt x="486" y="801"/>
                      <a:pt x="457" y="772"/>
                      <a:pt x="457" y="716"/>
                    </a:cubicBezTo>
                    <a:cubicBezTo>
                      <a:pt x="428" y="686"/>
                      <a:pt x="400" y="658"/>
                      <a:pt x="400" y="630"/>
                    </a:cubicBezTo>
                    <a:cubicBezTo>
                      <a:pt x="371" y="601"/>
                      <a:pt x="343" y="544"/>
                      <a:pt x="343" y="515"/>
                    </a:cubicBezTo>
                    <a:cubicBezTo>
                      <a:pt x="314" y="458"/>
                      <a:pt x="314" y="429"/>
                      <a:pt x="314" y="373"/>
                    </a:cubicBezTo>
                    <a:cubicBezTo>
                      <a:pt x="314" y="315"/>
                      <a:pt x="314" y="287"/>
                      <a:pt x="343" y="229"/>
                    </a:cubicBezTo>
                    <a:cubicBezTo>
                      <a:pt x="371" y="172"/>
                      <a:pt x="400" y="115"/>
                      <a:pt x="428" y="86"/>
                    </a:cubicBezTo>
                    <a:cubicBezTo>
                      <a:pt x="486" y="58"/>
                      <a:pt x="514" y="30"/>
                      <a:pt x="572" y="0"/>
                    </a:cubicBezTo>
                    <a:cubicBezTo>
                      <a:pt x="628" y="0"/>
                      <a:pt x="686" y="0"/>
                      <a:pt x="743" y="0"/>
                    </a:cubicBezTo>
                    <a:cubicBezTo>
                      <a:pt x="800" y="0"/>
                      <a:pt x="857" y="0"/>
                      <a:pt x="885" y="30"/>
                    </a:cubicBezTo>
                    <a:cubicBezTo>
                      <a:pt x="943" y="58"/>
                      <a:pt x="971" y="58"/>
                      <a:pt x="1000" y="86"/>
                    </a:cubicBezTo>
                    <a:cubicBezTo>
                      <a:pt x="1029" y="86"/>
                      <a:pt x="1029" y="115"/>
                      <a:pt x="1057" y="115"/>
                    </a:cubicBezTo>
                    <a:cubicBezTo>
                      <a:pt x="1086" y="144"/>
                      <a:pt x="1114" y="144"/>
                      <a:pt x="1143" y="172"/>
                    </a:cubicBezTo>
                    <a:cubicBezTo>
                      <a:pt x="1000" y="515"/>
                      <a:pt x="1000" y="515"/>
                      <a:pt x="1000" y="515"/>
                    </a:cubicBezTo>
                    <a:lnTo>
                      <a:pt x="971" y="487"/>
                    </a:lnTo>
                    <a:cubicBezTo>
                      <a:pt x="943" y="487"/>
                      <a:pt x="943" y="487"/>
                      <a:pt x="943" y="487"/>
                    </a:cubicBezTo>
                    <a:cubicBezTo>
                      <a:pt x="915" y="458"/>
                      <a:pt x="915" y="458"/>
                      <a:pt x="885" y="458"/>
                    </a:cubicBezTo>
                    <a:cubicBezTo>
                      <a:pt x="885" y="458"/>
                      <a:pt x="885" y="458"/>
                      <a:pt x="857" y="458"/>
                    </a:cubicBezTo>
                    <a:cubicBezTo>
                      <a:pt x="857" y="429"/>
                      <a:pt x="857" y="429"/>
                      <a:pt x="829" y="429"/>
                    </a:cubicBezTo>
                    <a:lnTo>
                      <a:pt x="800" y="429"/>
                    </a:lnTo>
                    <a:lnTo>
                      <a:pt x="771" y="458"/>
                    </a:lnTo>
                    <a:cubicBezTo>
                      <a:pt x="771" y="458"/>
                      <a:pt x="771" y="487"/>
                      <a:pt x="800" y="515"/>
                    </a:cubicBezTo>
                    <a:cubicBezTo>
                      <a:pt x="800" y="515"/>
                      <a:pt x="829" y="544"/>
                      <a:pt x="829" y="572"/>
                    </a:cubicBezTo>
                    <a:cubicBezTo>
                      <a:pt x="857" y="601"/>
                      <a:pt x="857" y="658"/>
                      <a:pt x="885" y="686"/>
                    </a:cubicBezTo>
                    <a:cubicBezTo>
                      <a:pt x="915" y="716"/>
                      <a:pt x="915" y="772"/>
                      <a:pt x="915" y="801"/>
                    </a:cubicBezTo>
                    <a:cubicBezTo>
                      <a:pt x="943" y="858"/>
                      <a:pt x="943" y="887"/>
                      <a:pt x="943" y="944"/>
                    </a:cubicBezTo>
                    <a:cubicBezTo>
                      <a:pt x="943" y="1001"/>
                      <a:pt x="943" y="1029"/>
                      <a:pt x="915" y="1087"/>
                    </a:cubicBezTo>
                    <a:cubicBezTo>
                      <a:pt x="885" y="1144"/>
                      <a:pt x="857" y="1201"/>
                      <a:pt x="829" y="1230"/>
                    </a:cubicBezTo>
                    <a:cubicBezTo>
                      <a:pt x="771" y="1287"/>
                      <a:pt x="743" y="1316"/>
                      <a:pt x="686" y="1316"/>
                    </a:cubicBezTo>
                    <a:cubicBezTo>
                      <a:pt x="628" y="1344"/>
                      <a:pt x="572" y="1344"/>
                      <a:pt x="514" y="1344"/>
                    </a:cubicBezTo>
                    <a:cubicBezTo>
                      <a:pt x="457" y="1344"/>
                      <a:pt x="371" y="1344"/>
                      <a:pt x="314" y="1287"/>
                    </a:cubicBezTo>
                    <a:cubicBezTo>
                      <a:pt x="257" y="1287"/>
                      <a:pt x="199" y="1258"/>
                      <a:pt x="171" y="1230"/>
                    </a:cubicBezTo>
                    <a:cubicBezTo>
                      <a:pt x="143" y="1230"/>
                      <a:pt x="114" y="1201"/>
                      <a:pt x="85" y="1173"/>
                    </a:cubicBezTo>
                    <a:cubicBezTo>
                      <a:pt x="57" y="1173"/>
                      <a:pt x="0" y="1144"/>
                      <a:pt x="0" y="1115"/>
                    </a:cubicBezTo>
                    <a:lnTo>
                      <a:pt x="143" y="744"/>
                    </a:ln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1" name="Freeform 45"/>
              <p:cNvSpPr>
                <a:spLocks noChangeArrowheads="1"/>
              </p:cNvSpPr>
              <p:nvPr/>
            </p:nvSpPr>
            <p:spPr bwMode="auto">
              <a:xfrm>
                <a:off x="6645275" y="4187823"/>
                <a:ext cx="442915" cy="473071"/>
              </a:xfrm>
              <a:custGeom>
                <a:avLst/>
                <a:gdLst>
                  <a:gd name="T0" fmla="*/ 972 w 1230"/>
                  <a:gd name="T1" fmla="*/ 343 h 1315"/>
                  <a:gd name="T2" fmla="*/ 972 w 1230"/>
                  <a:gd name="T3" fmla="*/ 343 h 1315"/>
                  <a:gd name="T4" fmla="*/ 115 w 1230"/>
                  <a:gd name="T5" fmla="*/ 1314 h 1315"/>
                  <a:gd name="T6" fmla="*/ 972 w 1230"/>
                  <a:gd name="T7" fmla="*/ 343 h 1315"/>
                  <a:gd name="T8" fmla="*/ 0 60000 65536"/>
                  <a:gd name="T9" fmla="*/ 0 60000 65536"/>
                  <a:gd name="T10" fmla="*/ 0 60000 65536"/>
                  <a:gd name="T11" fmla="*/ 0 60000 65536"/>
                  <a:gd name="T12" fmla="*/ 0 w 1230"/>
                  <a:gd name="T13" fmla="*/ 0 h 1315"/>
                  <a:gd name="T14" fmla="*/ 1230 w 1230"/>
                  <a:gd name="T15" fmla="*/ 1315 h 1315"/>
                </a:gdLst>
                <a:ahLst/>
                <a:cxnLst>
                  <a:cxn ang="T8">
                    <a:pos x="T0" y="T1"/>
                  </a:cxn>
                  <a:cxn ang="T9">
                    <a:pos x="T2" y="T3"/>
                  </a:cxn>
                  <a:cxn ang="T10">
                    <a:pos x="T4" y="T5"/>
                  </a:cxn>
                  <a:cxn ang="T11">
                    <a:pos x="T6" y="T7"/>
                  </a:cxn>
                </a:cxnLst>
                <a:rect l="T12" t="T13" r="T14" b="T15"/>
                <a:pathLst>
                  <a:path w="1230" h="1315">
                    <a:moveTo>
                      <a:pt x="972" y="343"/>
                    </a:moveTo>
                    <a:lnTo>
                      <a:pt x="972" y="343"/>
                    </a:lnTo>
                    <a:cubicBezTo>
                      <a:pt x="1229" y="743"/>
                      <a:pt x="600" y="800"/>
                      <a:pt x="115" y="1314"/>
                    </a:cubicBezTo>
                    <a:cubicBezTo>
                      <a:pt x="0" y="657"/>
                      <a:pt x="743" y="0"/>
                      <a:pt x="972" y="343"/>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2" name="Freeform 46"/>
              <p:cNvSpPr>
                <a:spLocks noChangeArrowheads="1"/>
              </p:cNvSpPr>
              <p:nvPr/>
            </p:nvSpPr>
            <p:spPr bwMode="auto">
              <a:xfrm>
                <a:off x="7551742" y="4341807"/>
                <a:ext cx="608018" cy="309557"/>
              </a:xfrm>
              <a:custGeom>
                <a:avLst/>
                <a:gdLst>
                  <a:gd name="T0" fmla="*/ 1629 w 1687"/>
                  <a:gd name="T1" fmla="*/ 515 h 859"/>
                  <a:gd name="T2" fmla="*/ 1629 w 1687"/>
                  <a:gd name="T3" fmla="*/ 515 h 859"/>
                  <a:gd name="T4" fmla="*/ 0 w 1687"/>
                  <a:gd name="T5" fmla="*/ 686 h 859"/>
                  <a:gd name="T6" fmla="*/ 1629 w 1687"/>
                  <a:gd name="T7" fmla="*/ 515 h 859"/>
                  <a:gd name="T8" fmla="*/ 0 60000 65536"/>
                  <a:gd name="T9" fmla="*/ 0 60000 65536"/>
                  <a:gd name="T10" fmla="*/ 0 60000 65536"/>
                  <a:gd name="T11" fmla="*/ 0 60000 65536"/>
                  <a:gd name="T12" fmla="*/ 0 w 1687"/>
                  <a:gd name="T13" fmla="*/ 0 h 859"/>
                  <a:gd name="T14" fmla="*/ 1687 w 1687"/>
                  <a:gd name="T15" fmla="*/ 859 h 859"/>
                </a:gdLst>
                <a:ahLst/>
                <a:cxnLst>
                  <a:cxn ang="T8">
                    <a:pos x="T0" y="T1"/>
                  </a:cxn>
                  <a:cxn ang="T9">
                    <a:pos x="T2" y="T3"/>
                  </a:cxn>
                  <a:cxn ang="T10">
                    <a:pos x="T4" y="T5"/>
                  </a:cxn>
                  <a:cxn ang="T11">
                    <a:pos x="T6" y="T7"/>
                  </a:cxn>
                </a:cxnLst>
                <a:rect l="T12" t="T13" r="T14" b="T15"/>
                <a:pathLst>
                  <a:path w="1687" h="859">
                    <a:moveTo>
                      <a:pt x="1629" y="515"/>
                    </a:moveTo>
                    <a:lnTo>
                      <a:pt x="1629" y="515"/>
                    </a:lnTo>
                    <a:cubicBezTo>
                      <a:pt x="1686" y="858"/>
                      <a:pt x="801" y="572"/>
                      <a:pt x="0" y="686"/>
                    </a:cubicBezTo>
                    <a:cubicBezTo>
                      <a:pt x="286" y="258"/>
                      <a:pt x="1515" y="0"/>
                      <a:pt x="1629" y="515"/>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3" name="Freeform 47"/>
              <p:cNvSpPr>
                <a:spLocks noChangeArrowheads="1"/>
              </p:cNvSpPr>
              <p:nvPr/>
            </p:nvSpPr>
            <p:spPr bwMode="auto">
              <a:xfrm>
                <a:off x="4927600" y="4619630"/>
                <a:ext cx="2582866" cy="1430333"/>
              </a:xfrm>
              <a:custGeom>
                <a:avLst/>
                <a:gdLst>
                  <a:gd name="T0" fmla="*/ 6860 w 7175"/>
                  <a:gd name="T1" fmla="*/ 915 h 3974"/>
                  <a:gd name="T2" fmla="*/ 6860 w 7175"/>
                  <a:gd name="T3" fmla="*/ 915 h 3974"/>
                  <a:gd name="T4" fmla="*/ 0 w 7175"/>
                  <a:gd name="T5" fmla="*/ 3344 h 3974"/>
                  <a:gd name="T6" fmla="*/ 6116 w 7175"/>
                  <a:gd name="T7" fmla="*/ 371 h 3974"/>
                  <a:gd name="T8" fmla="*/ 6860 w 7175"/>
                  <a:gd name="T9" fmla="*/ 915 h 3974"/>
                  <a:gd name="T10" fmla="*/ 0 60000 65536"/>
                  <a:gd name="T11" fmla="*/ 0 60000 65536"/>
                  <a:gd name="T12" fmla="*/ 0 60000 65536"/>
                  <a:gd name="T13" fmla="*/ 0 60000 65536"/>
                  <a:gd name="T14" fmla="*/ 0 60000 65536"/>
                  <a:gd name="T15" fmla="*/ 0 w 7175"/>
                  <a:gd name="T16" fmla="*/ 0 h 3974"/>
                  <a:gd name="T17" fmla="*/ 7175 w 7175"/>
                  <a:gd name="T18" fmla="*/ 3974 h 3974"/>
                </a:gdLst>
                <a:ahLst/>
                <a:cxnLst>
                  <a:cxn ang="T10">
                    <a:pos x="T0" y="T1"/>
                  </a:cxn>
                  <a:cxn ang="T11">
                    <a:pos x="T2" y="T3"/>
                  </a:cxn>
                  <a:cxn ang="T12">
                    <a:pos x="T4" y="T5"/>
                  </a:cxn>
                  <a:cxn ang="T13">
                    <a:pos x="T6" y="T7"/>
                  </a:cxn>
                  <a:cxn ang="T14">
                    <a:pos x="T8" y="T9"/>
                  </a:cxn>
                </a:cxnLst>
                <a:rect l="T15" t="T16" r="T17" b="T18"/>
                <a:pathLst>
                  <a:path w="7175" h="3974">
                    <a:moveTo>
                      <a:pt x="6860" y="915"/>
                    </a:moveTo>
                    <a:lnTo>
                      <a:pt x="6860" y="915"/>
                    </a:lnTo>
                    <a:cubicBezTo>
                      <a:pt x="6316" y="1486"/>
                      <a:pt x="3115" y="3973"/>
                      <a:pt x="0" y="3344"/>
                    </a:cubicBezTo>
                    <a:cubicBezTo>
                      <a:pt x="3744" y="3230"/>
                      <a:pt x="5259" y="915"/>
                      <a:pt x="6116" y="371"/>
                    </a:cubicBezTo>
                    <a:cubicBezTo>
                      <a:pt x="6688" y="0"/>
                      <a:pt x="7174" y="543"/>
                      <a:pt x="6860" y="915"/>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4" name="Freeform 48"/>
              <p:cNvSpPr>
                <a:spLocks noChangeArrowheads="1"/>
              </p:cNvSpPr>
              <p:nvPr/>
            </p:nvSpPr>
            <p:spPr bwMode="auto">
              <a:xfrm>
                <a:off x="6327776" y="4743446"/>
                <a:ext cx="298449" cy="431795"/>
              </a:xfrm>
              <a:custGeom>
                <a:avLst/>
                <a:gdLst>
                  <a:gd name="T0" fmla="*/ 343 w 830"/>
                  <a:gd name="T1" fmla="*/ 58 h 1201"/>
                  <a:gd name="T2" fmla="*/ 343 w 830"/>
                  <a:gd name="T3" fmla="*/ 58 h 1201"/>
                  <a:gd name="T4" fmla="*/ 714 w 830"/>
                  <a:gd name="T5" fmla="*/ 257 h 1201"/>
                  <a:gd name="T6" fmla="*/ 257 w 830"/>
                  <a:gd name="T7" fmla="*/ 1200 h 1201"/>
                  <a:gd name="T8" fmla="*/ 343 w 830"/>
                  <a:gd name="T9" fmla="*/ 58 h 1201"/>
                  <a:gd name="T10" fmla="*/ 0 60000 65536"/>
                  <a:gd name="T11" fmla="*/ 0 60000 65536"/>
                  <a:gd name="T12" fmla="*/ 0 60000 65536"/>
                  <a:gd name="T13" fmla="*/ 0 60000 65536"/>
                  <a:gd name="T14" fmla="*/ 0 60000 65536"/>
                  <a:gd name="T15" fmla="*/ 0 w 830"/>
                  <a:gd name="T16" fmla="*/ 0 h 1201"/>
                  <a:gd name="T17" fmla="*/ 830 w 830"/>
                  <a:gd name="T18" fmla="*/ 1201 h 1201"/>
                </a:gdLst>
                <a:ahLst/>
                <a:cxnLst>
                  <a:cxn ang="T10">
                    <a:pos x="T0" y="T1"/>
                  </a:cxn>
                  <a:cxn ang="T11">
                    <a:pos x="T2" y="T3"/>
                  </a:cxn>
                  <a:cxn ang="T12">
                    <a:pos x="T4" y="T5"/>
                  </a:cxn>
                  <a:cxn ang="T13">
                    <a:pos x="T6" y="T7"/>
                  </a:cxn>
                  <a:cxn ang="T14">
                    <a:pos x="T8" y="T9"/>
                  </a:cxn>
                </a:cxnLst>
                <a:rect l="T15" t="T16" r="T17" b="T18"/>
                <a:pathLst>
                  <a:path w="830" h="1201">
                    <a:moveTo>
                      <a:pt x="343" y="58"/>
                    </a:moveTo>
                    <a:lnTo>
                      <a:pt x="343" y="58"/>
                    </a:lnTo>
                    <a:cubicBezTo>
                      <a:pt x="457" y="0"/>
                      <a:pt x="686" y="58"/>
                      <a:pt x="714" y="257"/>
                    </a:cubicBezTo>
                    <a:cubicBezTo>
                      <a:pt x="829" y="800"/>
                      <a:pt x="400" y="886"/>
                      <a:pt x="257" y="1200"/>
                    </a:cubicBezTo>
                    <a:cubicBezTo>
                      <a:pt x="28" y="943"/>
                      <a:pt x="0" y="229"/>
                      <a:pt x="343" y="58"/>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5" name="Freeform 49"/>
              <p:cNvSpPr>
                <a:spLocks noChangeArrowheads="1"/>
              </p:cNvSpPr>
              <p:nvPr/>
            </p:nvSpPr>
            <p:spPr bwMode="auto">
              <a:xfrm>
                <a:off x="7458071" y="4887911"/>
                <a:ext cx="422277" cy="266704"/>
              </a:xfrm>
              <a:custGeom>
                <a:avLst/>
                <a:gdLst>
                  <a:gd name="T0" fmla="*/ 1058 w 1173"/>
                  <a:gd name="T1" fmla="*/ 342 h 743"/>
                  <a:gd name="T2" fmla="*/ 1058 w 1173"/>
                  <a:gd name="T3" fmla="*/ 342 h 743"/>
                  <a:gd name="T4" fmla="*/ 0 w 1173"/>
                  <a:gd name="T5" fmla="*/ 514 h 743"/>
                  <a:gd name="T6" fmla="*/ 1058 w 1173"/>
                  <a:gd name="T7" fmla="*/ 342 h 743"/>
                  <a:gd name="T8" fmla="*/ 0 60000 65536"/>
                  <a:gd name="T9" fmla="*/ 0 60000 65536"/>
                  <a:gd name="T10" fmla="*/ 0 60000 65536"/>
                  <a:gd name="T11" fmla="*/ 0 60000 65536"/>
                  <a:gd name="T12" fmla="*/ 0 w 1173"/>
                  <a:gd name="T13" fmla="*/ 0 h 743"/>
                  <a:gd name="T14" fmla="*/ 1173 w 1173"/>
                  <a:gd name="T15" fmla="*/ 743 h 743"/>
                </a:gdLst>
                <a:ahLst/>
                <a:cxnLst>
                  <a:cxn ang="T8">
                    <a:pos x="T0" y="T1"/>
                  </a:cxn>
                  <a:cxn ang="T9">
                    <a:pos x="T2" y="T3"/>
                  </a:cxn>
                  <a:cxn ang="T10">
                    <a:pos x="T4" y="T5"/>
                  </a:cxn>
                  <a:cxn ang="T11">
                    <a:pos x="T6" y="T7"/>
                  </a:cxn>
                </a:cxnLst>
                <a:rect l="T12" t="T13" r="T14" b="T15"/>
                <a:pathLst>
                  <a:path w="1173" h="743">
                    <a:moveTo>
                      <a:pt x="1058" y="342"/>
                    </a:moveTo>
                    <a:lnTo>
                      <a:pt x="1058" y="342"/>
                    </a:lnTo>
                    <a:cubicBezTo>
                      <a:pt x="1172" y="742"/>
                      <a:pt x="457" y="656"/>
                      <a:pt x="0" y="514"/>
                    </a:cubicBezTo>
                    <a:cubicBezTo>
                      <a:pt x="200" y="199"/>
                      <a:pt x="972" y="0"/>
                      <a:pt x="1058" y="342"/>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6" name="Freeform 50"/>
              <p:cNvSpPr>
                <a:spLocks noChangeArrowheads="1"/>
              </p:cNvSpPr>
              <p:nvPr/>
            </p:nvSpPr>
            <p:spPr bwMode="auto">
              <a:xfrm>
                <a:off x="4403722" y="4949825"/>
                <a:ext cx="1944692" cy="854072"/>
              </a:xfrm>
              <a:custGeom>
                <a:avLst/>
                <a:gdLst>
                  <a:gd name="T0" fmla="*/ 4973 w 5402"/>
                  <a:gd name="T1" fmla="*/ 914 h 2373"/>
                  <a:gd name="T2" fmla="*/ 4973 w 5402"/>
                  <a:gd name="T3" fmla="*/ 914 h 2373"/>
                  <a:gd name="T4" fmla="*/ 0 w 5402"/>
                  <a:gd name="T5" fmla="*/ 1715 h 2373"/>
                  <a:gd name="T6" fmla="*/ 4287 w 5402"/>
                  <a:gd name="T7" fmla="*/ 485 h 2373"/>
                  <a:gd name="T8" fmla="*/ 4973 w 5402"/>
                  <a:gd name="T9" fmla="*/ 914 h 2373"/>
                  <a:gd name="T10" fmla="*/ 0 60000 65536"/>
                  <a:gd name="T11" fmla="*/ 0 60000 65536"/>
                  <a:gd name="T12" fmla="*/ 0 60000 65536"/>
                  <a:gd name="T13" fmla="*/ 0 60000 65536"/>
                  <a:gd name="T14" fmla="*/ 0 60000 65536"/>
                  <a:gd name="T15" fmla="*/ 0 w 5402"/>
                  <a:gd name="T16" fmla="*/ 0 h 2373"/>
                  <a:gd name="T17" fmla="*/ 5402 w 5402"/>
                  <a:gd name="T18" fmla="*/ 2373 h 2373"/>
                </a:gdLst>
                <a:ahLst/>
                <a:cxnLst>
                  <a:cxn ang="T10">
                    <a:pos x="T0" y="T1"/>
                  </a:cxn>
                  <a:cxn ang="T11">
                    <a:pos x="T2" y="T3"/>
                  </a:cxn>
                  <a:cxn ang="T12">
                    <a:pos x="T4" y="T5"/>
                  </a:cxn>
                  <a:cxn ang="T13">
                    <a:pos x="T6" y="T7"/>
                  </a:cxn>
                  <a:cxn ang="T14">
                    <a:pos x="T8" y="T9"/>
                  </a:cxn>
                </a:cxnLst>
                <a:rect l="T15" t="T16" r="T17" b="T18"/>
                <a:pathLst>
                  <a:path w="5402" h="2373">
                    <a:moveTo>
                      <a:pt x="4973" y="914"/>
                    </a:moveTo>
                    <a:lnTo>
                      <a:pt x="4973" y="914"/>
                    </a:lnTo>
                    <a:cubicBezTo>
                      <a:pt x="3515" y="2372"/>
                      <a:pt x="886" y="1972"/>
                      <a:pt x="0" y="1715"/>
                    </a:cubicBezTo>
                    <a:cubicBezTo>
                      <a:pt x="943" y="1801"/>
                      <a:pt x="3114" y="1658"/>
                      <a:pt x="4287" y="485"/>
                    </a:cubicBezTo>
                    <a:cubicBezTo>
                      <a:pt x="4772" y="0"/>
                      <a:pt x="5401" y="485"/>
                      <a:pt x="4973" y="914"/>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7" name="Freeform 51"/>
              <p:cNvSpPr>
                <a:spLocks noChangeArrowheads="1"/>
              </p:cNvSpPr>
              <p:nvPr/>
            </p:nvSpPr>
            <p:spPr bwMode="auto">
              <a:xfrm>
                <a:off x="7140573" y="5145084"/>
                <a:ext cx="442915" cy="257174"/>
              </a:xfrm>
              <a:custGeom>
                <a:avLst/>
                <a:gdLst>
                  <a:gd name="T0" fmla="*/ 1057 w 1230"/>
                  <a:gd name="T1" fmla="*/ 285 h 715"/>
                  <a:gd name="T2" fmla="*/ 1057 w 1230"/>
                  <a:gd name="T3" fmla="*/ 285 h 715"/>
                  <a:gd name="T4" fmla="*/ 0 w 1230"/>
                  <a:gd name="T5" fmla="*/ 572 h 715"/>
                  <a:gd name="T6" fmla="*/ 1057 w 1230"/>
                  <a:gd name="T7" fmla="*/ 285 h 715"/>
                  <a:gd name="T8" fmla="*/ 0 60000 65536"/>
                  <a:gd name="T9" fmla="*/ 0 60000 65536"/>
                  <a:gd name="T10" fmla="*/ 0 60000 65536"/>
                  <a:gd name="T11" fmla="*/ 0 60000 65536"/>
                  <a:gd name="T12" fmla="*/ 0 w 1230"/>
                  <a:gd name="T13" fmla="*/ 0 h 715"/>
                  <a:gd name="T14" fmla="*/ 1230 w 1230"/>
                  <a:gd name="T15" fmla="*/ 715 h 715"/>
                </a:gdLst>
                <a:ahLst/>
                <a:cxnLst>
                  <a:cxn ang="T8">
                    <a:pos x="T0" y="T1"/>
                  </a:cxn>
                  <a:cxn ang="T9">
                    <a:pos x="T2" y="T3"/>
                  </a:cxn>
                  <a:cxn ang="T10">
                    <a:pos x="T4" y="T5"/>
                  </a:cxn>
                  <a:cxn ang="T11">
                    <a:pos x="T6" y="T7"/>
                  </a:cxn>
                </a:cxnLst>
                <a:rect l="T12" t="T13" r="T14" b="T15"/>
                <a:pathLst>
                  <a:path w="1230" h="715">
                    <a:moveTo>
                      <a:pt x="1057" y="285"/>
                    </a:moveTo>
                    <a:lnTo>
                      <a:pt x="1057" y="285"/>
                    </a:lnTo>
                    <a:cubicBezTo>
                      <a:pt x="1229" y="714"/>
                      <a:pt x="600" y="371"/>
                      <a:pt x="0" y="572"/>
                    </a:cubicBezTo>
                    <a:cubicBezTo>
                      <a:pt x="85" y="114"/>
                      <a:pt x="943" y="0"/>
                      <a:pt x="1057" y="285"/>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8" name="Freeform 52"/>
              <p:cNvSpPr>
                <a:spLocks noChangeArrowheads="1"/>
              </p:cNvSpPr>
              <p:nvPr/>
            </p:nvSpPr>
            <p:spPr bwMode="auto">
              <a:xfrm>
                <a:off x="7634282" y="5195891"/>
                <a:ext cx="319087" cy="236536"/>
              </a:xfrm>
              <a:custGeom>
                <a:avLst/>
                <a:gdLst>
                  <a:gd name="T0" fmla="*/ 572 w 886"/>
                  <a:gd name="T1" fmla="*/ 515 h 658"/>
                  <a:gd name="T2" fmla="*/ 572 w 886"/>
                  <a:gd name="T3" fmla="*/ 515 h 658"/>
                  <a:gd name="T4" fmla="*/ 0 w 886"/>
                  <a:gd name="T5" fmla="*/ 142 h 658"/>
                  <a:gd name="T6" fmla="*/ 572 w 886"/>
                  <a:gd name="T7" fmla="*/ 515 h 658"/>
                  <a:gd name="T8" fmla="*/ 0 60000 65536"/>
                  <a:gd name="T9" fmla="*/ 0 60000 65536"/>
                  <a:gd name="T10" fmla="*/ 0 60000 65536"/>
                  <a:gd name="T11" fmla="*/ 0 60000 65536"/>
                  <a:gd name="T12" fmla="*/ 0 w 886"/>
                  <a:gd name="T13" fmla="*/ 0 h 658"/>
                  <a:gd name="T14" fmla="*/ 886 w 886"/>
                  <a:gd name="T15" fmla="*/ 658 h 658"/>
                </a:gdLst>
                <a:ahLst/>
                <a:cxnLst>
                  <a:cxn ang="T8">
                    <a:pos x="T0" y="T1"/>
                  </a:cxn>
                  <a:cxn ang="T9">
                    <a:pos x="T2" y="T3"/>
                  </a:cxn>
                  <a:cxn ang="T10">
                    <a:pos x="T4" y="T5"/>
                  </a:cxn>
                  <a:cxn ang="T11">
                    <a:pos x="T6" y="T7"/>
                  </a:cxn>
                </a:cxnLst>
                <a:rect l="T12" t="T13" r="T14" b="T15"/>
                <a:pathLst>
                  <a:path w="886" h="658">
                    <a:moveTo>
                      <a:pt x="572" y="515"/>
                    </a:moveTo>
                    <a:lnTo>
                      <a:pt x="572" y="515"/>
                    </a:lnTo>
                    <a:cubicBezTo>
                      <a:pt x="400" y="657"/>
                      <a:pt x="229" y="314"/>
                      <a:pt x="0" y="142"/>
                    </a:cubicBezTo>
                    <a:cubicBezTo>
                      <a:pt x="285" y="0"/>
                      <a:pt x="885" y="257"/>
                      <a:pt x="572" y="515"/>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9" name="Freeform 53"/>
              <p:cNvSpPr>
                <a:spLocks noChangeArrowheads="1"/>
              </p:cNvSpPr>
              <p:nvPr/>
            </p:nvSpPr>
            <p:spPr bwMode="auto">
              <a:xfrm>
                <a:off x="5246687" y="5422896"/>
                <a:ext cx="1985956" cy="741364"/>
              </a:xfrm>
              <a:custGeom>
                <a:avLst/>
                <a:gdLst>
                  <a:gd name="T0" fmla="*/ 0 w 5517"/>
                  <a:gd name="T1" fmla="*/ 1629 h 2059"/>
                  <a:gd name="T2" fmla="*/ 0 w 5517"/>
                  <a:gd name="T3" fmla="*/ 1629 h 2059"/>
                  <a:gd name="T4" fmla="*/ 4802 w 5517"/>
                  <a:gd name="T5" fmla="*/ 0 h 2059"/>
                  <a:gd name="T6" fmla="*/ 5430 w 5517"/>
                  <a:gd name="T7" fmla="*/ 343 h 2059"/>
                  <a:gd name="T8" fmla="*/ 0 w 5517"/>
                  <a:gd name="T9" fmla="*/ 1629 h 2059"/>
                  <a:gd name="T10" fmla="*/ 0 60000 65536"/>
                  <a:gd name="T11" fmla="*/ 0 60000 65536"/>
                  <a:gd name="T12" fmla="*/ 0 60000 65536"/>
                  <a:gd name="T13" fmla="*/ 0 60000 65536"/>
                  <a:gd name="T14" fmla="*/ 0 60000 65536"/>
                  <a:gd name="T15" fmla="*/ 0 w 5517"/>
                  <a:gd name="T16" fmla="*/ 0 h 2059"/>
                  <a:gd name="T17" fmla="*/ 5517 w 5517"/>
                  <a:gd name="T18" fmla="*/ 2059 h 2059"/>
                </a:gdLst>
                <a:ahLst/>
                <a:cxnLst>
                  <a:cxn ang="T10">
                    <a:pos x="T0" y="T1"/>
                  </a:cxn>
                  <a:cxn ang="T11">
                    <a:pos x="T2" y="T3"/>
                  </a:cxn>
                  <a:cxn ang="T12">
                    <a:pos x="T4" y="T5"/>
                  </a:cxn>
                  <a:cxn ang="T13">
                    <a:pos x="T6" y="T7"/>
                  </a:cxn>
                  <a:cxn ang="T14">
                    <a:pos x="T8" y="T9"/>
                  </a:cxn>
                </a:cxnLst>
                <a:rect l="T15" t="T16" r="T17" b="T18"/>
                <a:pathLst>
                  <a:path w="5517" h="2059">
                    <a:moveTo>
                      <a:pt x="0" y="1629"/>
                    </a:moveTo>
                    <a:lnTo>
                      <a:pt x="0" y="1629"/>
                    </a:lnTo>
                    <a:cubicBezTo>
                      <a:pt x="2943" y="1343"/>
                      <a:pt x="4201" y="28"/>
                      <a:pt x="4802" y="0"/>
                    </a:cubicBezTo>
                    <a:cubicBezTo>
                      <a:pt x="5173" y="0"/>
                      <a:pt x="5374" y="0"/>
                      <a:pt x="5430" y="343"/>
                    </a:cubicBezTo>
                    <a:cubicBezTo>
                      <a:pt x="5516" y="1057"/>
                      <a:pt x="1286" y="2058"/>
                      <a:pt x="0" y="1629"/>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10" name="Freeform 54"/>
              <p:cNvSpPr>
                <a:spLocks noChangeArrowheads="1"/>
              </p:cNvSpPr>
              <p:nvPr/>
            </p:nvSpPr>
            <p:spPr bwMode="auto">
              <a:xfrm>
                <a:off x="6892930" y="3951287"/>
                <a:ext cx="1389057" cy="844553"/>
              </a:xfrm>
              <a:custGeom>
                <a:avLst/>
                <a:gdLst>
                  <a:gd name="T0" fmla="*/ 3058 w 3859"/>
                  <a:gd name="T1" fmla="*/ 857 h 2345"/>
                  <a:gd name="T2" fmla="*/ 3058 w 3859"/>
                  <a:gd name="T3" fmla="*/ 857 h 2345"/>
                  <a:gd name="T4" fmla="*/ 0 w 3859"/>
                  <a:gd name="T5" fmla="*/ 2344 h 2345"/>
                  <a:gd name="T6" fmla="*/ 3029 w 3859"/>
                  <a:gd name="T7" fmla="*/ 0 h 2345"/>
                  <a:gd name="T8" fmla="*/ 3058 w 3859"/>
                  <a:gd name="T9" fmla="*/ 857 h 2345"/>
                  <a:gd name="T10" fmla="*/ 0 60000 65536"/>
                  <a:gd name="T11" fmla="*/ 0 60000 65536"/>
                  <a:gd name="T12" fmla="*/ 0 60000 65536"/>
                  <a:gd name="T13" fmla="*/ 0 60000 65536"/>
                  <a:gd name="T14" fmla="*/ 0 60000 65536"/>
                  <a:gd name="T15" fmla="*/ 0 w 3859"/>
                  <a:gd name="T16" fmla="*/ 0 h 2345"/>
                  <a:gd name="T17" fmla="*/ 3859 w 3859"/>
                  <a:gd name="T18" fmla="*/ 2345 h 2345"/>
                </a:gdLst>
                <a:ahLst/>
                <a:cxnLst>
                  <a:cxn ang="T10">
                    <a:pos x="T0" y="T1"/>
                  </a:cxn>
                  <a:cxn ang="T11">
                    <a:pos x="T2" y="T3"/>
                  </a:cxn>
                  <a:cxn ang="T12">
                    <a:pos x="T4" y="T5"/>
                  </a:cxn>
                  <a:cxn ang="T13">
                    <a:pos x="T6" y="T7"/>
                  </a:cxn>
                  <a:cxn ang="T14">
                    <a:pos x="T8" y="T9"/>
                  </a:cxn>
                </a:cxnLst>
                <a:rect l="T15" t="T16" r="T17" b="T18"/>
                <a:pathLst>
                  <a:path w="3859" h="2345">
                    <a:moveTo>
                      <a:pt x="3058" y="857"/>
                    </a:moveTo>
                    <a:lnTo>
                      <a:pt x="3058" y="857"/>
                    </a:lnTo>
                    <a:cubicBezTo>
                      <a:pt x="1858" y="686"/>
                      <a:pt x="972" y="1458"/>
                      <a:pt x="0" y="2344"/>
                    </a:cubicBezTo>
                    <a:cubicBezTo>
                      <a:pt x="428" y="1258"/>
                      <a:pt x="1658" y="0"/>
                      <a:pt x="3029" y="0"/>
                    </a:cubicBezTo>
                    <a:cubicBezTo>
                      <a:pt x="3858" y="0"/>
                      <a:pt x="3744" y="943"/>
                      <a:pt x="3058" y="857"/>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11" name="Freeform 55"/>
              <p:cNvSpPr>
                <a:spLocks noChangeArrowheads="1"/>
              </p:cNvSpPr>
              <p:nvPr/>
            </p:nvSpPr>
            <p:spPr bwMode="auto">
              <a:xfrm>
                <a:off x="3910013" y="5237167"/>
                <a:ext cx="2871785" cy="1441452"/>
              </a:xfrm>
              <a:custGeom>
                <a:avLst/>
                <a:gdLst>
                  <a:gd name="T0" fmla="*/ 0 w 7975"/>
                  <a:gd name="T1" fmla="*/ 0 h 4003"/>
                  <a:gd name="T2" fmla="*/ 0 w 7975"/>
                  <a:gd name="T3" fmla="*/ 0 h 4003"/>
                  <a:gd name="T4" fmla="*/ 6287 w 7975"/>
                  <a:gd name="T5" fmla="*/ 2429 h 4003"/>
                  <a:gd name="T6" fmla="*/ 7859 w 7975"/>
                  <a:gd name="T7" fmla="*/ 2401 h 4003"/>
                  <a:gd name="T8" fmla="*/ 7031 w 7975"/>
                  <a:gd name="T9" fmla="*/ 2944 h 4003"/>
                  <a:gd name="T10" fmla="*/ 0 w 7975"/>
                  <a:gd name="T11" fmla="*/ 0 h 4003"/>
                  <a:gd name="T12" fmla="*/ 0 60000 65536"/>
                  <a:gd name="T13" fmla="*/ 0 60000 65536"/>
                  <a:gd name="T14" fmla="*/ 0 60000 65536"/>
                  <a:gd name="T15" fmla="*/ 0 60000 65536"/>
                  <a:gd name="T16" fmla="*/ 0 60000 65536"/>
                  <a:gd name="T17" fmla="*/ 0 60000 65536"/>
                  <a:gd name="T18" fmla="*/ 0 w 7975"/>
                  <a:gd name="T19" fmla="*/ 0 h 4003"/>
                  <a:gd name="T20" fmla="*/ 7975 w 7975"/>
                  <a:gd name="T21" fmla="*/ 4003 h 4003"/>
                </a:gdLst>
                <a:ahLst/>
                <a:cxnLst>
                  <a:cxn ang="T12">
                    <a:pos x="T0" y="T1"/>
                  </a:cxn>
                  <a:cxn ang="T13">
                    <a:pos x="T2" y="T3"/>
                  </a:cxn>
                  <a:cxn ang="T14">
                    <a:pos x="T4" y="T5"/>
                  </a:cxn>
                  <a:cxn ang="T15">
                    <a:pos x="T6" y="T7"/>
                  </a:cxn>
                  <a:cxn ang="T16">
                    <a:pos x="T8" y="T9"/>
                  </a:cxn>
                  <a:cxn ang="T17">
                    <a:pos x="T10" y="T11"/>
                  </a:cxn>
                </a:cxnLst>
                <a:rect l="T18" t="T19" r="T20" b="T21"/>
                <a:pathLst>
                  <a:path w="7975" h="4003">
                    <a:moveTo>
                      <a:pt x="0" y="0"/>
                    </a:moveTo>
                    <a:lnTo>
                      <a:pt x="0" y="0"/>
                    </a:lnTo>
                    <a:cubicBezTo>
                      <a:pt x="3143" y="3316"/>
                      <a:pt x="5858" y="2544"/>
                      <a:pt x="6287" y="2429"/>
                    </a:cubicBezTo>
                    <a:cubicBezTo>
                      <a:pt x="7001" y="2287"/>
                      <a:pt x="7687" y="2116"/>
                      <a:pt x="7859" y="2401"/>
                    </a:cubicBezTo>
                    <a:cubicBezTo>
                      <a:pt x="7974" y="2573"/>
                      <a:pt x="7602" y="2772"/>
                      <a:pt x="7031" y="2944"/>
                    </a:cubicBezTo>
                    <a:cubicBezTo>
                      <a:pt x="6201" y="3173"/>
                      <a:pt x="2287" y="4002"/>
                      <a:pt x="0" y="0"/>
                    </a:cubicBezTo>
                  </a:path>
                </a:pathLst>
              </a:custGeom>
              <a:solidFill>
                <a:srgbClr val="ABABAB"/>
              </a:solidFill>
              <a:ln w="9525">
                <a:noFill/>
                <a:bevel/>
                <a:headEnd/>
                <a:tailEnd/>
              </a:ln>
            </p:spPr>
            <p:txBody>
              <a:bodyPr wrap="none" anchor="ctr">
                <a:prstTxWarp prst="textNoShape">
                  <a:avLst/>
                </a:prstTxWarp>
              </a:bodyPr>
              <a:lstStyle/>
              <a:p>
                <a:endParaRPr lang="en-US" sz="1662"/>
              </a:p>
            </p:txBody>
          </p:sp>
        </p:grpSp>
      </p:grpSp>
      <p:sp>
        <p:nvSpPr>
          <p:cNvPr id="87"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88"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US"/>
              <a:t>Nov 2020</a:t>
            </a:r>
            <a:endParaRPr lang="en-GB" dirty="0"/>
          </a:p>
        </p:txBody>
      </p:sp>
      <p:sp>
        <p:nvSpPr>
          <p:cNvPr id="89"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666389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Background Picture) - Yellow">
    <p:spTree>
      <p:nvGrpSpPr>
        <p:cNvPr id="1" name=""/>
        <p:cNvGrpSpPr/>
        <p:nvPr/>
      </p:nvGrpSpPr>
      <p:grpSpPr>
        <a:xfrm>
          <a:off x="0" y="0"/>
          <a:ext cx="0" cy="0"/>
          <a:chOff x="0" y="0"/>
          <a:chExt cx="0" cy="0"/>
        </a:xfrm>
      </p:grpSpPr>
      <p:sp>
        <p:nvSpPr>
          <p:cNvPr id="68" name="Rectangle 67"/>
          <p:cNvSpPr/>
          <p:nvPr userDrawn="1"/>
        </p:nvSpPr>
        <p:spPr>
          <a:xfrm>
            <a:off x="0" y="3917162"/>
            <a:ext cx="12192000" cy="2940838"/>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10"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rgbClr val="FFFFFE"/>
                </a:solidFill>
                <a:latin typeface="Questrial"/>
                <a:cs typeface="Questrial"/>
              </a:defRPr>
            </a:lvl1pPr>
          </a:lstStyle>
          <a:p>
            <a:r>
              <a:rPr lang="en-US" dirty="0"/>
              <a:t>Footer</a:t>
            </a:r>
          </a:p>
        </p:txBody>
      </p:sp>
      <p:sp>
        <p:nvSpPr>
          <p:cNvPr id="16" name="Title 1"/>
          <p:cNvSpPr>
            <a:spLocks noGrp="1"/>
          </p:cNvSpPr>
          <p:nvPr>
            <p:ph type="title"/>
          </p:nvPr>
        </p:nvSpPr>
        <p:spPr>
          <a:xfrm>
            <a:off x="1031632" y="4139135"/>
            <a:ext cx="10042769" cy="546100"/>
          </a:xfrm>
          <a:prstGeom prst="rect">
            <a:avLst/>
          </a:prstGeom>
        </p:spPr>
        <p:txBody>
          <a:bodyPr>
            <a:normAutofit/>
          </a:bodyPr>
          <a:lstStyle>
            <a:lvl1pPr algn="l">
              <a:defRPr sz="2954">
                <a:solidFill>
                  <a:schemeClr val="bg2"/>
                </a:solidFill>
                <a:latin typeface="Questrial"/>
                <a:cs typeface="Questrial"/>
              </a:defRPr>
            </a:lvl1pPr>
          </a:lstStyle>
          <a:p>
            <a:r>
              <a:rPr lang="en-US"/>
              <a:t>Click to edit Master title style</a:t>
            </a:r>
          </a:p>
        </p:txBody>
      </p:sp>
      <p:sp>
        <p:nvSpPr>
          <p:cNvPr id="17" name="Subtitle 2"/>
          <p:cNvSpPr>
            <a:spLocks noGrp="1"/>
          </p:cNvSpPr>
          <p:nvPr>
            <p:ph type="subTitle" idx="13"/>
          </p:nvPr>
        </p:nvSpPr>
        <p:spPr>
          <a:xfrm>
            <a:off x="1031632" y="4685237"/>
            <a:ext cx="10042769" cy="1258365"/>
          </a:xfrm>
        </p:spPr>
        <p:txBody>
          <a:bodyPr anchor="t">
            <a:normAutofit/>
          </a:bodyPr>
          <a:lstStyle>
            <a:lvl1pPr marL="0" indent="0" algn="l">
              <a:buNone/>
              <a:defRPr sz="1846" b="0" i="0">
                <a:solidFill>
                  <a:schemeClr val="bg1"/>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grpSp>
        <p:nvGrpSpPr>
          <p:cNvPr id="131" name="Group 130"/>
          <p:cNvGrpSpPr/>
          <p:nvPr userDrawn="1"/>
        </p:nvGrpSpPr>
        <p:grpSpPr>
          <a:xfrm>
            <a:off x="11221081" y="6096002"/>
            <a:ext cx="689567" cy="598917"/>
            <a:chOff x="4648200" y="2119772"/>
            <a:chExt cx="4380727" cy="4682879"/>
          </a:xfrm>
        </p:grpSpPr>
        <p:grpSp>
          <p:nvGrpSpPr>
            <p:cNvPr id="132" name="Group 125"/>
            <p:cNvGrpSpPr/>
            <p:nvPr userDrawn="1"/>
          </p:nvGrpSpPr>
          <p:grpSpPr>
            <a:xfrm>
              <a:off x="5250550" y="2869776"/>
              <a:ext cx="3035218" cy="3670813"/>
              <a:chOff x="5250550" y="2869776"/>
              <a:chExt cx="3035218" cy="3670813"/>
            </a:xfrm>
            <a:solidFill>
              <a:schemeClr val="accent6"/>
            </a:solidFill>
          </p:grpSpPr>
          <p:sp>
            <p:nvSpPr>
              <p:cNvPr id="235"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6"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7"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8"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9"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0"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1"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2"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3"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44"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5"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6"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33" name="Group 126"/>
            <p:cNvGrpSpPr/>
            <p:nvPr userDrawn="1"/>
          </p:nvGrpSpPr>
          <p:grpSpPr>
            <a:xfrm>
              <a:off x="4928841" y="2488418"/>
              <a:ext cx="3162337" cy="4187114"/>
              <a:chOff x="4928841" y="2488418"/>
              <a:chExt cx="3162337" cy="4187114"/>
            </a:xfrm>
            <a:solidFill>
              <a:srgbClr val="3497C9"/>
            </a:solidFill>
          </p:grpSpPr>
          <p:sp>
            <p:nvSpPr>
              <p:cNvPr id="226"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27"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8"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29"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0"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1"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2"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3"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4"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34" name="Group 128"/>
            <p:cNvGrpSpPr/>
            <p:nvPr userDrawn="1"/>
          </p:nvGrpSpPr>
          <p:grpSpPr>
            <a:xfrm>
              <a:off x="4648200" y="2119772"/>
              <a:ext cx="4019904" cy="4682879"/>
              <a:chOff x="4648200" y="2119772"/>
              <a:chExt cx="4019904" cy="4682879"/>
            </a:xfrm>
          </p:grpSpPr>
          <p:sp>
            <p:nvSpPr>
              <p:cNvPr id="216"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sp>
            <p:nvSpPr>
              <p:cNvPr id="217"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sp>
            <p:nvSpPr>
              <p:cNvPr id="218"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sp>
            <p:nvSpPr>
              <p:cNvPr id="219"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sp>
            <p:nvSpPr>
              <p:cNvPr id="220"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sp>
            <p:nvSpPr>
              <p:cNvPr id="221"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sp>
            <p:nvSpPr>
              <p:cNvPr id="222"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sp>
            <p:nvSpPr>
              <p:cNvPr id="223"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sp>
            <p:nvSpPr>
              <p:cNvPr id="224"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sp>
            <p:nvSpPr>
              <p:cNvPr id="225"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grpSp>
        <p:grpSp>
          <p:nvGrpSpPr>
            <p:cNvPr id="135" name="Group 124"/>
            <p:cNvGrpSpPr/>
            <p:nvPr userDrawn="1"/>
          </p:nvGrpSpPr>
          <p:grpSpPr>
            <a:xfrm>
              <a:off x="5619196" y="3224733"/>
              <a:ext cx="3409731" cy="3162336"/>
              <a:chOff x="5619196" y="3224733"/>
              <a:chExt cx="3409731" cy="3162336"/>
            </a:xfrm>
            <a:solidFill>
              <a:srgbClr val="0F4A7F"/>
            </a:solidFill>
          </p:grpSpPr>
          <p:sp>
            <p:nvSpPr>
              <p:cNvPr id="136"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37"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38"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39"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5"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7"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0"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06"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07"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09"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15"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sp>
        <p:nvSpPr>
          <p:cNvPr id="7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4"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US"/>
              <a:t>Nov 2020</a:t>
            </a:r>
            <a:endParaRPr lang="en-GB" dirty="0"/>
          </a:p>
        </p:txBody>
      </p:sp>
      <p:sp>
        <p:nvSpPr>
          <p:cNvPr id="75"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45596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1631" y="1916832"/>
            <a:ext cx="4876800"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9" name="Content Placeholder 2"/>
          <p:cNvSpPr>
            <a:spLocks noGrp="1"/>
          </p:cNvSpPr>
          <p:nvPr>
            <p:ph sz="half" idx="15"/>
          </p:nvPr>
        </p:nvSpPr>
        <p:spPr>
          <a:xfrm>
            <a:off x="6283570" y="1916832"/>
            <a:ext cx="4790831"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20"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grpSp>
        <p:nvGrpSpPr>
          <p:cNvPr id="143" name="Group 142"/>
          <p:cNvGrpSpPr/>
          <p:nvPr userDrawn="1"/>
        </p:nvGrpSpPr>
        <p:grpSpPr>
          <a:xfrm>
            <a:off x="10587049" y="5941277"/>
            <a:ext cx="1356415" cy="764325"/>
            <a:chOff x="8601976" y="5943113"/>
            <a:chExt cx="1102087" cy="764325"/>
          </a:xfrm>
        </p:grpSpPr>
        <p:grpSp>
          <p:nvGrpSpPr>
            <p:cNvPr id="144" name="Group 132"/>
            <p:cNvGrpSpPr/>
            <p:nvPr userDrawn="1"/>
          </p:nvGrpSpPr>
          <p:grpSpPr>
            <a:xfrm>
              <a:off x="8888527" y="5943111"/>
              <a:ext cx="560273" cy="598915"/>
              <a:chOff x="8888527" y="5943111"/>
              <a:chExt cx="560273" cy="598915"/>
            </a:xfrm>
          </p:grpSpPr>
          <p:grpSp>
            <p:nvGrpSpPr>
              <p:cNvPr id="164" name="Group 125"/>
              <p:cNvGrpSpPr/>
              <p:nvPr userDrawn="1"/>
            </p:nvGrpSpPr>
            <p:grpSpPr>
              <a:xfrm>
                <a:off x="8965565" y="6039033"/>
                <a:ext cx="388189" cy="469480"/>
                <a:chOff x="5250550" y="2869776"/>
                <a:chExt cx="3035218" cy="3670813"/>
              </a:xfrm>
              <a:solidFill>
                <a:schemeClr val="accent6"/>
              </a:solidFill>
            </p:grpSpPr>
            <p:sp>
              <p:nvSpPr>
                <p:cNvPr id="211"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6"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5" name="Group 126"/>
              <p:cNvGrpSpPr/>
              <p:nvPr userDrawn="1"/>
            </p:nvGrpSpPr>
            <p:grpSpPr>
              <a:xfrm>
                <a:off x="8924420" y="5990263"/>
                <a:ext cx="404447" cy="535511"/>
                <a:chOff x="4928841" y="2488418"/>
                <a:chExt cx="3162337" cy="4187114"/>
              </a:xfrm>
              <a:solidFill>
                <a:srgbClr val="3497C9"/>
              </a:solidFill>
            </p:grpSpPr>
            <p:sp>
              <p:nvSpPr>
                <p:cNvPr id="202"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7"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6" name="Group 128"/>
              <p:cNvGrpSpPr/>
              <p:nvPr userDrawn="1"/>
            </p:nvGrpSpPr>
            <p:grpSpPr>
              <a:xfrm>
                <a:off x="8888527" y="5943111"/>
                <a:ext cx="514128" cy="598915"/>
                <a:chOff x="4648200" y="2119772"/>
                <a:chExt cx="4019904" cy="4682879"/>
              </a:xfrm>
              <a:solidFill>
                <a:srgbClr val="E18A32"/>
              </a:solidFill>
            </p:grpSpPr>
            <p:sp>
              <p:nvSpPr>
                <p:cNvPr id="192"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3"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4"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5"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6"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7"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0"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7" name="Group 124"/>
              <p:cNvGrpSpPr/>
              <p:nvPr userDrawn="1"/>
            </p:nvGrpSpPr>
            <p:grpSpPr>
              <a:xfrm>
                <a:off x="9012713" y="6084431"/>
                <a:ext cx="436087" cy="404446"/>
                <a:chOff x="5619196" y="3224733"/>
                <a:chExt cx="3409731" cy="3162336"/>
              </a:xfrm>
              <a:solidFill>
                <a:srgbClr val="0F4A7F"/>
              </a:solidFill>
            </p:grpSpPr>
            <p:sp>
              <p:nvSpPr>
                <p:cNvPr id="168"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9"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0"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1"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2"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3"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4"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5"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6"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7"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8"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9"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0"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1"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2"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3"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4"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5"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6"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7"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8"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9"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0"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1"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45" name="Group 133"/>
            <p:cNvGrpSpPr/>
            <p:nvPr userDrawn="1"/>
          </p:nvGrpSpPr>
          <p:grpSpPr>
            <a:xfrm>
              <a:off x="8601976" y="6615363"/>
              <a:ext cx="1102087" cy="92075"/>
              <a:chOff x="8601976" y="6615363"/>
              <a:chExt cx="1102087" cy="92075"/>
            </a:xfrm>
          </p:grpSpPr>
          <p:grpSp>
            <p:nvGrpSpPr>
              <p:cNvPr id="146" name="Group 130"/>
              <p:cNvGrpSpPr/>
              <p:nvPr userDrawn="1"/>
            </p:nvGrpSpPr>
            <p:grpSpPr>
              <a:xfrm>
                <a:off x="8601976" y="6615363"/>
                <a:ext cx="491834" cy="92075"/>
                <a:chOff x="8601976" y="6615363"/>
                <a:chExt cx="491834" cy="92075"/>
              </a:xfrm>
              <a:solidFill>
                <a:srgbClr val="E18A32"/>
              </a:solidFill>
            </p:grpSpPr>
            <p:sp>
              <p:nvSpPr>
                <p:cNvPr id="157"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8"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9"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0"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1"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2"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3"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47"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48"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49" name="Group 129"/>
              <p:cNvGrpSpPr/>
              <p:nvPr userDrawn="1"/>
            </p:nvGrpSpPr>
            <p:grpSpPr>
              <a:xfrm>
                <a:off x="9215554" y="6615363"/>
                <a:ext cx="488509" cy="92075"/>
                <a:chOff x="9215554" y="6615363"/>
                <a:chExt cx="488509" cy="92075"/>
              </a:xfrm>
              <a:solidFill>
                <a:schemeClr val="tx1"/>
              </a:solidFill>
            </p:grpSpPr>
            <p:sp>
              <p:nvSpPr>
                <p:cNvPr id="150"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1"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2"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3"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4"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5"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6"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2"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975458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1631" y="1916832"/>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0"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grpSp>
        <p:nvGrpSpPr>
          <p:cNvPr id="153" name="Group 152"/>
          <p:cNvGrpSpPr/>
          <p:nvPr userDrawn="1"/>
        </p:nvGrpSpPr>
        <p:grpSpPr>
          <a:xfrm>
            <a:off x="10587049" y="5941277"/>
            <a:ext cx="1356415" cy="764325"/>
            <a:chOff x="8601976" y="5943113"/>
            <a:chExt cx="1102087" cy="764325"/>
          </a:xfrm>
        </p:grpSpPr>
        <p:grpSp>
          <p:nvGrpSpPr>
            <p:cNvPr id="154" name="Group 132"/>
            <p:cNvGrpSpPr/>
            <p:nvPr userDrawn="1"/>
          </p:nvGrpSpPr>
          <p:grpSpPr>
            <a:xfrm>
              <a:off x="8888527" y="5943111"/>
              <a:ext cx="560273" cy="598915"/>
              <a:chOff x="8888527" y="5943111"/>
              <a:chExt cx="560273" cy="598915"/>
            </a:xfrm>
          </p:grpSpPr>
          <p:grpSp>
            <p:nvGrpSpPr>
              <p:cNvPr id="174" name="Group 125"/>
              <p:cNvGrpSpPr/>
              <p:nvPr userDrawn="1"/>
            </p:nvGrpSpPr>
            <p:grpSpPr>
              <a:xfrm>
                <a:off x="8965565" y="6039033"/>
                <a:ext cx="388189" cy="469480"/>
                <a:chOff x="5250550" y="2869776"/>
                <a:chExt cx="3035218" cy="3670813"/>
              </a:xfrm>
              <a:solidFill>
                <a:schemeClr val="accent6"/>
              </a:solidFill>
            </p:grpSpPr>
            <p:sp>
              <p:nvSpPr>
                <p:cNvPr id="221"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5"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6"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7"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8"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9"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30"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1"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2"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5" name="Group 126"/>
              <p:cNvGrpSpPr/>
              <p:nvPr userDrawn="1"/>
            </p:nvGrpSpPr>
            <p:grpSpPr>
              <a:xfrm>
                <a:off x="8924420" y="5990263"/>
                <a:ext cx="404447" cy="535511"/>
                <a:chOff x="4928841" y="2488418"/>
                <a:chExt cx="3162337" cy="4187114"/>
              </a:xfrm>
              <a:solidFill>
                <a:srgbClr val="3497C9"/>
              </a:solidFill>
            </p:grpSpPr>
            <p:sp>
              <p:nvSpPr>
                <p:cNvPr id="212"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6"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6" name="Group 128"/>
              <p:cNvGrpSpPr/>
              <p:nvPr userDrawn="1"/>
            </p:nvGrpSpPr>
            <p:grpSpPr>
              <a:xfrm>
                <a:off x="8888527" y="5943111"/>
                <a:ext cx="514128" cy="598915"/>
                <a:chOff x="4648200" y="2119772"/>
                <a:chExt cx="4019904" cy="4682879"/>
              </a:xfrm>
              <a:solidFill>
                <a:srgbClr val="E18A32"/>
              </a:solidFill>
            </p:grpSpPr>
            <p:sp>
              <p:nvSpPr>
                <p:cNvPr id="202"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7"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7" name="Group 124"/>
              <p:cNvGrpSpPr/>
              <p:nvPr userDrawn="1"/>
            </p:nvGrpSpPr>
            <p:grpSpPr>
              <a:xfrm>
                <a:off x="9012713" y="6084431"/>
                <a:ext cx="436087" cy="404446"/>
                <a:chOff x="5619196" y="3224733"/>
                <a:chExt cx="3409731" cy="3162336"/>
              </a:xfrm>
              <a:solidFill>
                <a:srgbClr val="0F4A7F"/>
              </a:solidFill>
            </p:grpSpPr>
            <p:sp>
              <p:nvSpPr>
                <p:cNvPr id="178"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9"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0"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1"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2"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3"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4"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5"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6"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7"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8"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9"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0"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1"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2"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3"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4"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5"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6"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7"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0"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01"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55" name="Group 133"/>
            <p:cNvGrpSpPr/>
            <p:nvPr userDrawn="1"/>
          </p:nvGrpSpPr>
          <p:grpSpPr>
            <a:xfrm>
              <a:off x="8601976" y="6615363"/>
              <a:ext cx="1102087" cy="92075"/>
              <a:chOff x="8601976" y="6615363"/>
              <a:chExt cx="1102087" cy="92075"/>
            </a:xfrm>
          </p:grpSpPr>
          <p:grpSp>
            <p:nvGrpSpPr>
              <p:cNvPr id="156" name="Group 130"/>
              <p:cNvGrpSpPr/>
              <p:nvPr userDrawn="1"/>
            </p:nvGrpSpPr>
            <p:grpSpPr>
              <a:xfrm>
                <a:off x="8601976" y="6615363"/>
                <a:ext cx="491834" cy="92075"/>
                <a:chOff x="8601976" y="6615363"/>
                <a:chExt cx="491834" cy="92075"/>
              </a:xfrm>
              <a:solidFill>
                <a:srgbClr val="E18A32"/>
              </a:solidFill>
            </p:grpSpPr>
            <p:sp>
              <p:nvSpPr>
                <p:cNvPr id="167"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8"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9"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0"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1"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2"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3"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57"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58"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59" name="Group 129"/>
              <p:cNvGrpSpPr/>
              <p:nvPr userDrawn="1"/>
            </p:nvGrpSpPr>
            <p:grpSpPr>
              <a:xfrm>
                <a:off x="9215554" y="6615363"/>
                <a:ext cx="488509" cy="92075"/>
                <a:chOff x="9215554" y="6615363"/>
                <a:chExt cx="488509" cy="92075"/>
              </a:xfrm>
              <a:solidFill>
                <a:schemeClr val="tx1"/>
              </a:solidFill>
            </p:grpSpPr>
            <p:sp>
              <p:nvSpPr>
                <p:cNvPr id="160"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1"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2"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3"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4"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5"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6"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3"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101" name="Content Placeholder 2"/>
          <p:cNvSpPr>
            <a:spLocks noGrp="1"/>
          </p:cNvSpPr>
          <p:nvPr>
            <p:ph sz="half" idx="14"/>
          </p:nvPr>
        </p:nvSpPr>
        <p:spPr>
          <a:xfrm>
            <a:off x="4412121" y="1916832"/>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 name="Content Placeholder 2"/>
          <p:cNvSpPr>
            <a:spLocks noGrp="1"/>
          </p:cNvSpPr>
          <p:nvPr>
            <p:ph sz="half" idx="15"/>
          </p:nvPr>
        </p:nvSpPr>
        <p:spPr>
          <a:xfrm>
            <a:off x="7784971" y="1916832"/>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4"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5"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65899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9" name="Rectangle 68"/>
          <p:cNvSpPr/>
          <p:nvPr userDrawn="1"/>
        </p:nvSpPr>
        <p:spPr>
          <a:xfrm>
            <a:off x="0" y="533401"/>
            <a:ext cx="12192000" cy="838200"/>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72"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2" name="Content Placeholder 2"/>
          <p:cNvSpPr>
            <a:spLocks noGrp="1"/>
          </p:cNvSpPr>
          <p:nvPr>
            <p:ph idx="10"/>
          </p:nvPr>
        </p:nvSpPr>
        <p:spPr>
          <a:xfrm>
            <a:off x="1031633" y="1600203"/>
            <a:ext cx="10042769" cy="4279031"/>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11321137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Content -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03385" y="1916832"/>
            <a:ext cx="2625969" cy="3888432"/>
          </a:xfrm>
          <a:solidFill>
            <a:schemeClr val="bg2"/>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20"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17" name="Content Placeholder 2"/>
          <p:cNvSpPr>
            <a:spLocks noGrp="1"/>
          </p:cNvSpPr>
          <p:nvPr>
            <p:ph sz="half" idx="16"/>
          </p:nvPr>
        </p:nvSpPr>
        <p:spPr>
          <a:xfrm>
            <a:off x="3423140" y="1916832"/>
            <a:ext cx="2625969" cy="3888432"/>
          </a:xfrm>
          <a:solidFill>
            <a:schemeClr val="accent6"/>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18" name="Content Placeholder 2"/>
          <p:cNvSpPr>
            <a:spLocks noGrp="1"/>
          </p:cNvSpPr>
          <p:nvPr>
            <p:ph sz="half" idx="17"/>
          </p:nvPr>
        </p:nvSpPr>
        <p:spPr>
          <a:xfrm>
            <a:off x="6142893" y="1916832"/>
            <a:ext cx="2625969" cy="3888432"/>
          </a:xfrm>
          <a:solidFill>
            <a:schemeClr val="bg2"/>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19" name="Content Placeholder 2"/>
          <p:cNvSpPr>
            <a:spLocks noGrp="1"/>
          </p:cNvSpPr>
          <p:nvPr>
            <p:ph sz="half" idx="18"/>
          </p:nvPr>
        </p:nvSpPr>
        <p:spPr>
          <a:xfrm>
            <a:off x="8862648" y="1916832"/>
            <a:ext cx="2625969" cy="3888432"/>
          </a:xfrm>
          <a:solidFill>
            <a:schemeClr val="accent6"/>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grpSp>
        <p:nvGrpSpPr>
          <p:cNvPr id="146" name="Group 145"/>
          <p:cNvGrpSpPr/>
          <p:nvPr userDrawn="1"/>
        </p:nvGrpSpPr>
        <p:grpSpPr>
          <a:xfrm>
            <a:off x="10587049" y="5941277"/>
            <a:ext cx="1356415" cy="764325"/>
            <a:chOff x="8601976" y="5943113"/>
            <a:chExt cx="1102087" cy="764325"/>
          </a:xfrm>
        </p:grpSpPr>
        <p:grpSp>
          <p:nvGrpSpPr>
            <p:cNvPr id="147" name="Group 132"/>
            <p:cNvGrpSpPr/>
            <p:nvPr userDrawn="1"/>
          </p:nvGrpSpPr>
          <p:grpSpPr>
            <a:xfrm>
              <a:off x="8888527" y="5943111"/>
              <a:ext cx="560273" cy="598915"/>
              <a:chOff x="8888527" y="5943111"/>
              <a:chExt cx="560273" cy="598915"/>
            </a:xfrm>
          </p:grpSpPr>
          <p:grpSp>
            <p:nvGrpSpPr>
              <p:cNvPr id="167" name="Group 125"/>
              <p:cNvGrpSpPr/>
              <p:nvPr userDrawn="1"/>
            </p:nvGrpSpPr>
            <p:grpSpPr>
              <a:xfrm>
                <a:off x="8965565" y="6039033"/>
                <a:ext cx="388189" cy="469480"/>
                <a:chOff x="5250550" y="2869776"/>
                <a:chExt cx="3035218" cy="3670813"/>
              </a:xfrm>
              <a:solidFill>
                <a:schemeClr val="accent6"/>
              </a:solidFill>
            </p:grpSpPr>
            <p:sp>
              <p:nvSpPr>
                <p:cNvPr id="214"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6"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5"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8" name="Group 126"/>
              <p:cNvGrpSpPr/>
              <p:nvPr userDrawn="1"/>
            </p:nvGrpSpPr>
            <p:grpSpPr>
              <a:xfrm>
                <a:off x="8924420" y="5990263"/>
                <a:ext cx="404447" cy="535511"/>
                <a:chOff x="4928841" y="2488418"/>
                <a:chExt cx="3162337" cy="4187114"/>
              </a:xfrm>
              <a:solidFill>
                <a:srgbClr val="3497C9"/>
              </a:solidFill>
            </p:grpSpPr>
            <p:sp>
              <p:nvSpPr>
                <p:cNvPr id="205"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7"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9" name="Group 128"/>
              <p:cNvGrpSpPr/>
              <p:nvPr userDrawn="1"/>
            </p:nvGrpSpPr>
            <p:grpSpPr>
              <a:xfrm>
                <a:off x="8888527" y="5943111"/>
                <a:ext cx="514128" cy="598915"/>
                <a:chOff x="4648200" y="2119772"/>
                <a:chExt cx="4019904" cy="4682879"/>
              </a:xfrm>
              <a:solidFill>
                <a:srgbClr val="E18A32"/>
              </a:solidFill>
            </p:grpSpPr>
            <p:sp>
              <p:nvSpPr>
                <p:cNvPr id="195"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6"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7"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0"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0" name="Group 124"/>
              <p:cNvGrpSpPr/>
              <p:nvPr userDrawn="1"/>
            </p:nvGrpSpPr>
            <p:grpSpPr>
              <a:xfrm>
                <a:off x="9012713" y="6084431"/>
                <a:ext cx="436087" cy="404446"/>
                <a:chOff x="5619196" y="3224733"/>
                <a:chExt cx="3409731" cy="3162336"/>
              </a:xfrm>
              <a:solidFill>
                <a:srgbClr val="0F4A7F"/>
              </a:solidFill>
            </p:grpSpPr>
            <p:sp>
              <p:nvSpPr>
                <p:cNvPr id="171"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2"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3"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4"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5"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6"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7"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8"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9"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0"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1"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2"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3"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4"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5"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6"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7"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8"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9"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0"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1"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2"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3"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4"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48" name="Group 133"/>
            <p:cNvGrpSpPr/>
            <p:nvPr userDrawn="1"/>
          </p:nvGrpSpPr>
          <p:grpSpPr>
            <a:xfrm>
              <a:off x="8601976" y="6615363"/>
              <a:ext cx="1102087" cy="92075"/>
              <a:chOff x="8601976" y="6615363"/>
              <a:chExt cx="1102087" cy="92075"/>
            </a:xfrm>
          </p:grpSpPr>
          <p:grpSp>
            <p:nvGrpSpPr>
              <p:cNvPr id="149" name="Group 130"/>
              <p:cNvGrpSpPr/>
              <p:nvPr userDrawn="1"/>
            </p:nvGrpSpPr>
            <p:grpSpPr>
              <a:xfrm>
                <a:off x="8601976" y="6615363"/>
                <a:ext cx="491834" cy="92075"/>
                <a:chOff x="8601976" y="6615363"/>
                <a:chExt cx="491834" cy="92075"/>
              </a:xfrm>
              <a:solidFill>
                <a:srgbClr val="E18A32"/>
              </a:solidFill>
            </p:grpSpPr>
            <p:sp>
              <p:nvSpPr>
                <p:cNvPr id="160"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1"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2"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3"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4"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5"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6"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50"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51"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52" name="Group 129"/>
              <p:cNvGrpSpPr/>
              <p:nvPr userDrawn="1"/>
            </p:nvGrpSpPr>
            <p:grpSpPr>
              <a:xfrm>
                <a:off x="9215554" y="6615363"/>
                <a:ext cx="488509" cy="92075"/>
                <a:chOff x="9215554" y="6615363"/>
                <a:chExt cx="488509" cy="92075"/>
              </a:xfrm>
              <a:solidFill>
                <a:schemeClr val="tx1"/>
              </a:solidFill>
            </p:grpSpPr>
            <p:sp>
              <p:nvSpPr>
                <p:cNvPr id="153"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4"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5"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6"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7"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8"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9"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4"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5"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Tree>
    <p:extLst>
      <p:ext uri="{BB962C8B-B14F-4D97-AF65-F5344CB8AC3E}">
        <p14:creationId xmlns:p14="http://schemas.microsoft.com/office/powerpoint/2010/main" val="32962331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Content - Yellow">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0"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grpSp>
        <p:nvGrpSpPr>
          <p:cNvPr id="146" name="Group 145"/>
          <p:cNvGrpSpPr/>
          <p:nvPr userDrawn="1"/>
        </p:nvGrpSpPr>
        <p:grpSpPr>
          <a:xfrm>
            <a:off x="10587049" y="5941277"/>
            <a:ext cx="1356415" cy="764325"/>
            <a:chOff x="8601976" y="5943113"/>
            <a:chExt cx="1102087" cy="764325"/>
          </a:xfrm>
        </p:grpSpPr>
        <p:grpSp>
          <p:nvGrpSpPr>
            <p:cNvPr id="147" name="Group 132"/>
            <p:cNvGrpSpPr/>
            <p:nvPr userDrawn="1"/>
          </p:nvGrpSpPr>
          <p:grpSpPr>
            <a:xfrm>
              <a:off x="8888527" y="5943111"/>
              <a:ext cx="560273" cy="598915"/>
              <a:chOff x="8888527" y="5943111"/>
              <a:chExt cx="560273" cy="598915"/>
            </a:xfrm>
          </p:grpSpPr>
          <p:grpSp>
            <p:nvGrpSpPr>
              <p:cNvPr id="167" name="Group 125"/>
              <p:cNvGrpSpPr/>
              <p:nvPr userDrawn="1"/>
            </p:nvGrpSpPr>
            <p:grpSpPr>
              <a:xfrm>
                <a:off x="8965565" y="6039033"/>
                <a:ext cx="388189" cy="469480"/>
                <a:chOff x="5250550" y="2869776"/>
                <a:chExt cx="3035218" cy="3670813"/>
              </a:xfrm>
              <a:solidFill>
                <a:schemeClr val="accent6"/>
              </a:solidFill>
            </p:grpSpPr>
            <p:sp>
              <p:nvSpPr>
                <p:cNvPr id="214"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6"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5"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8" name="Group 126"/>
              <p:cNvGrpSpPr/>
              <p:nvPr userDrawn="1"/>
            </p:nvGrpSpPr>
            <p:grpSpPr>
              <a:xfrm>
                <a:off x="8924420" y="5990263"/>
                <a:ext cx="404447" cy="535511"/>
                <a:chOff x="4928841" y="2488418"/>
                <a:chExt cx="3162337" cy="4187114"/>
              </a:xfrm>
              <a:solidFill>
                <a:srgbClr val="3497C9"/>
              </a:solidFill>
            </p:grpSpPr>
            <p:sp>
              <p:nvSpPr>
                <p:cNvPr id="205"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7"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9" name="Group 128"/>
              <p:cNvGrpSpPr/>
              <p:nvPr userDrawn="1"/>
            </p:nvGrpSpPr>
            <p:grpSpPr>
              <a:xfrm>
                <a:off x="8888527" y="5943111"/>
                <a:ext cx="514128" cy="598915"/>
                <a:chOff x="4648200" y="2119772"/>
                <a:chExt cx="4019904" cy="4682879"/>
              </a:xfrm>
              <a:solidFill>
                <a:srgbClr val="E18A32"/>
              </a:solidFill>
            </p:grpSpPr>
            <p:sp>
              <p:nvSpPr>
                <p:cNvPr id="195"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6"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7"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0"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0" name="Group 124"/>
              <p:cNvGrpSpPr/>
              <p:nvPr userDrawn="1"/>
            </p:nvGrpSpPr>
            <p:grpSpPr>
              <a:xfrm>
                <a:off x="9012713" y="6084431"/>
                <a:ext cx="436087" cy="404446"/>
                <a:chOff x="5619196" y="3224733"/>
                <a:chExt cx="3409731" cy="3162336"/>
              </a:xfrm>
              <a:solidFill>
                <a:srgbClr val="0F4A7F"/>
              </a:solidFill>
            </p:grpSpPr>
            <p:sp>
              <p:nvSpPr>
                <p:cNvPr id="171"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2"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3"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4"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5"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6"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7"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8"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9"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0"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1"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2"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3"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4"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5"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6"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7"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8"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9"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0"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1"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2"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3"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4"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48" name="Group 133"/>
            <p:cNvGrpSpPr/>
            <p:nvPr userDrawn="1"/>
          </p:nvGrpSpPr>
          <p:grpSpPr>
            <a:xfrm>
              <a:off x="8601976" y="6615363"/>
              <a:ext cx="1102087" cy="92075"/>
              <a:chOff x="8601976" y="6615363"/>
              <a:chExt cx="1102087" cy="92075"/>
            </a:xfrm>
          </p:grpSpPr>
          <p:grpSp>
            <p:nvGrpSpPr>
              <p:cNvPr id="149" name="Group 130"/>
              <p:cNvGrpSpPr/>
              <p:nvPr userDrawn="1"/>
            </p:nvGrpSpPr>
            <p:grpSpPr>
              <a:xfrm>
                <a:off x="8601976" y="6615363"/>
                <a:ext cx="491834" cy="92075"/>
                <a:chOff x="8601976" y="6615363"/>
                <a:chExt cx="491834" cy="92075"/>
              </a:xfrm>
              <a:solidFill>
                <a:srgbClr val="E18A32"/>
              </a:solidFill>
            </p:grpSpPr>
            <p:sp>
              <p:nvSpPr>
                <p:cNvPr id="160"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1"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2"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3"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4"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5"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6"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50"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51"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52" name="Group 129"/>
              <p:cNvGrpSpPr/>
              <p:nvPr userDrawn="1"/>
            </p:nvGrpSpPr>
            <p:grpSpPr>
              <a:xfrm>
                <a:off x="9215554" y="6615363"/>
                <a:ext cx="488509" cy="92075"/>
                <a:chOff x="9215554" y="6615363"/>
                <a:chExt cx="488509" cy="92075"/>
              </a:xfrm>
              <a:solidFill>
                <a:schemeClr val="tx1"/>
              </a:solidFill>
            </p:grpSpPr>
            <p:sp>
              <p:nvSpPr>
                <p:cNvPr id="153"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4"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5"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6"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7"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8"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9"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4"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5" name="Content Placeholder 2"/>
          <p:cNvSpPr>
            <a:spLocks noGrp="1"/>
          </p:cNvSpPr>
          <p:nvPr>
            <p:ph sz="half" idx="1"/>
          </p:nvPr>
        </p:nvSpPr>
        <p:spPr>
          <a:xfrm>
            <a:off x="703385" y="2057400"/>
            <a:ext cx="2625969" cy="3747864"/>
          </a:xfrm>
          <a:solidFill>
            <a:schemeClr val="bg2"/>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6" name="Content Placeholder 2"/>
          <p:cNvSpPr>
            <a:spLocks noGrp="1"/>
          </p:cNvSpPr>
          <p:nvPr>
            <p:ph sz="half" idx="16"/>
          </p:nvPr>
        </p:nvSpPr>
        <p:spPr>
          <a:xfrm>
            <a:off x="3423140" y="2057400"/>
            <a:ext cx="2625969" cy="3747864"/>
          </a:xfrm>
          <a:solidFill>
            <a:schemeClr val="accent1"/>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7" name="Content Placeholder 2"/>
          <p:cNvSpPr>
            <a:spLocks noGrp="1"/>
          </p:cNvSpPr>
          <p:nvPr>
            <p:ph sz="half" idx="17"/>
          </p:nvPr>
        </p:nvSpPr>
        <p:spPr>
          <a:xfrm>
            <a:off x="6142893" y="2057400"/>
            <a:ext cx="2625969" cy="3747864"/>
          </a:xfrm>
          <a:solidFill>
            <a:schemeClr val="bg2"/>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8" name="Content Placeholder 2"/>
          <p:cNvSpPr>
            <a:spLocks noGrp="1"/>
          </p:cNvSpPr>
          <p:nvPr>
            <p:ph sz="half" idx="18"/>
          </p:nvPr>
        </p:nvSpPr>
        <p:spPr>
          <a:xfrm>
            <a:off x="8862648" y="2057400"/>
            <a:ext cx="2625969" cy="3747864"/>
          </a:xfrm>
          <a:solidFill>
            <a:srgbClr val="E6A82F"/>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9"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100"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3282768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4"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125"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126"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grpSp>
        <p:nvGrpSpPr>
          <p:cNvPr id="249" name="Group 248"/>
          <p:cNvGrpSpPr/>
          <p:nvPr userDrawn="1"/>
        </p:nvGrpSpPr>
        <p:grpSpPr>
          <a:xfrm>
            <a:off x="10587049" y="5941277"/>
            <a:ext cx="1356415" cy="764325"/>
            <a:chOff x="8601976" y="5943113"/>
            <a:chExt cx="1102087" cy="764325"/>
          </a:xfrm>
        </p:grpSpPr>
        <p:grpSp>
          <p:nvGrpSpPr>
            <p:cNvPr id="250" name="Group 132"/>
            <p:cNvGrpSpPr/>
            <p:nvPr userDrawn="1"/>
          </p:nvGrpSpPr>
          <p:grpSpPr>
            <a:xfrm>
              <a:off x="8888527" y="5943111"/>
              <a:ext cx="560273" cy="598915"/>
              <a:chOff x="8888527" y="5943111"/>
              <a:chExt cx="560273" cy="598915"/>
            </a:xfrm>
          </p:grpSpPr>
          <p:grpSp>
            <p:nvGrpSpPr>
              <p:cNvPr id="270" name="Group 125"/>
              <p:cNvGrpSpPr/>
              <p:nvPr userDrawn="1"/>
            </p:nvGrpSpPr>
            <p:grpSpPr>
              <a:xfrm>
                <a:off x="8965565" y="6039033"/>
                <a:ext cx="388189" cy="469480"/>
                <a:chOff x="5250550" y="2869776"/>
                <a:chExt cx="3035218" cy="3670813"/>
              </a:xfrm>
              <a:solidFill>
                <a:schemeClr val="accent6"/>
              </a:solidFill>
            </p:grpSpPr>
            <p:sp>
              <p:nvSpPr>
                <p:cNvPr id="317"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318"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19"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20"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21"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22"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23"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24"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25"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26"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27"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28"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71" name="Group 126"/>
              <p:cNvGrpSpPr/>
              <p:nvPr userDrawn="1"/>
            </p:nvGrpSpPr>
            <p:grpSpPr>
              <a:xfrm>
                <a:off x="8924420" y="5990263"/>
                <a:ext cx="404447" cy="535511"/>
                <a:chOff x="4928841" y="2488418"/>
                <a:chExt cx="3162337" cy="4187114"/>
              </a:xfrm>
              <a:solidFill>
                <a:srgbClr val="3497C9"/>
              </a:solidFill>
            </p:grpSpPr>
            <p:sp>
              <p:nvSpPr>
                <p:cNvPr id="308"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309"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10"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311"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12"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13"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14"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315"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16"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72" name="Group 128"/>
              <p:cNvGrpSpPr/>
              <p:nvPr userDrawn="1"/>
            </p:nvGrpSpPr>
            <p:grpSpPr>
              <a:xfrm>
                <a:off x="8888527" y="5943111"/>
                <a:ext cx="514128" cy="598915"/>
                <a:chOff x="4648200" y="2119772"/>
                <a:chExt cx="4019904" cy="4682879"/>
              </a:xfrm>
              <a:solidFill>
                <a:srgbClr val="E18A32"/>
              </a:solidFill>
            </p:grpSpPr>
            <p:sp>
              <p:nvSpPr>
                <p:cNvPr id="298"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99"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300"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01"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02"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03"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04"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05"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06"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07"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73" name="Group 124"/>
              <p:cNvGrpSpPr/>
              <p:nvPr userDrawn="1"/>
            </p:nvGrpSpPr>
            <p:grpSpPr>
              <a:xfrm>
                <a:off x="9012713" y="6084431"/>
                <a:ext cx="436087" cy="404446"/>
                <a:chOff x="5619196" y="3224733"/>
                <a:chExt cx="3409731" cy="3162336"/>
              </a:xfrm>
              <a:solidFill>
                <a:srgbClr val="0F4A7F"/>
              </a:solidFill>
            </p:grpSpPr>
            <p:sp>
              <p:nvSpPr>
                <p:cNvPr id="274"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75"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76"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77"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78"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9"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0"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81"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82"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3"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4"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85"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6"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7"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88"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89"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90"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91"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92"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93"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94"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95"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96"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97"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251" name="Group 133"/>
            <p:cNvGrpSpPr/>
            <p:nvPr userDrawn="1"/>
          </p:nvGrpSpPr>
          <p:grpSpPr>
            <a:xfrm>
              <a:off x="8601976" y="6615363"/>
              <a:ext cx="1102087" cy="92075"/>
              <a:chOff x="8601976" y="6615363"/>
              <a:chExt cx="1102087" cy="92075"/>
            </a:xfrm>
          </p:grpSpPr>
          <p:grpSp>
            <p:nvGrpSpPr>
              <p:cNvPr id="252" name="Group 130"/>
              <p:cNvGrpSpPr/>
              <p:nvPr userDrawn="1"/>
            </p:nvGrpSpPr>
            <p:grpSpPr>
              <a:xfrm>
                <a:off x="8601976" y="6615363"/>
                <a:ext cx="491834" cy="92075"/>
                <a:chOff x="8601976" y="6615363"/>
                <a:chExt cx="491834" cy="92075"/>
              </a:xfrm>
              <a:solidFill>
                <a:srgbClr val="E18A32"/>
              </a:solidFill>
            </p:grpSpPr>
            <p:sp>
              <p:nvSpPr>
                <p:cNvPr id="263"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64"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65"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66"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7"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8"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69"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253"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254"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255" name="Group 129"/>
              <p:cNvGrpSpPr/>
              <p:nvPr userDrawn="1"/>
            </p:nvGrpSpPr>
            <p:grpSpPr>
              <a:xfrm>
                <a:off x="9215554" y="6615363"/>
                <a:ext cx="488509" cy="92075"/>
                <a:chOff x="9215554" y="6615363"/>
                <a:chExt cx="488509" cy="92075"/>
              </a:xfrm>
              <a:solidFill>
                <a:schemeClr val="tx1"/>
              </a:solidFill>
            </p:grpSpPr>
            <p:sp>
              <p:nvSpPr>
                <p:cNvPr id="256"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57"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8"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9"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60"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1"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62"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0"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1"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2"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40956479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7"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grpSp>
        <p:nvGrpSpPr>
          <p:cNvPr id="193" name="Group 192"/>
          <p:cNvGrpSpPr/>
          <p:nvPr userDrawn="1"/>
        </p:nvGrpSpPr>
        <p:grpSpPr>
          <a:xfrm>
            <a:off x="10587049" y="5941277"/>
            <a:ext cx="1356415" cy="764325"/>
            <a:chOff x="8601976" y="5943113"/>
            <a:chExt cx="1102087" cy="764325"/>
          </a:xfrm>
        </p:grpSpPr>
        <p:grpSp>
          <p:nvGrpSpPr>
            <p:cNvPr id="194" name="Group 132"/>
            <p:cNvGrpSpPr/>
            <p:nvPr userDrawn="1"/>
          </p:nvGrpSpPr>
          <p:grpSpPr>
            <a:xfrm>
              <a:off x="8888527" y="5943111"/>
              <a:ext cx="560273" cy="598915"/>
              <a:chOff x="8888527" y="5943111"/>
              <a:chExt cx="560273" cy="598915"/>
            </a:xfrm>
          </p:grpSpPr>
          <p:grpSp>
            <p:nvGrpSpPr>
              <p:cNvPr id="214" name="Group 125"/>
              <p:cNvGrpSpPr/>
              <p:nvPr userDrawn="1"/>
            </p:nvGrpSpPr>
            <p:grpSpPr>
              <a:xfrm>
                <a:off x="8965565" y="6039033"/>
                <a:ext cx="388189" cy="469480"/>
                <a:chOff x="5250550" y="2869776"/>
                <a:chExt cx="3035218" cy="3670813"/>
              </a:xfrm>
              <a:solidFill>
                <a:schemeClr val="accent6"/>
              </a:solidFill>
            </p:grpSpPr>
            <p:sp>
              <p:nvSpPr>
                <p:cNvPr id="261"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62"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3"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4"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5"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6"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7"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8"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9"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70"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1"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2"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15" name="Group 126"/>
              <p:cNvGrpSpPr/>
              <p:nvPr userDrawn="1"/>
            </p:nvGrpSpPr>
            <p:grpSpPr>
              <a:xfrm>
                <a:off x="8924420" y="5990263"/>
                <a:ext cx="404447" cy="535511"/>
                <a:chOff x="4928841" y="2488418"/>
                <a:chExt cx="3162337" cy="4187114"/>
              </a:xfrm>
              <a:solidFill>
                <a:srgbClr val="3497C9"/>
              </a:solidFill>
            </p:grpSpPr>
            <p:sp>
              <p:nvSpPr>
                <p:cNvPr id="252"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3"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4"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5"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6"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7"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8"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9"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0"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16" name="Group 128"/>
              <p:cNvGrpSpPr/>
              <p:nvPr userDrawn="1"/>
            </p:nvGrpSpPr>
            <p:grpSpPr>
              <a:xfrm>
                <a:off x="8888527" y="5943111"/>
                <a:ext cx="514128" cy="598915"/>
                <a:chOff x="4648200" y="2119772"/>
                <a:chExt cx="4019904" cy="4682879"/>
              </a:xfrm>
              <a:solidFill>
                <a:srgbClr val="E18A32"/>
              </a:solidFill>
            </p:grpSpPr>
            <p:sp>
              <p:nvSpPr>
                <p:cNvPr id="242"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3"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4"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45"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46"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7"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8"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49"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0"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1"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17" name="Group 124"/>
              <p:cNvGrpSpPr/>
              <p:nvPr userDrawn="1"/>
            </p:nvGrpSpPr>
            <p:grpSpPr>
              <a:xfrm>
                <a:off x="9012713" y="6084431"/>
                <a:ext cx="436087" cy="404446"/>
                <a:chOff x="5619196" y="3224733"/>
                <a:chExt cx="3409731" cy="3162336"/>
              </a:xfrm>
              <a:solidFill>
                <a:srgbClr val="0F4A7F"/>
              </a:solidFill>
            </p:grpSpPr>
            <p:sp>
              <p:nvSpPr>
                <p:cNvPr id="218"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25"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6"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7"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8"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9"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0"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1"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32"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33"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4"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35"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6"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7"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8"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9"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0"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41"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95" name="Group 133"/>
            <p:cNvGrpSpPr/>
            <p:nvPr userDrawn="1"/>
          </p:nvGrpSpPr>
          <p:grpSpPr>
            <a:xfrm>
              <a:off x="8601976" y="6615363"/>
              <a:ext cx="1102087" cy="92075"/>
              <a:chOff x="8601976" y="6615363"/>
              <a:chExt cx="1102087" cy="92075"/>
            </a:xfrm>
          </p:grpSpPr>
          <p:grpSp>
            <p:nvGrpSpPr>
              <p:cNvPr id="196" name="Group 130"/>
              <p:cNvGrpSpPr/>
              <p:nvPr userDrawn="1"/>
            </p:nvGrpSpPr>
            <p:grpSpPr>
              <a:xfrm>
                <a:off x="8601976" y="6615363"/>
                <a:ext cx="491834" cy="92075"/>
                <a:chOff x="8601976" y="6615363"/>
                <a:chExt cx="491834" cy="92075"/>
              </a:xfrm>
              <a:solidFill>
                <a:srgbClr val="E18A32"/>
              </a:solidFill>
            </p:grpSpPr>
            <p:sp>
              <p:nvSpPr>
                <p:cNvPr id="207"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97"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98"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99" name="Group 129"/>
              <p:cNvGrpSpPr/>
              <p:nvPr userDrawn="1"/>
            </p:nvGrpSpPr>
            <p:grpSpPr>
              <a:xfrm>
                <a:off x="9215554" y="6615363"/>
                <a:ext cx="488509" cy="92075"/>
                <a:chOff x="9215554" y="6615363"/>
                <a:chExt cx="488509" cy="92075"/>
              </a:xfrm>
              <a:solidFill>
                <a:schemeClr val="tx1"/>
              </a:solidFill>
            </p:grpSpPr>
            <p:sp>
              <p:nvSpPr>
                <p:cNvPr id="200"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88"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89"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0"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9180090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Picutre">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7354" y="609602"/>
            <a:ext cx="4638119" cy="5331673"/>
          </a:xfrm>
          <a:solidFill>
            <a:schemeClr val="tx1"/>
          </a:solidFill>
        </p:spPr>
        <p:txBody>
          <a:bodyPr>
            <a:normAutofit/>
          </a:bodyPr>
          <a:lstStyle>
            <a:lvl1pPr>
              <a:defRPr sz="1662">
                <a:solidFill>
                  <a:schemeClr val="bg2"/>
                </a:solidFill>
              </a:defRPr>
            </a:lvl1pPr>
            <a:lvl2pPr>
              <a:defRPr sz="1662">
                <a:solidFill>
                  <a:schemeClr val="bg2"/>
                </a:solidFill>
              </a:defRPr>
            </a:lvl2pPr>
            <a:lvl3pPr>
              <a:defRPr sz="1662">
                <a:solidFill>
                  <a:schemeClr val="bg2"/>
                </a:solidFill>
              </a:defRPr>
            </a:lvl3pPr>
            <a:lvl4pPr>
              <a:defRPr sz="1662">
                <a:solidFill>
                  <a:schemeClr val="bg2"/>
                </a:solidFill>
              </a:defRPr>
            </a:lvl4pPr>
            <a:lvl5pPr>
              <a:defRPr sz="1662">
                <a:solidFill>
                  <a:schemeClr val="bg2"/>
                </a:solidFill>
              </a:defRPr>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1632" y="1981201"/>
            <a:ext cx="5064369" cy="3960073"/>
          </a:xfrm>
        </p:spPr>
        <p:txBody>
          <a:bodyPr>
            <a:normAutofit/>
          </a:bodyPr>
          <a:lstStyle>
            <a:lvl1pPr marL="0" indent="0">
              <a:buNone/>
              <a:defRPr sz="166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74"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80" name="Title 1"/>
          <p:cNvSpPr>
            <a:spLocks noGrp="1"/>
          </p:cNvSpPr>
          <p:nvPr>
            <p:ph type="title"/>
          </p:nvPr>
        </p:nvSpPr>
        <p:spPr>
          <a:xfrm>
            <a:off x="1031632" y="673100"/>
            <a:ext cx="5064369" cy="1077218"/>
          </a:xfrm>
          <a:prstGeom prst="rect">
            <a:avLst/>
          </a:prstGeom>
        </p:spPr>
        <p:txBody>
          <a:bodyPr anchor="t">
            <a:noAutofit/>
          </a:bodyPr>
          <a:lstStyle>
            <a:lvl1pPr algn="l">
              <a:defRPr sz="2954">
                <a:solidFill>
                  <a:srgbClr val="0F4A7F"/>
                </a:solidFill>
                <a:latin typeface="Questrial"/>
                <a:cs typeface="Questrial"/>
              </a:defRPr>
            </a:lvl1pPr>
          </a:lstStyle>
          <a:p>
            <a:r>
              <a:rPr lang="en-US"/>
              <a:t>Click to edit Master title style</a:t>
            </a:r>
            <a:endParaRPr lang="en-US" dirty="0"/>
          </a:p>
        </p:txBody>
      </p:sp>
      <p:grpSp>
        <p:nvGrpSpPr>
          <p:cNvPr id="204" name="Group 203"/>
          <p:cNvGrpSpPr/>
          <p:nvPr userDrawn="1"/>
        </p:nvGrpSpPr>
        <p:grpSpPr>
          <a:xfrm>
            <a:off x="10587049" y="5941277"/>
            <a:ext cx="1356415" cy="764325"/>
            <a:chOff x="8601976" y="5943113"/>
            <a:chExt cx="1102087" cy="764325"/>
          </a:xfrm>
        </p:grpSpPr>
        <p:grpSp>
          <p:nvGrpSpPr>
            <p:cNvPr id="205" name="Group 132"/>
            <p:cNvGrpSpPr/>
            <p:nvPr userDrawn="1"/>
          </p:nvGrpSpPr>
          <p:grpSpPr>
            <a:xfrm>
              <a:off x="8888527" y="5943111"/>
              <a:ext cx="560273" cy="598915"/>
              <a:chOff x="8888527" y="5943111"/>
              <a:chExt cx="560273" cy="598915"/>
            </a:xfrm>
          </p:grpSpPr>
          <p:grpSp>
            <p:nvGrpSpPr>
              <p:cNvPr id="225" name="Group 125"/>
              <p:cNvGrpSpPr/>
              <p:nvPr userDrawn="1"/>
            </p:nvGrpSpPr>
            <p:grpSpPr>
              <a:xfrm>
                <a:off x="8965565" y="6039033"/>
                <a:ext cx="388189" cy="469480"/>
                <a:chOff x="5250550" y="2869776"/>
                <a:chExt cx="3035218" cy="3670813"/>
              </a:xfrm>
              <a:solidFill>
                <a:schemeClr val="accent6"/>
              </a:solidFill>
            </p:grpSpPr>
            <p:sp>
              <p:nvSpPr>
                <p:cNvPr id="272"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73"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4"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5"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6"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7"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8"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9"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0"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81"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2"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3"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26" name="Group 126"/>
              <p:cNvGrpSpPr/>
              <p:nvPr userDrawn="1"/>
            </p:nvGrpSpPr>
            <p:grpSpPr>
              <a:xfrm>
                <a:off x="8924420" y="5990263"/>
                <a:ext cx="404447" cy="535511"/>
                <a:chOff x="4928841" y="2488418"/>
                <a:chExt cx="3162337" cy="4187114"/>
              </a:xfrm>
              <a:solidFill>
                <a:srgbClr val="3497C9"/>
              </a:solidFill>
            </p:grpSpPr>
            <p:sp>
              <p:nvSpPr>
                <p:cNvPr id="263"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64"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5"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66"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7"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8"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9"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70"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1"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27" name="Group 128"/>
              <p:cNvGrpSpPr/>
              <p:nvPr userDrawn="1"/>
            </p:nvGrpSpPr>
            <p:grpSpPr>
              <a:xfrm>
                <a:off x="8888527" y="5943111"/>
                <a:ext cx="514128" cy="598915"/>
                <a:chOff x="4648200" y="2119772"/>
                <a:chExt cx="4019904" cy="4682879"/>
              </a:xfrm>
              <a:solidFill>
                <a:srgbClr val="E18A32"/>
              </a:solidFill>
            </p:grpSpPr>
            <p:sp>
              <p:nvSpPr>
                <p:cNvPr id="253"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4"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5"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56"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57"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8"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9"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60"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1"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2"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28" name="Group 124"/>
              <p:cNvGrpSpPr/>
              <p:nvPr userDrawn="1"/>
            </p:nvGrpSpPr>
            <p:grpSpPr>
              <a:xfrm>
                <a:off x="9012713" y="6084431"/>
                <a:ext cx="436087" cy="404446"/>
                <a:chOff x="5619196" y="3224733"/>
                <a:chExt cx="3409731" cy="3162336"/>
              </a:xfrm>
              <a:solidFill>
                <a:srgbClr val="0F4A7F"/>
              </a:solidFill>
            </p:grpSpPr>
            <p:sp>
              <p:nvSpPr>
                <p:cNvPr id="229"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0"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31"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32"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33"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4"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5"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6"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37"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8"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9"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40"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1"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2"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43"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44"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5"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46"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7"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8"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9"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0"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1"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52"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206" name="Group 133"/>
            <p:cNvGrpSpPr/>
            <p:nvPr userDrawn="1"/>
          </p:nvGrpSpPr>
          <p:grpSpPr>
            <a:xfrm>
              <a:off x="8601976" y="6615363"/>
              <a:ext cx="1102087" cy="92075"/>
              <a:chOff x="8601976" y="6615363"/>
              <a:chExt cx="1102087" cy="92075"/>
            </a:xfrm>
          </p:grpSpPr>
          <p:grpSp>
            <p:nvGrpSpPr>
              <p:cNvPr id="207" name="Group 130"/>
              <p:cNvGrpSpPr/>
              <p:nvPr userDrawn="1"/>
            </p:nvGrpSpPr>
            <p:grpSpPr>
              <a:xfrm>
                <a:off x="8601976" y="6615363"/>
                <a:ext cx="491834" cy="92075"/>
                <a:chOff x="8601976" y="6615363"/>
                <a:chExt cx="491834" cy="92075"/>
              </a:xfrm>
              <a:solidFill>
                <a:srgbClr val="E18A32"/>
              </a:solidFill>
            </p:grpSpPr>
            <p:sp>
              <p:nvSpPr>
                <p:cNvPr id="218"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208"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209"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210" name="Group 129"/>
              <p:cNvGrpSpPr/>
              <p:nvPr userDrawn="1"/>
            </p:nvGrpSpPr>
            <p:grpSpPr>
              <a:xfrm>
                <a:off x="9215554" y="6615363"/>
                <a:ext cx="488509" cy="92075"/>
                <a:chOff x="9215554" y="6615363"/>
                <a:chExt cx="488509" cy="92075"/>
              </a:xfrm>
              <a:solidFill>
                <a:schemeClr val="tx1"/>
              </a:solidFill>
            </p:grpSpPr>
            <p:sp>
              <p:nvSpPr>
                <p:cNvPr id="211"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6"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10"/>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6990173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ull Height Picture with Caption">
    <p:spTree>
      <p:nvGrpSpPr>
        <p:cNvPr id="1" name=""/>
        <p:cNvGrpSpPr/>
        <p:nvPr/>
      </p:nvGrpSpPr>
      <p:grpSpPr>
        <a:xfrm>
          <a:off x="0" y="0"/>
          <a:ext cx="0" cy="0"/>
          <a:chOff x="0" y="0"/>
          <a:chExt cx="0" cy="0"/>
        </a:xfrm>
      </p:grpSpPr>
      <p:sp>
        <p:nvSpPr>
          <p:cNvPr id="144" name="Content Placeholder 2"/>
          <p:cNvSpPr>
            <a:spLocks noGrp="1"/>
          </p:cNvSpPr>
          <p:nvPr>
            <p:ph idx="1"/>
          </p:nvPr>
        </p:nvSpPr>
        <p:spPr>
          <a:xfrm>
            <a:off x="0" y="0"/>
            <a:ext cx="6096000" cy="6858000"/>
          </a:xfrm>
          <a:solidFill>
            <a:schemeClr val="tx1"/>
          </a:solidFill>
          <a:ln>
            <a:noFill/>
          </a:ln>
        </p:spPr>
        <p:txBody>
          <a:bodyPr>
            <a:normAutofit/>
          </a:bodyPr>
          <a:lstStyle>
            <a:lvl1pPr>
              <a:defRPr sz="1662">
                <a:solidFill>
                  <a:schemeClr val="bg2"/>
                </a:solidFill>
              </a:defRPr>
            </a:lvl1pPr>
            <a:lvl2pPr>
              <a:defRPr sz="1662">
                <a:solidFill>
                  <a:schemeClr val="bg2"/>
                </a:solidFill>
              </a:defRPr>
            </a:lvl2pPr>
            <a:lvl3pPr>
              <a:defRPr sz="1662">
                <a:solidFill>
                  <a:schemeClr val="bg2"/>
                </a:solidFill>
              </a:defRPr>
            </a:lvl3pPr>
            <a:lvl4pPr>
              <a:defRPr sz="1662">
                <a:solidFill>
                  <a:schemeClr val="bg2"/>
                </a:solidFill>
              </a:defRPr>
            </a:lvl4pPr>
            <a:lvl5pPr>
              <a:defRPr sz="1662">
                <a:solidFill>
                  <a:schemeClr val="bg2"/>
                </a:solidFill>
              </a:defRPr>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8" name="Text Placeholder 3"/>
          <p:cNvSpPr>
            <a:spLocks noGrp="1"/>
          </p:cNvSpPr>
          <p:nvPr>
            <p:ph type="body" sz="half" idx="2"/>
          </p:nvPr>
        </p:nvSpPr>
        <p:spPr>
          <a:xfrm>
            <a:off x="6377354" y="1981200"/>
            <a:ext cx="5064369" cy="4144964"/>
          </a:xfrm>
        </p:spPr>
        <p:txBody>
          <a:bodyPr>
            <a:normAutofit/>
          </a:bodyPr>
          <a:lstStyle>
            <a:lvl1pPr marL="0" indent="0">
              <a:buNone/>
              <a:defRPr sz="166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79" name="Title 1"/>
          <p:cNvSpPr>
            <a:spLocks noGrp="1"/>
          </p:cNvSpPr>
          <p:nvPr>
            <p:ph type="title"/>
          </p:nvPr>
        </p:nvSpPr>
        <p:spPr>
          <a:xfrm>
            <a:off x="6377354" y="673100"/>
            <a:ext cx="5064369" cy="1077218"/>
          </a:xfrm>
          <a:prstGeom prst="rect">
            <a:avLst/>
          </a:prstGeom>
        </p:spPr>
        <p:txBody>
          <a:bodyPr anchor="t">
            <a:noAutofit/>
          </a:bodyPr>
          <a:lstStyle>
            <a:lvl1pPr algn="l">
              <a:defRPr sz="2954">
                <a:solidFill>
                  <a:srgbClr val="0F4A7F"/>
                </a:solidFill>
                <a:latin typeface="Questrial"/>
                <a:cs typeface="Questrial"/>
              </a:defRPr>
            </a:lvl1pPr>
          </a:lstStyle>
          <a:p>
            <a:r>
              <a:rPr lang="en-US"/>
              <a:t>Click to edit Master title style</a:t>
            </a:r>
            <a:endParaRPr lang="en-US" dirty="0"/>
          </a:p>
        </p:txBody>
      </p:sp>
      <p:grpSp>
        <p:nvGrpSpPr>
          <p:cNvPr id="205" name="Group 204"/>
          <p:cNvGrpSpPr/>
          <p:nvPr userDrawn="1"/>
        </p:nvGrpSpPr>
        <p:grpSpPr>
          <a:xfrm>
            <a:off x="10587049" y="5941277"/>
            <a:ext cx="1356415" cy="764325"/>
            <a:chOff x="8601976" y="5943113"/>
            <a:chExt cx="1102087" cy="764325"/>
          </a:xfrm>
        </p:grpSpPr>
        <p:grpSp>
          <p:nvGrpSpPr>
            <p:cNvPr id="206" name="Group 132"/>
            <p:cNvGrpSpPr/>
            <p:nvPr userDrawn="1"/>
          </p:nvGrpSpPr>
          <p:grpSpPr>
            <a:xfrm>
              <a:off x="8888527" y="5943111"/>
              <a:ext cx="560273" cy="598915"/>
              <a:chOff x="8888527" y="5943111"/>
              <a:chExt cx="560273" cy="598915"/>
            </a:xfrm>
          </p:grpSpPr>
          <p:grpSp>
            <p:nvGrpSpPr>
              <p:cNvPr id="226" name="Group 125"/>
              <p:cNvGrpSpPr/>
              <p:nvPr userDrawn="1"/>
            </p:nvGrpSpPr>
            <p:grpSpPr>
              <a:xfrm>
                <a:off x="8965565" y="6039033"/>
                <a:ext cx="388189" cy="469480"/>
                <a:chOff x="5250550" y="2869776"/>
                <a:chExt cx="3035218" cy="3670813"/>
              </a:xfrm>
              <a:solidFill>
                <a:schemeClr val="accent6"/>
              </a:solidFill>
            </p:grpSpPr>
            <p:sp>
              <p:nvSpPr>
                <p:cNvPr id="273"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74"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5"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6"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7"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8"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9"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0"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1"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82"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3"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4"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27" name="Group 126"/>
              <p:cNvGrpSpPr/>
              <p:nvPr userDrawn="1"/>
            </p:nvGrpSpPr>
            <p:grpSpPr>
              <a:xfrm>
                <a:off x="8924420" y="5990263"/>
                <a:ext cx="404447" cy="535511"/>
                <a:chOff x="4928841" y="2488418"/>
                <a:chExt cx="3162337" cy="4187114"/>
              </a:xfrm>
              <a:solidFill>
                <a:srgbClr val="3497C9"/>
              </a:solidFill>
            </p:grpSpPr>
            <p:sp>
              <p:nvSpPr>
                <p:cNvPr id="264"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65"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6"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67"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8"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9"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0"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71"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2"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28" name="Group 128"/>
              <p:cNvGrpSpPr/>
              <p:nvPr userDrawn="1"/>
            </p:nvGrpSpPr>
            <p:grpSpPr>
              <a:xfrm>
                <a:off x="8888527" y="5943111"/>
                <a:ext cx="514128" cy="598915"/>
                <a:chOff x="4648200" y="2119772"/>
                <a:chExt cx="4019904" cy="4682879"/>
              </a:xfrm>
              <a:solidFill>
                <a:srgbClr val="E18A32"/>
              </a:solidFill>
            </p:grpSpPr>
            <p:sp>
              <p:nvSpPr>
                <p:cNvPr id="254"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5"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6"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57"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58"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9"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0"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61"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2"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3"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29" name="Group 124"/>
              <p:cNvGrpSpPr/>
              <p:nvPr userDrawn="1"/>
            </p:nvGrpSpPr>
            <p:grpSpPr>
              <a:xfrm>
                <a:off x="9012713" y="6084431"/>
                <a:ext cx="436087" cy="404446"/>
                <a:chOff x="5619196" y="3224733"/>
                <a:chExt cx="3409731" cy="3162336"/>
              </a:xfrm>
              <a:solidFill>
                <a:srgbClr val="0F4A7F"/>
              </a:solidFill>
            </p:grpSpPr>
            <p:sp>
              <p:nvSpPr>
                <p:cNvPr id="230"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1"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32"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33"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34"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5"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6"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7"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38"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9"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0"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41"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2"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3"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44"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45"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6"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47"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8"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9"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0"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1"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2"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53"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207" name="Group 133"/>
            <p:cNvGrpSpPr/>
            <p:nvPr userDrawn="1"/>
          </p:nvGrpSpPr>
          <p:grpSpPr>
            <a:xfrm>
              <a:off x="8601976" y="6615363"/>
              <a:ext cx="1102087" cy="92075"/>
              <a:chOff x="8601976" y="6615363"/>
              <a:chExt cx="1102087" cy="92075"/>
            </a:xfrm>
          </p:grpSpPr>
          <p:grpSp>
            <p:nvGrpSpPr>
              <p:cNvPr id="208" name="Group 130"/>
              <p:cNvGrpSpPr/>
              <p:nvPr userDrawn="1"/>
            </p:nvGrpSpPr>
            <p:grpSpPr>
              <a:xfrm>
                <a:off x="8601976" y="6615363"/>
                <a:ext cx="491834" cy="92075"/>
                <a:chOff x="8601976" y="6615363"/>
                <a:chExt cx="491834" cy="92075"/>
              </a:xfrm>
              <a:solidFill>
                <a:srgbClr val="E18A32"/>
              </a:solidFill>
            </p:grpSpPr>
            <p:sp>
              <p:nvSpPr>
                <p:cNvPr id="219"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5"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209"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210"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211" name="Group 129"/>
              <p:cNvGrpSpPr/>
              <p:nvPr userDrawn="1"/>
            </p:nvGrpSpPr>
            <p:grpSpPr>
              <a:xfrm>
                <a:off x="9215554" y="6615363"/>
                <a:ext cx="488509" cy="92075"/>
                <a:chOff x="9215554" y="6615363"/>
                <a:chExt cx="488509" cy="92075"/>
              </a:xfrm>
              <a:solidFill>
                <a:schemeClr val="tx1"/>
              </a:solidFill>
            </p:grpSpPr>
            <p:sp>
              <p:nvSpPr>
                <p:cNvPr id="212"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6"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0"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1" name="Date Placeholder 1"/>
          <p:cNvSpPr>
            <a:spLocks noGrp="1"/>
          </p:cNvSpPr>
          <p:nvPr>
            <p:ph type="dt" sz="half" idx="10"/>
          </p:nvPr>
        </p:nvSpPr>
        <p:spPr>
          <a:xfrm>
            <a:off x="1031632" y="6400802"/>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US"/>
              <a:t>Nov 2020</a:t>
            </a:r>
            <a:endParaRPr lang="en-GB" dirty="0"/>
          </a:p>
        </p:txBody>
      </p:sp>
      <p:sp>
        <p:nvSpPr>
          <p:cNvPr id="92"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531113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blipFill rotWithShape="1">
          <a:blip r:embed="rId2"/>
          <a:stretch>
            <a:fillRect/>
          </a:stretch>
        </a:blipFill>
        <a:effectLst/>
      </p:bgPr>
    </p:bg>
    <p:spTree>
      <p:nvGrpSpPr>
        <p:cNvPr id="1" name=""/>
        <p:cNvGrpSpPr/>
        <p:nvPr/>
      </p:nvGrpSpPr>
      <p:grpSpPr>
        <a:xfrm>
          <a:off x="0" y="0"/>
          <a:ext cx="0" cy="0"/>
          <a:chOff x="0" y="0"/>
          <a:chExt cx="0" cy="0"/>
        </a:xfrm>
      </p:grpSpPr>
      <p:sp>
        <p:nvSpPr>
          <p:cNvPr id="67"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grpSp>
        <p:nvGrpSpPr>
          <p:cNvPr id="193" name="Group 192"/>
          <p:cNvGrpSpPr/>
          <p:nvPr userDrawn="1"/>
        </p:nvGrpSpPr>
        <p:grpSpPr>
          <a:xfrm>
            <a:off x="10587049" y="5941277"/>
            <a:ext cx="1356415" cy="764325"/>
            <a:chOff x="8601976" y="5943113"/>
            <a:chExt cx="1102087" cy="764325"/>
          </a:xfrm>
        </p:grpSpPr>
        <p:grpSp>
          <p:nvGrpSpPr>
            <p:cNvPr id="194" name="Group 132"/>
            <p:cNvGrpSpPr/>
            <p:nvPr userDrawn="1"/>
          </p:nvGrpSpPr>
          <p:grpSpPr>
            <a:xfrm>
              <a:off x="8888527" y="5943111"/>
              <a:ext cx="560273" cy="598915"/>
              <a:chOff x="8888527" y="5943111"/>
              <a:chExt cx="560273" cy="598915"/>
            </a:xfrm>
          </p:grpSpPr>
          <p:grpSp>
            <p:nvGrpSpPr>
              <p:cNvPr id="214" name="Group 125"/>
              <p:cNvGrpSpPr/>
              <p:nvPr userDrawn="1"/>
            </p:nvGrpSpPr>
            <p:grpSpPr>
              <a:xfrm>
                <a:off x="8965565" y="6039033"/>
                <a:ext cx="388189" cy="469480"/>
                <a:chOff x="5250550" y="2869776"/>
                <a:chExt cx="3035218" cy="3670813"/>
              </a:xfrm>
              <a:solidFill>
                <a:schemeClr val="accent6"/>
              </a:solidFill>
            </p:grpSpPr>
            <p:sp>
              <p:nvSpPr>
                <p:cNvPr id="261"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62"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3"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4"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5"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6"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7"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8"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9"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70"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1"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2"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15" name="Group 126"/>
              <p:cNvGrpSpPr/>
              <p:nvPr userDrawn="1"/>
            </p:nvGrpSpPr>
            <p:grpSpPr>
              <a:xfrm>
                <a:off x="8924420" y="5990263"/>
                <a:ext cx="404447" cy="535511"/>
                <a:chOff x="4928841" y="2488418"/>
                <a:chExt cx="3162337" cy="4187114"/>
              </a:xfrm>
              <a:solidFill>
                <a:srgbClr val="3497C9"/>
              </a:solidFill>
            </p:grpSpPr>
            <p:sp>
              <p:nvSpPr>
                <p:cNvPr id="252"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3"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4"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5"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6"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7"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8"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9"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0"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16" name="Group 128"/>
              <p:cNvGrpSpPr/>
              <p:nvPr userDrawn="1"/>
            </p:nvGrpSpPr>
            <p:grpSpPr>
              <a:xfrm>
                <a:off x="8888527" y="5943111"/>
                <a:ext cx="514128" cy="598915"/>
                <a:chOff x="4648200" y="2119772"/>
                <a:chExt cx="4019904" cy="4682879"/>
              </a:xfrm>
              <a:solidFill>
                <a:srgbClr val="E18A32"/>
              </a:solidFill>
            </p:grpSpPr>
            <p:sp>
              <p:nvSpPr>
                <p:cNvPr id="242"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3"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4"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45"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46"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7"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8"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49"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0"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1"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17" name="Group 124"/>
              <p:cNvGrpSpPr/>
              <p:nvPr userDrawn="1"/>
            </p:nvGrpSpPr>
            <p:grpSpPr>
              <a:xfrm>
                <a:off x="9012713" y="6084431"/>
                <a:ext cx="436087" cy="404446"/>
                <a:chOff x="5619196" y="3224733"/>
                <a:chExt cx="3409731" cy="3162336"/>
              </a:xfrm>
              <a:solidFill>
                <a:srgbClr val="0F4A7F"/>
              </a:solidFill>
            </p:grpSpPr>
            <p:sp>
              <p:nvSpPr>
                <p:cNvPr id="218"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25"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6"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7"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8"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9"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0"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1"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32"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33"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4"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35"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6"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7"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8"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9"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0"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41"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95" name="Group 133"/>
            <p:cNvGrpSpPr/>
            <p:nvPr userDrawn="1"/>
          </p:nvGrpSpPr>
          <p:grpSpPr>
            <a:xfrm>
              <a:off x="8601976" y="6615363"/>
              <a:ext cx="1102087" cy="92075"/>
              <a:chOff x="8601976" y="6615363"/>
              <a:chExt cx="1102087" cy="92075"/>
            </a:xfrm>
          </p:grpSpPr>
          <p:grpSp>
            <p:nvGrpSpPr>
              <p:cNvPr id="196" name="Group 130"/>
              <p:cNvGrpSpPr/>
              <p:nvPr userDrawn="1"/>
            </p:nvGrpSpPr>
            <p:grpSpPr>
              <a:xfrm>
                <a:off x="8601976" y="6615363"/>
                <a:ext cx="491834" cy="92075"/>
                <a:chOff x="8601976" y="6615363"/>
                <a:chExt cx="491834" cy="92075"/>
              </a:xfrm>
              <a:solidFill>
                <a:srgbClr val="E18A32"/>
              </a:solidFill>
            </p:grpSpPr>
            <p:sp>
              <p:nvSpPr>
                <p:cNvPr id="207"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97"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98"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99" name="Group 129"/>
              <p:cNvGrpSpPr/>
              <p:nvPr userDrawn="1"/>
            </p:nvGrpSpPr>
            <p:grpSpPr>
              <a:xfrm>
                <a:off x="9215554" y="6615363"/>
                <a:ext cx="488509" cy="92075"/>
                <a:chOff x="9215554" y="6615363"/>
                <a:chExt cx="488509" cy="92075"/>
              </a:xfrm>
              <a:solidFill>
                <a:schemeClr val="tx1"/>
              </a:solidFill>
            </p:grpSpPr>
            <p:sp>
              <p:nvSpPr>
                <p:cNvPr id="200"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88"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89" name="Title 1"/>
          <p:cNvSpPr>
            <a:spLocks noGrp="1"/>
          </p:cNvSpPr>
          <p:nvPr>
            <p:ph type="title"/>
          </p:nvPr>
        </p:nvSpPr>
        <p:spPr>
          <a:xfrm>
            <a:off x="3563817" y="2890391"/>
            <a:ext cx="5064369" cy="1077218"/>
          </a:xfrm>
          <a:prstGeom prst="rect">
            <a:avLst/>
          </a:prstGeom>
        </p:spPr>
        <p:txBody>
          <a:bodyPr anchor="ctr" anchorCtr="0">
            <a:noAutofit/>
          </a:bodyPr>
          <a:lstStyle>
            <a:lvl1pPr algn="ctr">
              <a:defRPr sz="2954">
                <a:solidFill>
                  <a:srgbClr val="0F4A7F"/>
                </a:solidFill>
                <a:latin typeface="Questrial"/>
                <a:cs typeface="Questrial"/>
              </a:defRPr>
            </a:lvl1pPr>
          </a:lstStyle>
          <a:p>
            <a:r>
              <a:rPr lang="en-US"/>
              <a:t>Click to edit Master title style</a:t>
            </a:r>
            <a:endParaRPr lang="en-US" dirty="0"/>
          </a:p>
        </p:txBody>
      </p:sp>
      <p:sp>
        <p:nvSpPr>
          <p:cNvPr id="90"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1"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5304325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Nov 2020</a:t>
            </a:r>
            <a:endParaRPr lang="en-GB"/>
          </a:p>
        </p:txBody>
      </p:sp>
      <p:sp>
        <p:nvSpPr>
          <p:cNvPr id="4" name="Footer Placeholder 3"/>
          <p:cNvSpPr>
            <a:spLocks noGrp="1"/>
          </p:cNvSpPr>
          <p:nvPr>
            <p:ph type="ftr" sz="quarter" idx="11"/>
          </p:nvPr>
        </p:nvSpPr>
        <p:spPr/>
        <p:txBody>
          <a:bodyPr/>
          <a:lstStyle/>
          <a:p>
            <a:r>
              <a:rPr lang="en-GB"/>
              <a:t>Footer</a:t>
            </a:r>
          </a:p>
        </p:txBody>
      </p:sp>
      <p:sp>
        <p:nvSpPr>
          <p:cNvPr id="5" name="Slide Number Placeholder 4"/>
          <p:cNvSpPr>
            <a:spLocks noGrp="1"/>
          </p:cNvSpPr>
          <p:nvPr>
            <p:ph type="sldNum" sz="quarter" idx="12"/>
          </p:nvPr>
        </p:nvSpPr>
        <p:spPr>
          <a:xfrm>
            <a:off x="239349" y="6309323"/>
            <a:ext cx="609600" cy="441325"/>
          </a:xfrm>
        </p:spPr>
        <p:txBody>
          <a:bodyPr/>
          <a:lstStyle/>
          <a:p>
            <a:fld id="{66651864-7AE9-4E68-A2A4-5DD771A6C4E9}" type="slidenum">
              <a:rPr lang="en-GB" smtClean="0">
                <a:solidFill>
                  <a:prstClr val="white"/>
                </a:solidFill>
              </a:rPr>
              <a:pPr/>
              <a:t>‹#›</a:t>
            </a:fld>
            <a:endParaRPr lang="en-GB" dirty="0">
              <a:solidFill>
                <a:prstClr val="white"/>
              </a:solidFill>
            </a:endParaRPr>
          </a:p>
        </p:txBody>
      </p:sp>
    </p:spTree>
    <p:extLst>
      <p:ext uri="{BB962C8B-B14F-4D97-AF65-F5344CB8AC3E}">
        <p14:creationId xmlns:p14="http://schemas.microsoft.com/office/powerpoint/2010/main" val="35569143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2_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50000"/>
                  </a:schemeClr>
                </a:solidFill>
              </a:defRPr>
            </a:lvl1pPr>
          </a:lstStyle>
          <a:p>
            <a:r>
              <a:rPr kumimoji="0" lang="en-US"/>
              <a:t>Click to edit Master title style</a:t>
            </a:r>
            <a:endParaRPr kumimoji="0" lang="en-US" dirty="0"/>
          </a:p>
        </p:txBody>
      </p:sp>
      <p:sp>
        <p:nvSpPr>
          <p:cNvPr id="4" name="Date Placeholder 3"/>
          <p:cNvSpPr>
            <a:spLocks noGrp="1"/>
          </p:cNvSpPr>
          <p:nvPr>
            <p:ph type="dt" sz="half" idx="10"/>
          </p:nvPr>
        </p:nvSpPr>
        <p:spPr/>
        <p:txBody>
          <a:bodyPr/>
          <a:lstStyle/>
          <a:p>
            <a:r>
              <a:rPr lang="en-US"/>
              <a:t>Nov 2020</a:t>
            </a:r>
            <a:endParaRPr lang="en-GB"/>
          </a:p>
        </p:txBody>
      </p:sp>
      <p:sp>
        <p:nvSpPr>
          <p:cNvPr id="5" name="Footer Placeholder 4"/>
          <p:cNvSpPr>
            <a:spLocks noGrp="1"/>
          </p:cNvSpPr>
          <p:nvPr>
            <p:ph type="ftr" sz="quarter" idx="11"/>
          </p:nvPr>
        </p:nvSpPr>
        <p:spPr/>
        <p:txBody>
          <a:bodyPr/>
          <a:lstStyle/>
          <a:p>
            <a:r>
              <a:rPr lang="en-GB"/>
              <a:t>Footer</a:t>
            </a:r>
          </a:p>
        </p:txBody>
      </p:sp>
      <p:sp>
        <p:nvSpPr>
          <p:cNvPr id="6" name="Slide Number Placeholder 5"/>
          <p:cNvSpPr>
            <a:spLocks noGrp="1"/>
          </p:cNvSpPr>
          <p:nvPr>
            <p:ph type="sldNum" sz="quarter" idx="12"/>
          </p:nvPr>
        </p:nvSpPr>
        <p:spPr>
          <a:xfrm>
            <a:off x="239349" y="6309321"/>
            <a:ext cx="609600" cy="441325"/>
          </a:xfrm>
        </p:spPr>
        <p:txBody>
          <a:bodyPr/>
          <a:lstStyle/>
          <a:p>
            <a:fld id="{66651864-7AE9-4E68-A2A4-5DD771A6C4E9}" type="slidenum">
              <a:rPr lang="en-GB" smtClean="0">
                <a:solidFill>
                  <a:prstClr val="white"/>
                </a:solidFill>
              </a:rPr>
              <a:pPr/>
              <a:t>‹#›</a:t>
            </a:fld>
            <a:endParaRPr lang="en-GB" dirty="0">
              <a:solidFill>
                <a:prstClr val="white"/>
              </a:solidFill>
            </a:endParaRPr>
          </a:p>
        </p:txBody>
      </p:sp>
      <p:sp>
        <p:nvSpPr>
          <p:cNvPr id="8" name="Content Placeholder 7"/>
          <p:cNvSpPr>
            <a:spLocks noGrp="1"/>
          </p:cNvSpPr>
          <p:nvPr>
            <p:ph sz="quarter" idx="1"/>
          </p:nvPr>
        </p:nvSpPr>
        <p:spPr>
          <a:xfrm>
            <a:off x="402336" y="1527048"/>
            <a:ext cx="11338560" cy="4572000"/>
          </a:xfrm>
        </p:spPr>
        <p:txBody>
          <a:bodyPr/>
          <a:lstStyle>
            <a:lvl1pPr>
              <a:buClr>
                <a:schemeClr val="bg2">
                  <a:lumMod val="25000"/>
                </a:schemeClr>
              </a:buClr>
              <a:defRPr/>
            </a:lvl1pPr>
            <a:lvl2pPr>
              <a:buClr>
                <a:schemeClr val="accent2">
                  <a:lumMod val="50000"/>
                </a:schemeClr>
              </a:buClr>
              <a:defRPr/>
            </a:lvl2pPr>
            <a:lvl3pPr>
              <a:buClr>
                <a:schemeClr val="accent3">
                  <a:lumMod val="75000"/>
                </a:schemeClr>
              </a:buClr>
              <a:defRPr/>
            </a:lvl3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93383946"/>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8625"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fld id="{66651864-7AE9-4E68-A2A4-5DD771A6C4E9}" type="slidenum">
              <a:rPr lang="en-GB" sz="1800" smtClean="0">
                <a:solidFill>
                  <a:prstClr val="white"/>
                </a:solidFill>
              </a:rPr>
              <a:pPr/>
              <a:t>‹#›</a:t>
            </a:fld>
            <a:endParaRPr lang="en-US" sz="1800" dirty="0">
              <a:solidFill>
                <a:prstClr val="white"/>
              </a:solidFill>
            </a:endParaRPr>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8" name="Date Placeholder 27"/>
          <p:cNvSpPr>
            <a:spLocks noGrp="1"/>
          </p:cNvSpPr>
          <p:nvPr>
            <p:ph type="dt" sz="half" idx="10"/>
          </p:nvPr>
        </p:nvSpPr>
        <p:spPr/>
        <p:txBody>
          <a:bodyPr/>
          <a:lstStyle/>
          <a:p>
            <a:r>
              <a:rPr lang="en-US"/>
              <a:t>Nov 2020</a:t>
            </a:r>
            <a:endParaRPr lang="en-GB" dirty="0"/>
          </a:p>
        </p:txBody>
      </p:sp>
      <p:sp>
        <p:nvSpPr>
          <p:cNvPr id="17" name="Footer Placeholder 16"/>
          <p:cNvSpPr>
            <a:spLocks noGrp="1"/>
          </p:cNvSpPr>
          <p:nvPr>
            <p:ph type="ftr" sz="quarter" idx="11"/>
          </p:nvPr>
        </p:nvSpPr>
        <p:spPr>
          <a:xfrm>
            <a:off x="2351584" y="6384349"/>
            <a:ext cx="7488832" cy="365760"/>
          </a:xfrm>
        </p:spPr>
        <p:txBody>
          <a:bodyPr/>
          <a:lstStyle/>
          <a:p>
            <a:r>
              <a:rPr lang="en-GB"/>
              <a:t>Footer</a:t>
            </a:r>
            <a:endParaRPr lang="en-GB" dirty="0"/>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4" name="Oval 13"/>
          <p:cNvSpPr/>
          <p:nvPr userDrawn="1"/>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a:t>Click to edit Master title style</a:t>
            </a:r>
            <a:endParaRPr kumimoji="0" lang="en-US" dirty="0"/>
          </a:p>
        </p:txBody>
      </p:sp>
      <p:grpSp>
        <p:nvGrpSpPr>
          <p:cNvPr id="57" name="Group 56"/>
          <p:cNvGrpSpPr/>
          <p:nvPr userDrawn="1"/>
        </p:nvGrpSpPr>
        <p:grpSpPr>
          <a:xfrm>
            <a:off x="5914390" y="2294699"/>
            <a:ext cx="363220" cy="250826"/>
            <a:chOff x="0" y="0"/>
            <a:chExt cx="272415" cy="250948"/>
          </a:xfrm>
        </p:grpSpPr>
        <p:sp>
          <p:nvSpPr>
            <p:cNvPr id="58" name="Oval 57"/>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59" name="Chord 58"/>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60" name="Straight Connector 59"/>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61" name="Oval 60"/>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62" name="Straight Connector 61"/>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220978696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9" name="Rectangle 78"/>
          <p:cNvSpPr/>
          <p:nvPr userDrawn="1"/>
        </p:nvSpPr>
        <p:spPr>
          <a:xfrm>
            <a:off x="0" y="533401"/>
            <a:ext cx="12192000" cy="838200"/>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72"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4" name="Content Placeholder 2"/>
          <p:cNvSpPr>
            <a:spLocks noGrp="1"/>
          </p:cNvSpPr>
          <p:nvPr>
            <p:ph idx="10"/>
          </p:nvPr>
        </p:nvSpPr>
        <p:spPr>
          <a:xfrm>
            <a:off x="1031633" y="1600203"/>
            <a:ext cx="10042769" cy="4279031"/>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2998406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50000"/>
                  </a:schemeClr>
                </a:solidFill>
              </a:defRPr>
            </a:lvl1pPr>
          </a:lstStyle>
          <a:p>
            <a:r>
              <a:rPr kumimoji="0" lang="en-US"/>
              <a:t>Click to edit Master title style</a:t>
            </a:r>
            <a:endParaRPr kumimoji="0" lang="en-US" dirty="0"/>
          </a:p>
        </p:txBody>
      </p:sp>
      <p:sp>
        <p:nvSpPr>
          <p:cNvPr id="4" name="Date Placeholder 3"/>
          <p:cNvSpPr>
            <a:spLocks noGrp="1"/>
          </p:cNvSpPr>
          <p:nvPr>
            <p:ph type="dt" sz="half" idx="10"/>
          </p:nvPr>
        </p:nvSpPr>
        <p:spPr/>
        <p:txBody>
          <a:bodyPr/>
          <a:lstStyle/>
          <a:p>
            <a:r>
              <a:rPr lang="en-US"/>
              <a:t>Nov 2020</a:t>
            </a:r>
            <a:endParaRPr lang="en-GB"/>
          </a:p>
        </p:txBody>
      </p:sp>
      <p:sp>
        <p:nvSpPr>
          <p:cNvPr id="5" name="Footer Placeholder 4"/>
          <p:cNvSpPr>
            <a:spLocks noGrp="1"/>
          </p:cNvSpPr>
          <p:nvPr>
            <p:ph type="ftr" sz="quarter" idx="11"/>
          </p:nvPr>
        </p:nvSpPr>
        <p:spPr/>
        <p:txBody>
          <a:bodyPr/>
          <a:lstStyle/>
          <a:p>
            <a:r>
              <a:rPr lang="en-GB"/>
              <a:t>Footer</a:t>
            </a:r>
          </a:p>
        </p:txBody>
      </p:sp>
      <p:sp>
        <p:nvSpPr>
          <p:cNvPr id="6" name="Slide Number Placeholder 5"/>
          <p:cNvSpPr>
            <a:spLocks noGrp="1"/>
          </p:cNvSpPr>
          <p:nvPr>
            <p:ph type="sldNum" sz="quarter" idx="12"/>
          </p:nvPr>
        </p:nvSpPr>
        <p:spPr>
          <a:xfrm>
            <a:off x="239349" y="6309321"/>
            <a:ext cx="609600" cy="441325"/>
          </a:xfrm>
        </p:spPr>
        <p:txBody>
          <a:bodyPr/>
          <a:lstStyle/>
          <a:p>
            <a:fld id="{66651864-7AE9-4E68-A2A4-5DD771A6C4E9}" type="slidenum">
              <a:rPr lang="en-GB" smtClean="0">
                <a:solidFill>
                  <a:prstClr val="white"/>
                </a:solidFill>
              </a:rPr>
              <a:pPr/>
              <a:t>‹#›</a:t>
            </a:fld>
            <a:endParaRPr lang="en-GB" dirty="0">
              <a:solidFill>
                <a:prstClr val="white"/>
              </a:solidFill>
            </a:endParaRPr>
          </a:p>
        </p:txBody>
      </p:sp>
      <p:sp>
        <p:nvSpPr>
          <p:cNvPr id="8" name="Content Placeholder 7"/>
          <p:cNvSpPr>
            <a:spLocks noGrp="1"/>
          </p:cNvSpPr>
          <p:nvPr>
            <p:ph sz="quarter" idx="1"/>
          </p:nvPr>
        </p:nvSpPr>
        <p:spPr>
          <a:xfrm>
            <a:off x="402336" y="1527048"/>
            <a:ext cx="11338560" cy="4572000"/>
          </a:xfrm>
        </p:spPr>
        <p:txBody>
          <a:bodyPr/>
          <a:lstStyle>
            <a:lvl1pPr>
              <a:buClr>
                <a:schemeClr val="bg2">
                  <a:lumMod val="25000"/>
                </a:schemeClr>
              </a:buClr>
              <a:defRPr/>
            </a:lvl1pPr>
            <a:lvl2pPr>
              <a:buClr>
                <a:schemeClr val="accent2">
                  <a:lumMod val="50000"/>
                </a:schemeClr>
              </a:buClr>
              <a:defRPr/>
            </a:lvl2pPr>
            <a:lvl3pPr>
              <a:buClr>
                <a:schemeClr val="accent3">
                  <a:lumMod val="75000"/>
                </a:schemeClr>
              </a:buClr>
              <a:defRPr/>
            </a:lvl3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779275854"/>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5" name="Footer Placeholder 4"/>
          <p:cNvSpPr>
            <a:spLocks noGrp="1"/>
          </p:cNvSpPr>
          <p:nvPr>
            <p:ph type="ftr" sz="quarter" idx="11"/>
          </p:nvPr>
        </p:nvSpPr>
        <p:spPr/>
        <p:txBody>
          <a:bodyPr/>
          <a:lstStyle/>
          <a:p>
            <a:r>
              <a:rPr lang="en-GB"/>
              <a:t>Footer</a:t>
            </a:r>
          </a:p>
        </p:txBody>
      </p:sp>
      <p:sp>
        <p:nvSpPr>
          <p:cNvPr id="4" name="Date Placeholder 3"/>
          <p:cNvSpPr>
            <a:spLocks noGrp="1"/>
          </p:cNvSpPr>
          <p:nvPr>
            <p:ph type="dt" sz="half" idx="10"/>
          </p:nvPr>
        </p:nvSpPr>
        <p:spPr/>
        <p:txBody>
          <a:bodyPr/>
          <a:lstStyle/>
          <a:p>
            <a:r>
              <a:rPr lang="en-US"/>
              <a:t>Nov 2020</a:t>
            </a:r>
            <a:endParaRPr lang="en-GB"/>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6" name="Slide Number Placeholder 5"/>
          <p:cNvSpPr>
            <a:spLocks noGrp="1"/>
          </p:cNvSpPr>
          <p:nvPr>
            <p:ph type="sldNum" sz="quarter" idx="12"/>
          </p:nvPr>
        </p:nvSpPr>
        <p:spPr>
          <a:xfrm>
            <a:off x="207264" y="6325775"/>
            <a:ext cx="609600" cy="441325"/>
          </a:xfrm>
        </p:spPr>
        <p:txBody>
          <a:bodyPr/>
          <a:lstStyle>
            <a:lvl1pPr>
              <a:defRPr>
                <a:solidFill>
                  <a:schemeClr val="bg1"/>
                </a:solidFill>
              </a:defRPr>
            </a:lvl1pPr>
          </a:lstStyle>
          <a:p>
            <a:fld id="{66651864-7AE9-4E68-A2A4-5DD771A6C4E9}" type="slidenum">
              <a:rPr lang="en-GB" smtClean="0">
                <a:solidFill>
                  <a:prstClr val="white"/>
                </a:solidFill>
              </a:rPr>
              <a:pPr/>
              <a:t>‹#›</a:t>
            </a:fld>
            <a:endParaRPr lang="en-GB" dirty="0">
              <a:solidFill>
                <a:prstClr val="white"/>
              </a:solidFill>
            </a:endParaRPr>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a:t>Click to edit Master title style</a:t>
            </a:r>
          </a:p>
        </p:txBody>
      </p:sp>
      <p:grpSp>
        <p:nvGrpSpPr>
          <p:cNvPr id="20" name="Group 19"/>
          <p:cNvGrpSpPr/>
          <p:nvPr userDrawn="1"/>
        </p:nvGrpSpPr>
        <p:grpSpPr>
          <a:xfrm>
            <a:off x="5914390" y="2294699"/>
            <a:ext cx="363220" cy="250826"/>
            <a:chOff x="0" y="0"/>
            <a:chExt cx="272415" cy="250948"/>
          </a:xfrm>
        </p:grpSpPr>
        <p:sp>
          <p:nvSpPr>
            <p:cNvPr id="21" name="Oval 20"/>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22" name="Chord 21"/>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23" name="Straight Connector 22"/>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4" name="Oval 23"/>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5" name="Straight Connector 24"/>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1756070370"/>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a:t>Click to edit Master title style</a:t>
            </a:r>
          </a:p>
        </p:txBody>
      </p:sp>
      <p:sp>
        <p:nvSpPr>
          <p:cNvPr id="5" name="Date Placeholder 4"/>
          <p:cNvSpPr>
            <a:spLocks noGrp="1"/>
          </p:cNvSpPr>
          <p:nvPr>
            <p:ph type="dt" sz="half" idx="10"/>
          </p:nvPr>
        </p:nvSpPr>
        <p:spPr>
          <a:xfrm>
            <a:off x="7721600" y="6409944"/>
            <a:ext cx="4059936" cy="365760"/>
          </a:xfrm>
        </p:spPr>
        <p:txBody>
          <a:bodyPr/>
          <a:lstStyle/>
          <a:p>
            <a:r>
              <a:rPr lang="en-US"/>
              <a:t>Nov 2020</a:t>
            </a:r>
            <a:endParaRPr lang="en-GB"/>
          </a:p>
        </p:txBody>
      </p:sp>
      <p:sp>
        <p:nvSpPr>
          <p:cNvPr id="6" name="Footer Placeholder 5"/>
          <p:cNvSpPr>
            <a:spLocks noGrp="1"/>
          </p:cNvSpPr>
          <p:nvPr>
            <p:ph type="ftr" sz="quarter" idx="11"/>
          </p:nvPr>
        </p:nvSpPr>
        <p:spPr/>
        <p:txBody>
          <a:bodyPr/>
          <a:lstStyle/>
          <a:p>
            <a:r>
              <a:rPr lang="en-GB"/>
              <a:t>Footer</a:t>
            </a:r>
          </a:p>
        </p:txBody>
      </p:sp>
      <p:sp>
        <p:nvSpPr>
          <p:cNvPr id="7" name="Slide Number Placeholder 6"/>
          <p:cNvSpPr>
            <a:spLocks noGrp="1"/>
          </p:cNvSpPr>
          <p:nvPr>
            <p:ph type="sldNum" sz="quarter" idx="12"/>
          </p:nvPr>
        </p:nvSpPr>
        <p:spPr/>
        <p:txBody>
          <a:bodyPr/>
          <a:lstStyle/>
          <a:p>
            <a:fld id="{66651864-7AE9-4E68-A2A4-5DD771A6C4E9}" type="slidenum">
              <a:rPr lang="en-GB" smtClean="0">
                <a:solidFill>
                  <a:prstClr val="white"/>
                </a:solidFill>
              </a:rPr>
              <a:pPr/>
              <a:t>‹#›</a:t>
            </a:fld>
            <a:endParaRPr lang="en-GB">
              <a:solidFill>
                <a:prstClr val="white"/>
              </a:solidFill>
            </a:endParaRPr>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128762049"/>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Nov 2020</a:t>
            </a:r>
            <a:endParaRPr lang="en-GB"/>
          </a:p>
        </p:txBody>
      </p:sp>
      <p:sp>
        <p:nvSpPr>
          <p:cNvPr id="8" name="Footer Placeholder 7"/>
          <p:cNvSpPr>
            <a:spLocks noGrp="1"/>
          </p:cNvSpPr>
          <p:nvPr>
            <p:ph type="ftr" sz="quarter" idx="11"/>
          </p:nvPr>
        </p:nvSpPr>
        <p:spPr>
          <a:xfrm>
            <a:off x="3708400" y="6416040"/>
            <a:ext cx="4775200" cy="365760"/>
          </a:xfrm>
        </p:spPr>
        <p:txBody>
          <a:bodyPr/>
          <a:lstStyle/>
          <a:p>
            <a:r>
              <a:rPr lang="en-GB"/>
              <a:t>Footer</a:t>
            </a:r>
            <a:endParaRPr lang="en-GB" dirty="0"/>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Slide Number Placeholder 8"/>
          <p:cNvSpPr>
            <a:spLocks noGrp="1"/>
          </p:cNvSpPr>
          <p:nvPr>
            <p:ph type="sldNum" sz="quarter" idx="12"/>
          </p:nvPr>
        </p:nvSpPr>
        <p:spPr>
          <a:xfrm>
            <a:off x="203200" y="6326442"/>
            <a:ext cx="609600" cy="441325"/>
          </a:xfrm>
        </p:spPr>
        <p:txBody>
          <a:bodyPr/>
          <a:lstStyle>
            <a:lvl1pPr algn="ctr">
              <a:defRPr/>
            </a:lvl1pPr>
          </a:lstStyle>
          <a:p>
            <a:fld id="{66651864-7AE9-4E68-A2A4-5DD771A6C4E9}" type="slidenum">
              <a:rPr lang="en-GB" smtClean="0">
                <a:solidFill>
                  <a:prstClr val="white"/>
                </a:solidFill>
              </a:rPr>
              <a:pPr/>
              <a:t>‹#›</a:t>
            </a:fld>
            <a:endParaRPr lang="en-GB" dirty="0">
              <a:solidFill>
                <a:prstClr val="white"/>
              </a:solidFill>
            </a:endParaRPr>
          </a:p>
        </p:txBody>
      </p:sp>
      <p:sp>
        <p:nvSpPr>
          <p:cNvPr id="23" name="Title 22"/>
          <p:cNvSpPr>
            <a:spLocks noGrp="1"/>
          </p:cNvSpPr>
          <p:nvPr>
            <p:ph type="title"/>
          </p:nvPr>
        </p:nvSpPr>
        <p:spPr/>
        <p:txBody>
          <a:bodyPr rtlCol="0" anchor="b" anchorCtr="0"/>
          <a:lstStyle/>
          <a:p>
            <a:r>
              <a:rPr kumimoji="0" lang="en-US"/>
              <a:t>Click to edit Master title style</a:t>
            </a:r>
          </a:p>
        </p:txBody>
      </p:sp>
      <p:grpSp>
        <p:nvGrpSpPr>
          <p:cNvPr id="28" name="Group 27"/>
          <p:cNvGrpSpPr/>
          <p:nvPr userDrawn="1"/>
        </p:nvGrpSpPr>
        <p:grpSpPr>
          <a:xfrm>
            <a:off x="5914390" y="1135423"/>
            <a:ext cx="363220" cy="250826"/>
            <a:chOff x="0" y="0"/>
            <a:chExt cx="272415" cy="250948"/>
          </a:xfrm>
        </p:grpSpPr>
        <p:sp>
          <p:nvSpPr>
            <p:cNvPr id="29" name="Oval 28"/>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30" name="Chord 29"/>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31" name="Straight Connector 30"/>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32" name="Oval 31"/>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33" name="Straight Connector 32"/>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2969117670"/>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Nov 2020</a:t>
            </a:r>
            <a:endParaRPr lang="en-GB"/>
          </a:p>
        </p:txBody>
      </p:sp>
      <p:sp>
        <p:nvSpPr>
          <p:cNvPr id="4" name="Footer Placeholder 3"/>
          <p:cNvSpPr>
            <a:spLocks noGrp="1"/>
          </p:cNvSpPr>
          <p:nvPr>
            <p:ph type="ftr" sz="quarter" idx="11"/>
          </p:nvPr>
        </p:nvSpPr>
        <p:spPr/>
        <p:txBody>
          <a:bodyPr/>
          <a:lstStyle/>
          <a:p>
            <a:r>
              <a:rPr lang="en-GB"/>
              <a:t>Footer</a:t>
            </a:r>
          </a:p>
        </p:txBody>
      </p:sp>
      <p:sp>
        <p:nvSpPr>
          <p:cNvPr id="5" name="Slide Number Placeholder 4"/>
          <p:cNvSpPr>
            <a:spLocks noGrp="1"/>
          </p:cNvSpPr>
          <p:nvPr>
            <p:ph type="sldNum" sz="quarter" idx="12"/>
          </p:nvPr>
        </p:nvSpPr>
        <p:spPr>
          <a:xfrm>
            <a:off x="239349" y="6309321"/>
            <a:ext cx="609600" cy="441325"/>
          </a:xfrm>
        </p:spPr>
        <p:txBody>
          <a:bodyPr/>
          <a:lstStyle/>
          <a:p>
            <a:fld id="{66651864-7AE9-4E68-A2A4-5DD771A6C4E9}" type="slidenum">
              <a:rPr lang="en-GB" smtClean="0">
                <a:solidFill>
                  <a:prstClr val="white"/>
                </a:solidFill>
              </a:rPr>
              <a:pPr/>
              <a:t>‹#›</a:t>
            </a:fld>
            <a:endParaRPr lang="en-GB" dirty="0">
              <a:solidFill>
                <a:prstClr val="white"/>
              </a:solidFill>
            </a:endParaRPr>
          </a:p>
        </p:txBody>
      </p:sp>
    </p:spTree>
    <p:extLst>
      <p:ext uri="{BB962C8B-B14F-4D97-AF65-F5344CB8AC3E}">
        <p14:creationId xmlns:p14="http://schemas.microsoft.com/office/powerpoint/2010/main" val="3390356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2" name="Date Placeholder 1"/>
          <p:cNvSpPr>
            <a:spLocks noGrp="1"/>
          </p:cNvSpPr>
          <p:nvPr>
            <p:ph type="dt" sz="half" idx="10"/>
          </p:nvPr>
        </p:nvSpPr>
        <p:spPr/>
        <p:txBody>
          <a:bodyPr/>
          <a:lstStyle/>
          <a:p>
            <a:r>
              <a:rPr lang="en-US"/>
              <a:t>Nov 2020</a:t>
            </a:r>
            <a:endParaRPr lang="en-GB"/>
          </a:p>
        </p:txBody>
      </p:sp>
      <p:sp>
        <p:nvSpPr>
          <p:cNvPr id="3" name="Footer Placeholder 2"/>
          <p:cNvSpPr>
            <a:spLocks noGrp="1"/>
          </p:cNvSpPr>
          <p:nvPr>
            <p:ph type="ftr" sz="quarter" idx="11"/>
          </p:nvPr>
        </p:nvSpPr>
        <p:spPr/>
        <p:txBody>
          <a:bodyPr/>
          <a:lstStyle/>
          <a:p>
            <a:r>
              <a:rPr lang="en-GB"/>
              <a:t>Footer</a:t>
            </a:r>
          </a:p>
        </p:txBody>
      </p:sp>
      <p:sp>
        <p:nvSpPr>
          <p:cNvPr id="4" name="Slide Number Placeholder 3"/>
          <p:cNvSpPr>
            <a:spLocks noGrp="1"/>
          </p:cNvSpPr>
          <p:nvPr>
            <p:ph type="sldNum" sz="quarter" idx="12"/>
          </p:nvPr>
        </p:nvSpPr>
        <p:spPr>
          <a:xfrm>
            <a:off x="203200" y="6325775"/>
            <a:ext cx="812800" cy="441324"/>
          </a:xfrm>
        </p:spPr>
        <p:txBody>
          <a:bodyPr/>
          <a:lstStyle>
            <a:lvl1pPr>
              <a:defRPr>
                <a:solidFill>
                  <a:srgbClr val="FFFFFF"/>
                </a:solidFill>
              </a:defRPr>
            </a:lvl1pPr>
          </a:lstStyle>
          <a:p>
            <a:fld id="{66651864-7AE9-4E68-A2A4-5DD771A6C4E9}" type="slidenum">
              <a:rPr lang="en-GB" smtClean="0"/>
              <a:pPr/>
              <a:t>‹#›</a:t>
            </a:fld>
            <a:endParaRPr lang="en-GB"/>
          </a:p>
        </p:txBody>
      </p:sp>
    </p:spTree>
    <p:extLst>
      <p:ext uri="{BB962C8B-B14F-4D97-AF65-F5344CB8AC3E}">
        <p14:creationId xmlns:p14="http://schemas.microsoft.com/office/powerpoint/2010/main" val="3603960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a:t>Click to edit Master title style</a:t>
            </a:r>
            <a:endParaRPr kumimoji="0" lang="en-US" dirty="0"/>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7" name="Slide Number Placeholder 6"/>
          <p:cNvSpPr>
            <a:spLocks noGrp="1"/>
          </p:cNvSpPr>
          <p:nvPr>
            <p:ph type="sldNum" sz="quarter" idx="12"/>
          </p:nvPr>
        </p:nvSpPr>
        <p:spPr>
          <a:xfrm>
            <a:off x="203200" y="6322504"/>
            <a:ext cx="609600" cy="441325"/>
          </a:xfrm>
        </p:spPr>
        <p:txBody>
          <a:bodyPr/>
          <a:lstStyle>
            <a:lvl1pPr>
              <a:defRPr>
                <a:solidFill>
                  <a:schemeClr val="bg1"/>
                </a:solidFill>
              </a:defRPr>
            </a:lvl1pPr>
          </a:lstStyle>
          <a:p>
            <a:fld id="{66651864-7AE9-4E68-A2A4-5DD771A6C4E9}" type="slidenum">
              <a:rPr lang="en-GB" smtClean="0">
                <a:solidFill>
                  <a:prstClr val="white"/>
                </a:solidFill>
              </a:rPr>
              <a:pPr/>
              <a:t>‹#›</a:t>
            </a:fld>
            <a:endParaRPr lang="en-GB" dirty="0">
              <a:solidFill>
                <a:prstClr val="white"/>
              </a:solidFill>
            </a:endParaRPr>
          </a:p>
        </p:txBody>
      </p:sp>
      <p:sp>
        <p:nvSpPr>
          <p:cNvPr id="5" name="Date Placeholder 4"/>
          <p:cNvSpPr>
            <a:spLocks noGrp="1"/>
          </p:cNvSpPr>
          <p:nvPr>
            <p:ph type="dt" sz="half" idx="10"/>
          </p:nvPr>
        </p:nvSpPr>
        <p:spPr/>
        <p:txBody>
          <a:bodyPr/>
          <a:lstStyle/>
          <a:p>
            <a:r>
              <a:rPr lang="en-US"/>
              <a:t>Nov 2020</a:t>
            </a:r>
            <a:endParaRPr lang="en-GB"/>
          </a:p>
        </p:txBody>
      </p:sp>
      <p:sp>
        <p:nvSpPr>
          <p:cNvPr id="6" name="Footer Placeholder 5"/>
          <p:cNvSpPr>
            <a:spLocks noGrp="1"/>
          </p:cNvSpPr>
          <p:nvPr>
            <p:ph type="ftr" sz="quarter" idx="11"/>
          </p:nvPr>
        </p:nvSpPr>
        <p:spPr>
          <a:xfrm>
            <a:off x="3894647" y="6381078"/>
            <a:ext cx="4511040" cy="365760"/>
          </a:xfrm>
        </p:spPr>
        <p:txBody>
          <a:bodyPr/>
          <a:lstStyle/>
          <a:p>
            <a:r>
              <a:rPr lang="en-GB"/>
              <a:t>Footer</a:t>
            </a:r>
            <a:endParaRPr lang="en-GB" dirty="0"/>
          </a:p>
        </p:txBody>
      </p:sp>
      <p:grpSp>
        <p:nvGrpSpPr>
          <p:cNvPr id="22" name="Group 21"/>
          <p:cNvGrpSpPr/>
          <p:nvPr userDrawn="1"/>
        </p:nvGrpSpPr>
        <p:grpSpPr>
          <a:xfrm>
            <a:off x="1959821" y="412905"/>
            <a:ext cx="363220" cy="250826"/>
            <a:chOff x="0" y="0"/>
            <a:chExt cx="272415" cy="250948"/>
          </a:xfrm>
        </p:grpSpPr>
        <p:sp>
          <p:nvSpPr>
            <p:cNvPr id="23" name="Oval 22"/>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24" name="Chord 23"/>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25" name="Straight Connector 24"/>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6" name="Oval 25"/>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7" name="Straight Connector 26"/>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4092708035"/>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7" name="Slide Number Placeholder 6"/>
          <p:cNvSpPr>
            <a:spLocks noGrp="1"/>
          </p:cNvSpPr>
          <p:nvPr>
            <p:ph type="sldNum" sz="quarter" idx="12"/>
          </p:nvPr>
        </p:nvSpPr>
        <p:spPr>
          <a:xfrm>
            <a:off x="1828800" y="312739"/>
            <a:ext cx="609600" cy="441325"/>
          </a:xfrm>
        </p:spPr>
        <p:txBody>
          <a:bodyPr/>
          <a:lstStyle/>
          <a:p>
            <a:fld id="{66651864-7AE9-4E68-A2A4-5DD771A6C4E9}" type="slidenum">
              <a:rPr lang="en-GB" smtClean="0">
                <a:solidFill>
                  <a:prstClr val="white"/>
                </a:solidFill>
              </a:rPr>
              <a:pPr/>
              <a:t>‹#›</a:t>
            </a:fld>
            <a:endParaRPr lang="en-GB" dirty="0">
              <a:solidFill>
                <a:prstClr val="white"/>
              </a:solidFill>
            </a:endParaRPr>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5" name="Date Placeholder 4"/>
          <p:cNvSpPr>
            <a:spLocks noGrp="1"/>
          </p:cNvSpPr>
          <p:nvPr>
            <p:ph type="dt" sz="half" idx="10"/>
          </p:nvPr>
        </p:nvSpPr>
        <p:spPr>
          <a:xfrm>
            <a:off x="7717536" y="6404984"/>
            <a:ext cx="4059936" cy="365760"/>
          </a:xfrm>
        </p:spPr>
        <p:txBody>
          <a:bodyPr/>
          <a:lstStyle/>
          <a:p>
            <a:r>
              <a:rPr lang="en-US"/>
              <a:t>Nov 2020</a:t>
            </a:r>
            <a:endParaRPr lang="en-GB"/>
          </a:p>
        </p:txBody>
      </p:sp>
      <p:sp>
        <p:nvSpPr>
          <p:cNvPr id="6" name="Footer Placeholder 5"/>
          <p:cNvSpPr>
            <a:spLocks noGrp="1"/>
          </p:cNvSpPr>
          <p:nvPr>
            <p:ph type="ftr" sz="quarter" idx="11"/>
          </p:nvPr>
        </p:nvSpPr>
        <p:spPr>
          <a:xfrm>
            <a:off x="402336" y="6410848"/>
            <a:ext cx="4779264" cy="365760"/>
          </a:xfrm>
        </p:spPr>
        <p:txBody>
          <a:bodyPr/>
          <a:lstStyle/>
          <a:p>
            <a:r>
              <a:rPr lang="en-GB"/>
              <a:t>Footer</a:t>
            </a:r>
          </a:p>
        </p:txBody>
      </p:sp>
      <p:grpSp>
        <p:nvGrpSpPr>
          <p:cNvPr id="23" name="Group 22"/>
          <p:cNvGrpSpPr/>
          <p:nvPr userDrawn="1"/>
        </p:nvGrpSpPr>
        <p:grpSpPr>
          <a:xfrm>
            <a:off x="1959499" y="409759"/>
            <a:ext cx="363220" cy="250826"/>
            <a:chOff x="0" y="0"/>
            <a:chExt cx="272415" cy="250948"/>
          </a:xfrm>
        </p:grpSpPr>
        <p:sp>
          <p:nvSpPr>
            <p:cNvPr id="24" name="Oval 23"/>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25" name="Chord 24"/>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26" name="Straight Connector 25"/>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7" name="Oval 26"/>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8" name="Straight Connector 27"/>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33676552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Nov 2020</a:t>
            </a:r>
            <a:endParaRPr lang="en-GB"/>
          </a:p>
        </p:txBody>
      </p:sp>
      <p:sp>
        <p:nvSpPr>
          <p:cNvPr id="5" name="Footer Placeholder 4"/>
          <p:cNvSpPr>
            <a:spLocks noGrp="1"/>
          </p:cNvSpPr>
          <p:nvPr>
            <p:ph type="ftr" sz="quarter" idx="11"/>
          </p:nvPr>
        </p:nvSpPr>
        <p:spPr/>
        <p:txBody>
          <a:bodyPr/>
          <a:lstStyle/>
          <a:p>
            <a:r>
              <a:rPr lang="en-GB"/>
              <a:t>Footer</a:t>
            </a:r>
          </a:p>
        </p:txBody>
      </p:sp>
      <p:sp>
        <p:nvSpPr>
          <p:cNvPr id="6" name="Slide Number Placeholder 5"/>
          <p:cNvSpPr>
            <a:spLocks noGrp="1"/>
          </p:cNvSpPr>
          <p:nvPr>
            <p:ph type="sldNum" sz="quarter" idx="12"/>
          </p:nvPr>
        </p:nvSpPr>
        <p:spPr/>
        <p:txBody>
          <a:bodyPr/>
          <a:lstStyle/>
          <a:p>
            <a:fld id="{66651864-7AE9-4E68-A2A4-5DD771A6C4E9}" type="slidenum">
              <a:rPr lang="en-GB" smtClean="0">
                <a:solidFill>
                  <a:prstClr val="white"/>
                </a:solidFill>
              </a:rPr>
              <a:pPr/>
              <a:t>‹#›</a:t>
            </a:fld>
            <a:endParaRPr lang="en-GB">
              <a:solidFill>
                <a:prstClr val="white"/>
              </a:solidFill>
            </a:endParaRPr>
          </a:p>
        </p:txBody>
      </p:sp>
    </p:spTree>
    <p:extLst>
      <p:ext uri="{BB962C8B-B14F-4D97-AF65-F5344CB8AC3E}">
        <p14:creationId xmlns:p14="http://schemas.microsoft.com/office/powerpoint/2010/main" val="4058419952"/>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6" name="Slide Number Placeholder 5"/>
          <p:cNvSpPr>
            <a:spLocks noGrp="1"/>
          </p:cNvSpPr>
          <p:nvPr>
            <p:ph type="sldNum" sz="quarter" idx="12"/>
          </p:nvPr>
        </p:nvSpPr>
        <p:spPr>
          <a:xfrm>
            <a:off x="203200" y="6325775"/>
            <a:ext cx="609600" cy="441325"/>
          </a:xfrm>
        </p:spPr>
        <p:txBody>
          <a:bodyPr/>
          <a:lstStyle>
            <a:lvl1pPr>
              <a:defRPr>
                <a:solidFill>
                  <a:schemeClr val="bg1"/>
                </a:solidFill>
              </a:defRPr>
            </a:lvl1pPr>
          </a:lstStyle>
          <a:p>
            <a:fld id="{66651864-7AE9-4E68-A2A4-5DD771A6C4E9}" type="slidenum">
              <a:rPr lang="en-GB" smtClean="0">
                <a:solidFill>
                  <a:prstClr val="white"/>
                </a:solidFill>
              </a:rPr>
              <a:pPr/>
              <a:t>‹#›</a:t>
            </a:fld>
            <a:endParaRPr lang="en-GB" dirty="0">
              <a:solidFill>
                <a:prstClr val="white"/>
              </a:solidFill>
            </a:endParaRPr>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Date Placeholder 3"/>
          <p:cNvSpPr>
            <a:spLocks noGrp="1"/>
          </p:cNvSpPr>
          <p:nvPr>
            <p:ph type="dt" sz="half" idx="10"/>
          </p:nvPr>
        </p:nvSpPr>
        <p:spPr/>
        <p:txBody>
          <a:bodyPr/>
          <a:lstStyle/>
          <a:p>
            <a:r>
              <a:rPr lang="en-US"/>
              <a:t>Nov 2020</a:t>
            </a:r>
            <a:endParaRPr lang="en-GB"/>
          </a:p>
        </p:txBody>
      </p:sp>
      <p:sp>
        <p:nvSpPr>
          <p:cNvPr id="5" name="Footer Placeholder 4"/>
          <p:cNvSpPr>
            <a:spLocks noGrp="1"/>
          </p:cNvSpPr>
          <p:nvPr>
            <p:ph type="ftr" sz="quarter" idx="11"/>
          </p:nvPr>
        </p:nvSpPr>
        <p:spPr/>
        <p:txBody>
          <a:bodyPr/>
          <a:lstStyle/>
          <a:p>
            <a:r>
              <a:rPr lang="en-GB"/>
              <a:t>Footer</a:t>
            </a:r>
          </a:p>
        </p:txBody>
      </p:sp>
      <p:sp>
        <p:nvSpPr>
          <p:cNvPr id="2" name="Vertical Title 1"/>
          <p:cNvSpPr>
            <a:spLocks noGrp="1"/>
          </p:cNvSpPr>
          <p:nvPr>
            <p:ph type="title" orient="vert"/>
          </p:nvPr>
        </p:nvSpPr>
        <p:spPr>
          <a:xfrm>
            <a:off x="9855200" y="304802"/>
            <a:ext cx="1930400" cy="5851525"/>
          </a:xfrm>
        </p:spPr>
        <p:txBody>
          <a:bodyPr vert="eaVert"/>
          <a:lstStyle/>
          <a:p>
            <a:r>
              <a:rPr kumimoji="0" lang="en-US"/>
              <a:t>Click to edit Master title style</a:t>
            </a:r>
            <a:endParaRPr kumimoji="0" lang="en-US" dirty="0"/>
          </a:p>
        </p:txBody>
      </p:sp>
      <p:grpSp>
        <p:nvGrpSpPr>
          <p:cNvPr id="16" name="Group 15"/>
          <p:cNvGrpSpPr/>
          <p:nvPr userDrawn="1"/>
        </p:nvGrpSpPr>
        <p:grpSpPr>
          <a:xfrm rot="5400000">
            <a:off x="9392603" y="3063346"/>
            <a:ext cx="272415" cy="334435"/>
            <a:chOff x="0" y="0"/>
            <a:chExt cx="272415" cy="250948"/>
          </a:xfrm>
        </p:grpSpPr>
        <p:sp>
          <p:nvSpPr>
            <p:cNvPr id="17" name="Oval 16"/>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18" name="Chord 17"/>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19" name="Straight Connector 18"/>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0" name="Oval 19"/>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1" name="Straight Connector 20"/>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377047960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ean Title &amp; Content Layout - Blue">
    <p:spTree>
      <p:nvGrpSpPr>
        <p:cNvPr id="1" name=""/>
        <p:cNvGrpSpPr/>
        <p:nvPr/>
      </p:nvGrpSpPr>
      <p:grpSpPr>
        <a:xfrm>
          <a:off x="0" y="0"/>
          <a:ext cx="0" cy="0"/>
          <a:chOff x="0" y="0"/>
          <a:chExt cx="0" cy="0"/>
        </a:xfrm>
      </p:grpSpPr>
      <p:sp>
        <p:nvSpPr>
          <p:cNvPr id="9" name="Content Placeholder 2"/>
          <p:cNvSpPr>
            <a:spLocks noGrp="1"/>
          </p:cNvSpPr>
          <p:nvPr>
            <p:ph idx="1"/>
          </p:nvPr>
        </p:nvSpPr>
        <p:spPr>
          <a:xfrm>
            <a:off x="1031633" y="1916833"/>
            <a:ext cx="10042769" cy="3962400"/>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3"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25"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35589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2" name="Rectangle 11"/>
          <p:cNvSpPr/>
          <p:nvPr userDrawn="1"/>
        </p:nvSpPr>
        <p:spPr bwMode="gray">
          <a:xfrm>
            <a:off x="21077" y="-3102"/>
            <a:ext cx="12082515" cy="5476858"/>
          </a:xfrm>
          <a:prstGeom prst="rect">
            <a:avLst/>
          </a:prstGeom>
          <a:solidFill>
            <a:schemeClr val="accent3">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4" name="Date Placeholder 3"/>
          <p:cNvSpPr>
            <a:spLocks noGrp="1"/>
          </p:cNvSpPr>
          <p:nvPr>
            <p:ph type="dt" sz="half" idx="10"/>
          </p:nvPr>
        </p:nvSpPr>
        <p:spPr bwMode="gray">
          <a:xfrm>
            <a:off x="295730" y="4961648"/>
            <a:ext cx="5651396" cy="326517"/>
          </a:xfrm>
        </p:spPr>
        <p:txBody>
          <a:bodyPr/>
          <a:lstStyle>
            <a:lvl1pPr algn="l">
              <a:defRPr sz="1539" b="0">
                <a:solidFill>
                  <a:schemeClr val="bg2"/>
                </a:solidFill>
              </a:defRPr>
            </a:lvl1pPr>
          </a:lstStyle>
          <a:p>
            <a:r>
              <a:rPr lang="en-US">
                <a:solidFill>
                  <a:srgbClr val="C5D1D7"/>
                </a:solidFill>
              </a:rPr>
              <a:t>Nov 2020</a:t>
            </a:r>
            <a:endParaRPr lang="en-GB" dirty="0">
              <a:solidFill>
                <a:srgbClr val="C5D1D7"/>
              </a:solidFill>
            </a:endParaRPr>
          </a:p>
        </p:txBody>
      </p:sp>
      <p:sp>
        <p:nvSpPr>
          <p:cNvPr id="13" name="Rounded Rectangle 12"/>
          <p:cNvSpPr/>
          <p:nvPr userDrawn="1"/>
        </p:nvSpPr>
        <p:spPr bwMode="gray">
          <a:xfrm>
            <a:off x="1660" y="3295841"/>
            <a:ext cx="11321920" cy="1528518"/>
          </a:xfrm>
          <a:custGeom>
            <a:avLst/>
            <a:gdLst>
              <a:gd name="connsiteX0" fmla="*/ 0 w 10675372"/>
              <a:gd name="connsiteY0" fmla="*/ 526141 h 1728000"/>
              <a:gd name="connsiteX1" fmla="*/ 526141 w 10675372"/>
              <a:gd name="connsiteY1" fmla="*/ 0 h 1728000"/>
              <a:gd name="connsiteX2" fmla="*/ 10149231 w 10675372"/>
              <a:gd name="connsiteY2" fmla="*/ 0 h 1728000"/>
              <a:gd name="connsiteX3" fmla="*/ 10675372 w 10675372"/>
              <a:gd name="connsiteY3" fmla="*/ 526141 h 1728000"/>
              <a:gd name="connsiteX4" fmla="*/ 10675372 w 10675372"/>
              <a:gd name="connsiteY4" fmla="*/ 1201859 h 1728000"/>
              <a:gd name="connsiteX5" fmla="*/ 10149231 w 10675372"/>
              <a:gd name="connsiteY5" fmla="*/ 1728000 h 1728000"/>
              <a:gd name="connsiteX6" fmla="*/ 526141 w 10675372"/>
              <a:gd name="connsiteY6" fmla="*/ 1728000 h 1728000"/>
              <a:gd name="connsiteX7" fmla="*/ 0 w 10675372"/>
              <a:gd name="connsiteY7" fmla="*/ 1201859 h 1728000"/>
              <a:gd name="connsiteX8" fmla="*/ 0 w 10675372"/>
              <a:gd name="connsiteY8" fmla="*/ 526141 h 1728000"/>
              <a:gd name="connsiteX0" fmla="*/ 0 w 10675372"/>
              <a:gd name="connsiteY0" fmla="*/ 526141 h 1728000"/>
              <a:gd name="connsiteX1" fmla="*/ 526141 w 10675372"/>
              <a:gd name="connsiteY1" fmla="*/ 0 h 1728000"/>
              <a:gd name="connsiteX2" fmla="*/ 10149231 w 10675372"/>
              <a:gd name="connsiteY2" fmla="*/ 0 h 1728000"/>
              <a:gd name="connsiteX3" fmla="*/ 10675372 w 10675372"/>
              <a:gd name="connsiteY3" fmla="*/ 526141 h 1728000"/>
              <a:gd name="connsiteX4" fmla="*/ 10675372 w 10675372"/>
              <a:gd name="connsiteY4" fmla="*/ 1201859 h 1728000"/>
              <a:gd name="connsiteX5" fmla="*/ 10149231 w 10675372"/>
              <a:gd name="connsiteY5" fmla="*/ 1728000 h 1728000"/>
              <a:gd name="connsiteX6" fmla="*/ 526141 w 10675372"/>
              <a:gd name="connsiteY6" fmla="*/ 1728000 h 1728000"/>
              <a:gd name="connsiteX7" fmla="*/ 0 w 10675372"/>
              <a:gd name="connsiteY7" fmla="*/ 1201859 h 1728000"/>
              <a:gd name="connsiteX8" fmla="*/ 0 w 10675372"/>
              <a:gd name="connsiteY8" fmla="*/ 526141 h 1728000"/>
              <a:gd name="connsiteX0" fmla="*/ 0 w 10675372"/>
              <a:gd name="connsiteY0" fmla="*/ 526141 h 1728000"/>
              <a:gd name="connsiteX1" fmla="*/ 526141 w 10675372"/>
              <a:gd name="connsiteY1" fmla="*/ 0 h 1728000"/>
              <a:gd name="connsiteX2" fmla="*/ 10149231 w 10675372"/>
              <a:gd name="connsiteY2" fmla="*/ 0 h 1728000"/>
              <a:gd name="connsiteX3" fmla="*/ 10675372 w 10675372"/>
              <a:gd name="connsiteY3" fmla="*/ 526141 h 1728000"/>
              <a:gd name="connsiteX4" fmla="*/ 10675372 w 10675372"/>
              <a:gd name="connsiteY4" fmla="*/ 1201859 h 1728000"/>
              <a:gd name="connsiteX5" fmla="*/ 10149231 w 10675372"/>
              <a:gd name="connsiteY5" fmla="*/ 1728000 h 1728000"/>
              <a:gd name="connsiteX6" fmla="*/ 526141 w 10675372"/>
              <a:gd name="connsiteY6" fmla="*/ 1728000 h 1728000"/>
              <a:gd name="connsiteX7" fmla="*/ 0 w 10675372"/>
              <a:gd name="connsiteY7" fmla="*/ 1201859 h 1728000"/>
              <a:gd name="connsiteX8" fmla="*/ 0 w 10675372"/>
              <a:gd name="connsiteY8" fmla="*/ 526141 h 1728000"/>
              <a:gd name="connsiteX0" fmla="*/ 0 w 10675372"/>
              <a:gd name="connsiteY0" fmla="*/ 527050 h 1728909"/>
              <a:gd name="connsiteX1" fmla="*/ 526141 w 10675372"/>
              <a:gd name="connsiteY1" fmla="*/ 909 h 1728909"/>
              <a:gd name="connsiteX2" fmla="*/ 10149231 w 10675372"/>
              <a:gd name="connsiteY2" fmla="*/ 909 h 1728909"/>
              <a:gd name="connsiteX3" fmla="*/ 10675372 w 10675372"/>
              <a:gd name="connsiteY3" fmla="*/ 0 h 1728909"/>
              <a:gd name="connsiteX4" fmla="*/ 10675372 w 10675372"/>
              <a:gd name="connsiteY4" fmla="*/ 1202768 h 1728909"/>
              <a:gd name="connsiteX5" fmla="*/ 10149231 w 10675372"/>
              <a:gd name="connsiteY5" fmla="*/ 1728909 h 1728909"/>
              <a:gd name="connsiteX6" fmla="*/ 526141 w 10675372"/>
              <a:gd name="connsiteY6" fmla="*/ 1728909 h 1728909"/>
              <a:gd name="connsiteX7" fmla="*/ 0 w 10675372"/>
              <a:gd name="connsiteY7" fmla="*/ 1202768 h 1728909"/>
              <a:gd name="connsiteX8" fmla="*/ 0 w 10675372"/>
              <a:gd name="connsiteY8" fmla="*/ 527050 h 1728909"/>
              <a:gd name="connsiteX0" fmla="*/ 0 w 10675372"/>
              <a:gd name="connsiteY0" fmla="*/ 527050 h 1728909"/>
              <a:gd name="connsiteX1" fmla="*/ 526141 w 10675372"/>
              <a:gd name="connsiteY1" fmla="*/ 909 h 1728909"/>
              <a:gd name="connsiteX2" fmla="*/ 10149231 w 10675372"/>
              <a:gd name="connsiteY2" fmla="*/ 909 h 1728909"/>
              <a:gd name="connsiteX3" fmla="*/ 10675372 w 10675372"/>
              <a:gd name="connsiteY3" fmla="*/ 0 h 1728909"/>
              <a:gd name="connsiteX4" fmla="*/ 10675372 w 10675372"/>
              <a:gd name="connsiteY4" fmla="*/ 1202768 h 1728909"/>
              <a:gd name="connsiteX5" fmla="*/ 10149231 w 10675372"/>
              <a:gd name="connsiteY5" fmla="*/ 1728909 h 1728909"/>
              <a:gd name="connsiteX6" fmla="*/ 526141 w 10675372"/>
              <a:gd name="connsiteY6" fmla="*/ 1728909 h 1728909"/>
              <a:gd name="connsiteX7" fmla="*/ 0 w 10675372"/>
              <a:gd name="connsiteY7" fmla="*/ 1202768 h 1728909"/>
              <a:gd name="connsiteX8" fmla="*/ 0 w 10675372"/>
              <a:gd name="connsiteY8" fmla="*/ 527050 h 1728909"/>
              <a:gd name="connsiteX0" fmla="*/ 0 w 10675372"/>
              <a:gd name="connsiteY0" fmla="*/ 527050 h 1728909"/>
              <a:gd name="connsiteX1" fmla="*/ 526141 w 10675372"/>
              <a:gd name="connsiteY1" fmla="*/ 909 h 1728909"/>
              <a:gd name="connsiteX2" fmla="*/ 10149231 w 10675372"/>
              <a:gd name="connsiteY2" fmla="*/ 909 h 1728909"/>
              <a:gd name="connsiteX3" fmla="*/ 10675372 w 10675372"/>
              <a:gd name="connsiteY3" fmla="*/ 0 h 1728909"/>
              <a:gd name="connsiteX4" fmla="*/ 10675372 w 10675372"/>
              <a:gd name="connsiteY4" fmla="*/ 1202768 h 1728909"/>
              <a:gd name="connsiteX5" fmla="*/ 10149231 w 10675372"/>
              <a:gd name="connsiteY5" fmla="*/ 1728909 h 1728909"/>
              <a:gd name="connsiteX6" fmla="*/ 526141 w 10675372"/>
              <a:gd name="connsiteY6" fmla="*/ 1728909 h 1728909"/>
              <a:gd name="connsiteX7" fmla="*/ 0 w 10675372"/>
              <a:gd name="connsiteY7" fmla="*/ 1202768 h 1728909"/>
              <a:gd name="connsiteX8" fmla="*/ 0 w 10675372"/>
              <a:gd name="connsiteY8" fmla="*/ 527050 h 1728909"/>
              <a:gd name="connsiteX0" fmla="*/ 0 w 10675372"/>
              <a:gd name="connsiteY0" fmla="*/ 527050 h 1728909"/>
              <a:gd name="connsiteX1" fmla="*/ 526141 w 10675372"/>
              <a:gd name="connsiteY1" fmla="*/ 909 h 1728909"/>
              <a:gd name="connsiteX2" fmla="*/ 10149231 w 10675372"/>
              <a:gd name="connsiteY2" fmla="*/ 909 h 1728909"/>
              <a:gd name="connsiteX3" fmla="*/ 10675372 w 10675372"/>
              <a:gd name="connsiteY3" fmla="*/ 0 h 1728909"/>
              <a:gd name="connsiteX4" fmla="*/ 10675372 w 10675372"/>
              <a:gd name="connsiteY4" fmla="*/ 1202768 h 1728909"/>
              <a:gd name="connsiteX5" fmla="*/ 10149231 w 10675372"/>
              <a:gd name="connsiteY5" fmla="*/ 1728909 h 1728909"/>
              <a:gd name="connsiteX6" fmla="*/ 526141 w 10675372"/>
              <a:gd name="connsiteY6" fmla="*/ 1728909 h 1728909"/>
              <a:gd name="connsiteX7" fmla="*/ 0 w 10675372"/>
              <a:gd name="connsiteY7" fmla="*/ 1202768 h 1728909"/>
              <a:gd name="connsiteX8" fmla="*/ 0 w 10675372"/>
              <a:gd name="connsiteY8" fmla="*/ 527050 h 1728909"/>
              <a:gd name="connsiteX0" fmla="*/ 0 w 10675372"/>
              <a:gd name="connsiteY0" fmla="*/ 527050 h 1728909"/>
              <a:gd name="connsiteX1" fmla="*/ 526141 w 10675372"/>
              <a:gd name="connsiteY1" fmla="*/ 909 h 1728909"/>
              <a:gd name="connsiteX2" fmla="*/ 10149231 w 10675372"/>
              <a:gd name="connsiteY2" fmla="*/ 909 h 1728909"/>
              <a:gd name="connsiteX3" fmla="*/ 10675372 w 10675372"/>
              <a:gd name="connsiteY3" fmla="*/ 0 h 1728909"/>
              <a:gd name="connsiteX4" fmla="*/ 10675372 w 10675372"/>
              <a:gd name="connsiteY4" fmla="*/ 1202768 h 1728909"/>
              <a:gd name="connsiteX5" fmla="*/ 10149231 w 10675372"/>
              <a:gd name="connsiteY5" fmla="*/ 1728909 h 1728909"/>
              <a:gd name="connsiteX6" fmla="*/ 526141 w 10675372"/>
              <a:gd name="connsiteY6" fmla="*/ 1728909 h 1728909"/>
              <a:gd name="connsiteX7" fmla="*/ 0 w 10675372"/>
              <a:gd name="connsiteY7" fmla="*/ 527050 h 1728909"/>
              <a:gd name="connsiteX0" fmla="*/ 0 w 10149231"/>
              <a:gd name="connsiteY0" fmla="*/ 1728909 h 1728909"/>
              <a:gd name="connsiteX1" fmla="*/ 0 w 10149231"/>
              <a:gd name="connsiteY1" fmla="*/ 909 h 1728909"/>
              <a:gd name="connsiteX2" fmla="*/ 9623090 w 10149231"/>
              <a:gd name="connsiteY2" fmla="*/ 909 h 1728909"/>
              <a:gd name="connsiteX3" fmla="*/ 10149231 w 10149231"/>
              <a:gd name="connsiteY3" fmla="*/ 0 h 1728909"/>
              <a:gd name="connsiteX4" fmla="*/ 10149231 w 10149231"/>
              <a:gd name="connsiteY4" fmla="*/ 1202768 h 1728909"/>
              <a:gd name="connsiteX5" fmla="*/ 9623090 w 10149231"/>
              <a:gd name="connsiteY5" fmla="*/ 1728909 h 1728909"/>
              <a:gd name="connsiteX6" fmla="*/ 0 w 10149231"/>
              <a:gd name="connsiteY6" fmla="*/ 1728909 h 172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49231" h="1728909">
                <a:moveTo>
                  <a:pt x="0" y="1728909"/>
                </a:moveTo>
                <a:lnTo>
                  <a:pt x="0" y="909"/>
                </a:lnTo>
                <a:lnTo>
                  <a:pt x="9623090" y="909"/>
                </a:lnTo>
                <a:lnTo>
                  <a:pt x="10149231" y="0"/>
                </a:lnTo>
                <a:lnTo>
                  <a:pt x="10149231" y="1202768"/>
                </a:lnTo>
                <a:cubicBezTo>
                  <a:pt x="10149231" y="1493348"/>
                  <a:pt x="9913670" y="1728909"/>
                  <a:pt x="9623090" y="1728909"/>
                </a:cubicBezTo>
                <a:lnTo>
                  <a:pt x="0" y="1728909"/>
                </a:lnTo>
                <a:close/>
              </a:path>
            </a:pathLst>
          </a:custGeom>
          <a:solidFill>
            <a:schemeClr val="accent1">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20" name="Rectangle 19"/>
          <p:cNvSpPr/>
          <p:nvPr userDrawn="1"/>
        </p:nvSpPr>
        <p:spPr bwMode="gray">
          <a:xfrm>
            <a:off x="23073" y="-3102"/>
            <a:ext cx="11299683" cy="3304351"/>
          </a:xfrm>
          <a:prstGeom prst="rect">
            <a:avLst/>
          </a:prstGeom>
          <a:solidFill>
            <a:schemeClr val="tx2"/>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2" name="Title 1"/>
          <p:cNvSpPr>
            <a:spLocks noGrp="1"/>
          </p:cNvSpPr>
          <p:nvPr>
            <p:ph type="ctrTitle"/>
          </p:nvPr>
        </p:nvSpPr>
        <p:spPr bwMode="gray">
          <a:xfrm>
            <a:off x="286886" y="3426938"/>
            <a:ext cx="10587897" cy="816292"/>
          </a:xfrm>
        </p:spPr>
        <p:txBody>
          <a:bodyPr anchor="ctr" anchorCtr="0"/>
          <a:lstStyle>
            <a:lvl1pPr algn="l">
              <a:defRPr sz="2736">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bwMode="gray">
          <a:xfrm>
            <a:off x="286888" y="4308543"/>
            <a:ext cx="10587897" cy="357511"/>
          </a:xfrm>
        </p:spPr>
        <p:txBody>
          <a:bodyPr anchor="ctr" anchorCtr="0"/>
          <a:lstStyle>
            <a:lvl1pPr marL="0" indent="0" algn="l">
              <a:buNone/>
              <a:defRPr sz="2052" b="0">
                <a:solidFill>
                  <a:schemeClr val="bg2"/>
                </a:solidFill>
              </a:defRPr>
            </a:lvl1pPr>
            <a:lvl2pPr marL="445959" indent="0" algn="ctr">
              <a:buNone/>
              <a:defRPr>
                <a:solidFill>
                  <a:schemeClr val="tx1">
                    <a:tint val="75000"/>
                  </a:schemeClr>
                </a:solidFill>
              </a:defRPr>
            </a:lvl2pPr>
            <a:lvl3pPr marL="891917" indent="0" algn="ctr">
              <a:buNone/>
              <a:defRPr>
                <a:solidFill>
                  <a:schemeClr val="tx1">
                    <a:tint val="75000"/>
                  </a:schemeClr>
                </a:solidFill>
              </a:defRPr>
            </a:lvl3pPr>
            <a:lvl4pPr marL="1337876" indent="0" algn="ctr">
              <a:buNone/>
              <a:defRPr>
                <a:solidFill>
                  <a:schemeClr val="tx1">
                    <a:tint val="75000"/>
                  </a:schemeClr>
                </a:solidFill>
              </a:defRPr>
            </a:lvl4pPr>
            <a:lvl5pPr marL="1783834" indent="0" algn="ctr">
              <a:buNone/>
              <a:defRPr>
                <a:solidFill>
                  <a:schemeClr val="tx1">
                    <a:tint val="75000"/>
                  </a:schemeClr>
                </a:solidFill>
              </a:defRPr>
            </a:lvl5pPr>
            <a:lvl6pPr marL="2229793" indent="0" algn="ctr">
              <a:buNone/>
              <a:defRPr>
                <a:solidFill>
                  <a:schemeClr val="tx1">
                    <a:tint val="75000"/>
                  </a:schemeClr>
                </a:solidFill>
              </a:defRPr>
            </a:lvl6pPr>
            <a:lvl7pPr marL="2675752" indent="0" algn="ctr">
              <a:buNone/>
              <a:defRPr>
                <a:solidFill>
                  <a:schemeClr val="tx1">
                    <a:tint val="75000"/>
                  </a:schemeClr>
                </a:solidFill>
              </a:defRPr>
            </a:lvl7pPr>
            <a:lvl8pPr marL="3121710" indent="0" algn="ctr">
              <a:buNone/>
              <a:defRPr>
                <a:solidFill>
                  <a:schemeClr val="tx1">
                    <a:tint val="75000"/>
                  </a:schemeClr>
                </a:solidFill>
              </a:defRPr>
            </a:lvl8pPr>
            <a:lvl9pPr marL="3567669" indent="0" algn="ctr">
              <a:buNone/>
              <a:defRPr>
                <a:solidFill>
                  <a:schemeClr val="tx1">
                    <a:tint val="75000"/>
                  </a:schemeClr>
                </a:solidFill>
              </a:defRPr>
            </a:lvl9pPr>
          </a:lstStyle>
          <a:p>
            <a:r>
              <a:rPr lang="en-US" noProof="0"/>
              <a:t>Click to edit Master subtitle style</a:t>
            </a:r>
            <a:endParaRPr lang="en-GB" noProof="0"/>
          </a:p>
        </p:txBody>
      </p:sp>
      <p:sp>
        <p:nvSpPr>
          <p:cNvPr id="6" name="Text Placeholder 5"/>
          <p:cNvSpPr>
            <a:spLocks noGrp="1"/>
          </p:cNvSpPr>
          <p:nvPr>
            <p:ph type="body" sz="quarter" idx="12" hasCustomPrompt="1"/>
          </p:nvPr>
        </p:nvSpPr>
        <p:spPr bwMode="gray">
          <a:xfrm>
            <a:off x="6148033" y="4961199"/>
            <a:ext cx="4662499" cy="326845"/>
          </a:xfrm>
        </p:spPr>
        <p:txBody>
          <a:bodyPr anchor="ctr"/>
          <a:lstStyle>
            <a:lvl1pPr marL="0" indent="0" algn="r">
              <a:buNone/>
              <a:defRPr sz="1539" b="0" baseline="0">
                <a:solidFill>
                  <a:schemeClr val="bg2"/>
                </a:solidFill>
              </a:defRPr>
            </a:lvl1pPr>
          </a:lstStyle>
          <a:p>
            <a:pPr lvl="0"/>
            <a:r>
              <a:rPr lang="en-GB" noProof="0" dirty="0"/>
              <a:t>Professor Ian Townend</a:t>
            </a:r>
          </a:p>
        </p:txBody>
      </p:sp>
      <p:sp>
        <p:nvSpPr>
          <p:cNvPr id="25" name="Picture Placeholder 24"/>
          <p:cNvSpPr>
            <a:spLocks noGrp="1"/>
          </p:cNvSpPr>
          <p:nvPr>
            <p:ph type="pic" sz="quarter" idx="13" hasCustomPrompt="1"/>
          </p:nvPr>
        </p:nvSpPr>
        <p:spPr bwMode="gray">
          <a:xfrm>
            <a:off x="63307" y="40147"/>
            <a:ext cx="11205320" cy="3219456"/>
          </a:xfrm>
          <a:solidFill>
            <a:schemeClr val="bg2"/>
          </a:solidFill>
          <a:ln>
            <a:solidFill>
              <a:schemeClr val="tx1"/>
            </a:solidFill>
            <a:prstDash val="solid"/>
          </a:ln>
        </p:spPr>
        <p:txBody>
          <a:bodyPr/>
          <a:lstStyle>
            <a:lvl1pPr marL="0" marR="0" indent="0" algn="l" defTabSz="891917" rtl="0" eaLnBrk="1" fontAlgn="auto" latinLnBrk="0" hangingPunct="1">
              <a:lnSpc>
                <a:spcPct val="100000"/>
              </a:lnSpc>
              <a:spcBef>
                <a:spcPts val="770"/>
              </a:spcBef>
              <a:spcAft>
                <a:spcPts val="0"/>
              </a:spcAft>
              <a:buClrTx/>
              <a:buSzTx/>
              <a:buFontTx/>
              <a:buNone/>
              <a:tabLst/>
              <a:defRPr>
                <a:solidFill>
                  <a:schemeClr val="tx2"/>
                </a:solidFill>
              </a:defRPr>
            </a:lvl1pPr>
          </a:lstStyle>
          <a:p>
            <a:r>
              <a:rPr lang="en-GB" noProof="0" dirty="0"/>
              <a:t>Please click the icon and insert a suitable image. The picture will automatically be cropped to fit this shape. Ensure that the original image size is sufficient.</a:t>
            </a:r>
          </a:p>
        </p:txBody>
      </p:sp>
      <p:grpSp>
        <p:nvGrpSpPr>
          <p:cNvPr id="8" name="Group 7"/>
          <p:cNvGrpSpPr/>
          <p:nvPr userDrawn="1"/>
        </p:nvGrpSpPr>
        <p:grpSpPr>
          <a:xfrm>
            <a:off x="11325748" y="215773"/>
            <a:ext cx="797261" cy="581411"/>
            <a:chOff x="8491745" y="763557"/>
            <a:chExt cx="609600" cy="609600"/>
          </a:xfrm>
        </p:grpSpPr>
        <p:sp>
          <p:nvSpPr>
            <p:cNvPr id="14" name="Oval 13"/>
            <p:cNvSpPr/>
            <p:nvPr userDrawn="1"/>
          </p:nvSpPr>
          <p:spPr>
            <a:xfrm>
              <a:off x="8491745" y="763557"/>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5" name="Oval 14"/>
            <p:cNvSpPr/>
            <p:nvPr userDrawn="1"/>
          </p:nvSpPr>
          <p:spPr>
            <a:xfrm>
              <a:off x="8586233" y="858045"/>
              <a:ext cx="420624" cy="420624"/>
            </a:xfrm>
            <a:prstGeom prst="ellipse">
              <a:avLst/>
            </a:prstGeom>
            <a:solidFill>
              <a:srgbClr val="FFFFFF"/>
            </a:solidFill>
            <a:ln w="50800" cap="rnd" cmpd="dbl" algn="ctr">
              <a:solidFill>
                <a:srgbClr val="7B9998"/>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grpSp>
          <p:nvGrpSpPr>
            <p:cNvPr id="16" name="Group 15"/>
            <p:cNvGrpSpPr/>
            <p:nvPr userDrawn="1"/>
          </p:nvGrpSpPr>
          <p:grpSpPr>
            <a:xfrm>
              <a:off x="8660337" y="942944"/>
              <a:ext cx="272415" cy="250826"/>
              <a:chOff x="0" y="0"/>
              <a:chExt cx="272415" cy="250948"/>
            </a:xfrm>
          </p:grpSpPr>
          <p:sp>
            <p:nvSpPr>
              <p:cNvPr id="17" name="Oval 16"/>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18" name="Chord 17"/>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19" name="Straight Connector 18"/>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1" name="Oval 20"/>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2" name="Straight Connector 21"/>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grpSp>
    </p:spTree>
    <p:extLst>
      <p:ext uri="{BB962C8B-B14F-4D97-AF65-F5344CB8AC3E}">
        <p14:creationId xmlns:p14="http://schemas.microsoft.com/office/powerpoint/2010/main" val="12578563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2779185" y="333375"/>
            <a:ext cx="8885767" cy="719138"/>
          </a:xfrm>
        </p:spPr>
        <p:txBody>
          <a:bodyPr/>
          <a:lstStyle/>
          <a:p>
            <a:r>
              <a:rPr lang="en-US"/>
              <a:t>Click to edit Master title style</a:t>
            </a:r>
            <a:endParaRPr lang="en-GB"/>
          </a:p>
        </p:txBody>
      </p:sp>
      <p:sp>
        <p:nvSpPr>
          <p:cNvPr id="3" name="Text Placeholder 2"/>
          <p:cNvSpPr>
            <a:spLocks noGrp="1"/>
          </p:cNvSpPr>
          <p:nvPr>
            <p:ph type="body" sz="half" idx="1"/>
          </p:nvPr>
        </p:nvSpPr>
        <p:spPr>
          <a:xfrm>
            <a:off x="1229786" y="1268415"/>
            <a:ext cx="5115983" cy="4814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Media Placeholder 3"/>
          <p:cNvSpPr>
            <a:spLocks noGrp="1"/>
          </p:cNvSpPr>
          <p:nvPr>
            <p:ph type="media" sz="half" idx="2"/>
          </p:nvPr>
        </p:nvSpPr>
        <p:spPr>
          <a:xfrm>
            <a:off x="6548967" y="1268415"/>
            <a:ext cx="5115984" cy="4814887"/>
          </a:xfrm>
        </p:spPr>
        <p:txBody>
          <a:bodyPr/>
          <a:lstStyle/>
          <a:p>
            <a:r>
              <a:rPr lang="en-US"/>
              <a:t>Click icon to add media</a:t>
            </a:r>
            <a:endParaRPr lang="en-GB"/>
          </a:p>
        </p:txBody>
      </p:sp>
      <p:sp>
        <p:nvSpPr>
          <p:cNvPr id="5" name="Footer Placeholder 4"/>
          <p:cNvSpPr>
            <a:spLocks noGrp="1"/>
          </p:cNvSpPr>
          <p:nvPr>
            <p:ph type="ftr" sz="quarter" idx="10"/>
          </p:nvPr>
        </p:nvSpPr>
        <p:spPr>
          <a:xfrm>
            <a:off x="71968" y="6619877"/>
            <a:ext cx="738717" cy="200025"/>
          </a:xfrm>
        </p:spPr>
        <p:txBody>
          <a:bodyPr/>
          <a:lstStyle>
            <a:lvl1pPr>
              <a:defRPr/>
            </a:lvl1pPr>
          </a:lstStyle>
          <a:p>
            <a:r>
              <a:rPr lang="en-GB"/>
              <a:t>Footer</a:t>
            </a:r>
          </a:p>
        </p:txBody>
      </p:sp>
    </p:spTree>
    <p:extLst>
      <p:ext uri="{BB962C8B-B14F-4D97-AF65-F5344CB8AC3E}">
        <p14:creationId xmlns:p14="http://schemas.microsoft.com/office/powerpoint/2010/main" val="235562566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779185" y="333375"/>
            <a:ext cx="8885767" cy="719138"/>
          </a:xfrm>
        </p:spPr>
        <p:txBody>
          <a:bodyPr/>
          <a:lstStyle/>
          <a:p>
            <a:r>
              <a:rPr lang="en-US"/>
              <a:t>Click to edit Master title style</a:t>
            </a:r>
            <a:endParaRPr lang="en-GB"/>
          </a:p>
        </p:txBody>
      </p:sp>
      <p:sp>
        <p:nvSpPr>
          <p:cNvPr id="3" name="Content Placeholder 2"/>
          <p:cNvSpPr>
            <a:spLocks noGrp="1"/>
          </p:cNvSpPr>
          <p:nvPr>
            <p:ph sz="half" idx="1"/>
          </p:nvPr>
        </p:nvSpPr>
        <p:spPr>
          <a:xfrm>
            <a:off x="1229786" y="1268415"/>
            <a:ext cx="5115983" cy="4814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548967" y="1268413"/>
            <a:ext cx="5115984" cy="2330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548967" y="3751265"/>
            <a:ext cx="5115984" cy="2332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10"/>
          </p:nvPr>
        </p:nvSpPr>
        <p:spPr>
          <a:xfrm>
            <a:off x="71968" y="6619877"/>
            <a:ext cx="738717" cy="200025"/>
          </a:xfrm>
        </p:spPr>
        <p:txBody>
          <a:bodyPr/>
          <a:lstStyle>
            <a:lvl1pPr>
              <a:defRPr/>
            </a:lvl1pPr>
          </a:lstStyle>
          <a:p>
            <a:r>
              <a:rPr lang="en-GB"/>
              <a:t>Footer</a:t>
            </a:r>
          </a:p>
        </p:txBody>
      </p:sp>
    </p:spTree>
    <p:extLst>
      <p:ext uri="{BB962C8B-B14F-4D97-AF65-F5344CB8AC3E}">
        <p14:creationId xmlns:p14="http://schemas.microsoft.com/office/powerpoint/2010/main" val="208042497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4" name="Rounded Rectangle 12"/>
          <p:cNvSpPr/>
          <p:nvPr userDrawn="1"/>
        </p:nvSpPr>
        <p:spPr bwMode="gray">
          <a:xfrm flipH="1" flipV="1">
            <a:off x="-54907" y="-26762"/>
            <a:ext cx="10223336" cy="4806042"/>
          </a:xfrm>
          <a:prstGeom prst="rect">
            <a:avLst/>
          </a:prstGeom>
          <a:solidFill>
            <a:schemeClr val="accent3">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3" name="Text Placeholder 2"/>
          <p:cNvSpPr>
            <a:spLocks noGrp="1"/>
          </p:cNvSpPr>
          <p:nvPr userDrawn="1">
            <p:ph type="body" idx="1" hasCustomPrompt="1"/>
          </p:nvPr>
        </p:nvSpPr>
        <p:spPr bwMode="gray">
          <a:xfrm>
            <a:off x="234691" y="4256856"/>
            <a:ext cx="8948549" cy="391820"/>
          </a:xfrm>
        </p:spPr>
        <p:txBody>
          <a:bodyPr anchor="ctr" anchorCtr="0"/>
          <a:lstStyle>
            <a:lvl1pPr marL="0" indent="0">
              <a:buNone/>
              <a:defRPr sz="1967" b="0">
                <a:solidFill>
                  <a:schemeClr val="bg2"/>
                </a:solidFill>
              </a:defRPr>
            </a:lvl1pPr>
            <a:lvl2pPr marL="445959" indent="0">
              <a:buNone/>
              <a:defRPr sz="1796">
                <a:solidFill>
                  <a:schemeClr val="tx1">
                    <a:tint val="75000"/>
                  </a:schemeClr>
                </a:solidFill>
              </a:defRPr>
            </a:lvl2pPr>
            <a:lvl3pPr marL="891917" indent="0">
              <a:buNone/>
              <a:defRPr sz="1539">
                <a:solidFill>
                  <a:schemeClr val="tx1">
                    <a:tint val="75000"/>
                  </a:schemeClr>
                </a:solidFill>
              </a:defRPr>
            </a:lvl3pPr>
            <a:lvl4pPr marL="1337876" indent="0">
              <a:buNone/>
              <a:defRPr sz="1368">
                <a:solidFill>
                  <a:schemeClr val="tx1">
                    <a:tint val="75000"/>
                  </a:schemeClr>
                </a:solidFill>
              </a:defRPr>
            </a:lvl4pPr>
            <a:lvl5pPr marL="1783834" indent="0">
              <a:buNone/>
              <a:defRPr sz="1368">
                <a:solidFill>
                  <a:schemeClr val="tx1">
                    <a:tint val="75000"/>
                  </a:schemeClr>
                </a:solidFill>
              </a:defRPr>
            </a:lvl5pPr>
            <a:lvl6pPr marL="2229793" indent="0">
              <a:buNone/>
              <a:defRPr sz="1368">
                <a:solidFill>
                  <a:schemeClr val="tx1">
                    <a:tint val="75000"/>
                  </a:schemeClr>
                </a:solidFill>
              </a:defRPr>
            </a:lvl6pPr>
            <a:lvl7pPr marL="2675752" indent="0">
              <a:buNone/>
              <a:defRPr sz="1368">
                <a:solidFill>
                  <a:schemeClr val="tx1">
                    <a:tint val="75000"/>
                  </a:schemeClr>
                </a:solidFill>
              </a:defRPr>
            </a:lvl7pPr>
            <a:lvl8pPr marL="3121710" indent="0">
              <a:buNone/>
              <a:defRPr sz="1368">
                <a:solidFill>
                  <a:schemeClr val="tx1">
                    <a:tint val="75000"/>
                  </a:schemeClr>
                </a:solidFill>
              </a:defRPr>
            </a:lvl8pPr>
            <a:lvl9pPr marL="3567669" indent="0">
              <a:buNone/>
              <a:defRPr sz="1368">
                <a:solidFill>
                  <a:schemeClr val="tx1">
                    <a:tint val="75000"/>
                  </a:schemeClr>
                </a:solidFill>
              </a:defRPr>
            </a:lvl9pPr>
          </a:lstStyle>
          <a:p>
            <a:pPr lvl="0"/>
            <a:r>
              <a:rPr lang="en-GB" noProof="0"/>
              <a:t>Enter Subtitle or Strapline </a:t>
            </a:r>
          </a:p>
        </p:txBody>
      </p:sp>
      <p:sp>
        <p:nvSpPr>
          <p:cNvPr id="14" name="Rounded Rectangle 12"/>
          <p:cNvSpPr/>
          <p:nvPr userDrawn="1"/>
        </p:nvSpPr>
        <p:spPr bwMode="gray">
          <a:xfrm flipH="1" flipV="1">
            <a:off x="-54907" y="2947845"/>
            <a:ext cx="9410065" cy="1175583"/>
          </a:xfrm>
          <a:prstGeom prst="snipRoundRect">
            <a:avLst>
              <a:gd name="adj1" fmla="val 22091"/>
              <a:gd name="adj2" fmla="val 0"/>
            </a:avLst>
          </a:prstGeom>
          <a:solidFill>
            <a:schemeClr val="accent1">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2" name="Title 1"/>
          <p:cNvSpPr>
            <a:spLocks noGrp="1"/>
          </p:cNvSpPr>
          <p:nvPr userDrawn="1">
            <p:ph type="title" hasCustomPrompt="1"/>
          </p:nvPr>
        </p:nvSpPr>
        <p:spPr bwMode="gray">
          <a:xfrm>
            <a:off x="234691" y="3117701"/>
            <a:ext cx="8948549" cy="835874"/>
          </a:xfrm>
        </p:spPr>
        <p:txBody>
          <a:bodyPr anchor="ctr" anchorCtr="0"/>
          <a:lstStyle>
            <a:lvl1pPr algn="l">
              <a:defRPr sz="2736" b="0" cap="none" baseline="0">
                <a:solidFill>
                  <a:schemeClr val="bg1"/>
                </a:solidFill>
              </a:defRPr>
            </a:lvl1pPr>
          </a:lstStyle>
          <a:p>
            <a:r>
              <a:rPr lang="en-GB" noProof="0"/>
              <a:t>Enter Section Title</a:t>
            </a:r>
          </a:p>
        </p:txBody>
      </p:sp>
      <p:sp>
        <p:nvSpPr>
          <p:cNvPr id="8" name="Rectangle 7"/>
          <p:cNvSpPr/>
          <p:nvPr userDrawn="1"/>
        </p:nvSpPr>
        <p:spPr bwMode="gray">
          <a:xfrm>
            <a:off x="10168433" y="-26762"/>
            <a:ext cx="1841359" cy="4803305"/>
          </a:xfrm>
          <a:prstGeom prst="rect">
            <a:avLst/>
          </a:prstGeom>
          <a:solidFill>
            <a:schemeClr val="tx2">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17" name="Rectangle 16"/>
          <p:cNvSpPr/>
          <p:nvPr userDrawn="1"/>
        </p:nvSpPr>
        <p:spPr bwMode="gray">
          <a:xfrm>
            <a:off x="-49478" y="-26762"/>
            <a:ext cx="9400499" cy="2980967"/>
          </a:xfrm>
          <a:prstGeom prst="rect">
            <a:avLst/>
          </a:prstGeom>
          <a:solidFill>
            <a:schemeClr val="tx2"/>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16" name="Picture Placeholder 21"/>
          <p:cNvSpPr>
            <a:spLocks noGrp="1"/>
          </p:cNvSpPr>
          <p:nvPr>
            <p:ph type="pic" sz="quarter" idx="13" hasCustomPrompt="1"/>
          </p:nvPr>
        </p:nvSpPr>
        <p:spPr bwMode="gray">
          <a:xfrm>
            <a:off x="0" y="20754"/>
            <a:ext cx="9276200" cy="2899854"/>
          </a:xfrm>
          <a:solidFill>
            <a:schemeClr val="bg2"/>
          </a:solidFill>
        </p:spPr>
        <p:txBody>
          <a:bodyPr/>
          <a:lstStyle>
            <a:lvl1pPr>
              <a:defRPr baseline="0">
                <a:solidFill>
                  <a:schemeClr val="tx2"/>
                </a:solidFill>
              </a:defRPr>
            </a:lvl1pPr>
          </a:lstStyle>
          <a:p>
            <a:r>
              <a:rPr lang="en-GB" noProof="0" dirty="0"/>
              <a:t>Please click the icon and insert a suitable image. The picture will automatically be cropped to fit this shape. Ensure that the original image size is sufficient.</a:t>
            </a:r>
          </a:p>
        </p:txBody>
      </p:sp>
      <p:grpSp>
        <p:nvGrpSpPr>
          <p:cNvPr id="7" name="Group 6"/>
          <p:cNvGrpSpPr/>
          <p:nvPr userDrawn="1"/>
        </p:nvGrpSpPr>
        <p:grpSpPr>
          <a:xfrm>
            <a:off x="9351021" y="342201"/>
            <a:ext cx="812800" cy="609600"/>
            <a:chOff x="8265167" y="116632"/>
            <a:chExt cx="609600" cy="609600"/>
          </a:xfrm>
        </p:grpSpPr>
        <p:sp>
          <p:nvSpPr>
            <p:cNvPr id="19" name="Oval 18"/>
            <p:cNvSpPr/>
            <p:nvPr userDrawn="1"/>
          </p:nvSpPr>
          <p:spPr>
            <a:xfrm>
              <a:off x="8265167" y="11663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0" name="Oval 19"/>
            <p:cNvSpPr/>
            <p:nvPr userDrawn="1"/>
          </p:nvSpPr>
          <p:spPr>
            <a:xfrm>
              <a:off x="8359655" y="211120"/>
              <a:ext cx="420624" cy="420624"/>
            </a:xfrm>
            <a:prstGeom prst="ellipse">
              <a:avLst/>
            </a:prstGeom>
            <a:solidFill>
              <a:srgbClr val="FFFFFF"/>
            </a:solidFill>
            <a:ln w="50800" cap="rnd" cmpd="dbl" algn="ctr">
              <a:solidFill>
                <a:srgbClr val="7B9998"/>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grpSp>
          <p:nvGrpSpPr>
            <p:cNvPr id="21" name="Group 20"/>
            <p:cNvGrpSpPr/>
            <p:nvPr userDrawn="1"/>
          </p:nvGrpSpPr>
          <p:grpSpPr>
            <a:xfrm>
              <a:off x="8433759" y="296019"/>
              <a:ext cx="272415" cy="250826"/>
              <a:chOff x="0" y="0"/>
              <a:chExt cx="272415" cy="250948"/>
            </a:xfrm>
          </p:grpSpPr>
          <p:sp>
            <p:nvSpPr>
              <p:cNvPr id="22" name="Oval 21"/>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23" name="Chord 22"/>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25" name="Straight Connector 24"/>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6" name="Oval 25"/>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7" name="Straight Connector 26"/>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grpSp>
    </p:spTree>
    <p:extLst>
      <p:ext uri="{BB962C8B-B14F-4D97-AF65-F5344CB8AC3E}">
        <p14:creationId xmlns:p14="http://schemas.microsoft.com/office/powerpoint/2010/main" val="27338968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sp>
        <p:nvSpPr>
          <p:cNvPr id="24" name="Rounded Rectangle 12"/>
          <p:cNvSpPr/>
          <p:nvPr userDrawn="1"/>
        </p:nvSpPr>
        <p:spPr bwMode="gray">
          <a:xfrm flipH="1" flipV="1">
            <a:off x="28464" y="8241"/>
            <a:ext cx="10223336" cy="6306583"/>
          </a:xfrm>
          <a:prstGeom prst="rect">
            <a:avLst/>
          </a:prstGeom>
          <a:solidFill>
            <a:schemeClr val="accent3">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noProof="0"/>
          </a:p>
        </p:txBody>
      </p:sp>
      <p:sp>
        <p:nvSpPr>
          <p:cNvPr id="3" name="Text Placeholder 2"/>
          <p:cNvSpPr>
            <a:spLocks noGrp="1"/>
          </p:cNvSpPr>
          <p:nvPr userDrawn="1">
            <p:ph type="body" idx="1" hasCustomPrompt="1"/>
          </p:nvPr>
        </p:nvSpPr>
        <p:spPr bwMode="gray">
          <a:xfrm>
            <a:off x="318063" y="5795137"/>
            <a:ext cx="8948549" cy="391820"/>
          </a:xfrm>
        </p:spPr>
        <p:txBody>
          <a:bodyPr anchor="ctr" anchorCtr="0"/>
          <a:lstStyle>
            <a:lvl1pPr marL="0" indent="0">
              <a:buNone/>
              <a:defRPr sz="1967" b="0">
                <a:solidFill>
                  <a:schemeClr val="bg2"/>
                </a:solidFill>
              </a:defRPr>
            </a:lvl1pPr>
            <a:lvl2pPr marL="445959" indent="0">
              <a:buNone/>
              <a:defRPr sz="1796">
                <a:solidFill>
                  <a:schemeClr val="tx1">
                    <a:tint val="75000"/>
                  </a:schemeClr>
                </a:solidFill>
              </a:defRPr>
            </a:lvl2pPr>
            <a:lvl3pPr marL="891917" indent="0">
              <a:buNone/>
              <a:defRPr sz="1539">
                <a:solidFill>
                  <a:schemeClr val="tx1">
                    <a:tint val="75000"/>
                  </a:schemeClr>
                </a:solidFill>
              </a:defRPr>
            </a:lvl3pPr>
            <a:lvl4pPr marL="1337876" indent="0">
              <a:buNone/>
              <a:defRPr sz="1368">
                <a:solidFill>
                  <a:schemeClr val="tx1">
                    <a:tint val="75000"/>
                  </a:schemeClr>
                </a:solidFill>
              </a:defRPr>
            </a:lvl4pPr>
            <a:lvl5pPr marL="1783834" indent="0">
              <a:buNone/>
              <a:defRPr sz="1368">
                <a:solidFill>
                  <a:schemeClr val="tx1">
                    <a:tint val="75000"/>
                  </a:schemeClr>
                </a:solidFill>
              </a:defRPr>
            </a:lvl5pPr>
            <a:lvl6pPr marL="2229793" indent="0">
              <a:buNone/>
              <a:defRPr sz="1368">
                <a:solidFill>
                  <a:schemeClr val="tx1">
                    <a:tint val="75000"/>
                  </a:schemeClr>
                </a:solidFill>
              </a:defRPr>
            </a:lvl6pPr>
            <a:lvl7pPr marL="2675752" indent="0">
              <a:buNone/>
              <a:defRPr sz="1368">
                <a:solidFill>
                  <a:schemeClr val="tx1">
                    <a:tint val="75000"/>
                  </a:schemeClr>
                </a:solidFill>
              </a:defRPr>
            </a:lvl7pPr>
            <a:lvl8pPr marL="3121710" indent="0">
              <a:buNone/>
              <a:defRPr sz="1368">
                <a:solidFill>
                  <a:schemeClr val="tx1">
                    <a:tint val="75000"/>
                  </a:schemeClr>
                </a:solidFill>
              </a:defRPr>
            </a:lvl8pPr>
            <a:lvl9pPr marL="3567669" indent="0">
              <a:buNone/>
              <a:defRPr sz="1368">
                <a:solidFill>
                  <a:schemeClr val="tx1">
                    <a:tint val="75000"/>
                  </a:schemeClr>
                </a:solidFill>
              </a:defRPr>
            </a:lvl9pPr>
          </a:lstStyle>
          <a:p>
            <a:pPr lvl="0"/>
            <a:r>
              <a:rPr lang="en-GB" noProof="0"/>
              <a:t>Enter Subtitle or Strapline </a:t>
            </a:r>
          </a:p>
        </p:txBody>
      </p:sp>
      <p:sp>
        <p:nvSpPr>
          <p:cNvPr id="14" name="Rounded Rectangle 12"/>
          <p:cNvSpPr/>
          <p:nvPr userDrawn="1"/>
        </p:nvSpPr>
        <p:spPr bwMode="gray">
          <a:xfrm flipH="1" flipV="1">
            <a:off x="28465" y="4486126"/>
            <a:ext cx="9410065" cy="1175583"/>
          </a:xfrm>
          <a:prstGeom prst="snipRoundRect">
            <a:avLst>
              <a:gd name="adj1" fmla="val 22091"/>
              <a:gd name="adj2" fmla="val 0"/>
            </a:avLst>
          </a:prstGeom>
          <a:solidFill>
            <a:schemeClr val="accent1">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noProof="0"/>
          </a:p>
        </p:txBody>
      </p:sp>
      <p:sp>
        <p:nvSpPr>
          <p:cNvPr id="2" name="Title 1"/>
          <p:cNvSpPr>
            <a:spLocks noGrp="1"/>
          </p:cNvSpPr>
          <p:nvPr userDrawn="1">
            <p:ph type="title" hasCustomPrompt="1"/>
          </p:nvPr>
        </p:nvSpPr>
        <p:spPr bwMode="gray">
          <a:xfrm>
            <a:off x="318063" y="4655982"/>
            <a:ext cx="8948549" cy="835874"/>
          </a:xfrm>
        </p:spPr>
        <p:txBody>
          <a:bodyPr anchor="ctr" anchorCtr="0"/>
          <a:lstStyle>
            <a:lvl1pPr algn="l">
              <a:defRPr sz="2736" b="0" cap="none" baseline="0">
                <a:solidFill>
                  <a:schemeClr val="bg1"/>
                </a:solidFill>
              </a:defRPr>
            </a:lvl1pPr>
          </a:lstStyle>
          <a:p>
            <a:r>
              <a:rPr lang="en-GB" noProof="0"/>
              <a:t>Enter Section Title</a:t>
            </a:r>
          </a:p>
        </p:txBody>
      </p:sp>
      <p:sp>
        <p:nvSpPr>
          <p:cNvPr id="8" name="Rectangle 7"/>
          <p:cNvSpPr/>
          <p:nvPr userDrawn="1"/>
        </p:nvSpPr>
        <p:spPr bwMode="gray">
          <a:xfrm>
            <a:off x="10251805" y="8240"/>
            <a:ext cx="1841359" cy="6306584"/>
          </a:xfrm>
          <a:prstGeom prst="rect">
            <a:avLst/>
          </a:prstGeom>
          <a:solidFill>
            <a:schemeClr val="tx2">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noProof="0"/>
          </a:p>
        </p:txBody>
      </p:sp>
      <p:sp>
        <p:nvSpPr>
          <p:cNvPr id="17" name="Rectangle 16"/>
          <p:cNvSpPr/>
          <p:nvPr userDrawn="1"/>
        </p:nvSpPr>
        <p:spPr bwMode="gray">
          <a:xfrm>
            <a:off x="33895" y="8240"/>
            <a:ext cx="9400499" cy="4484247"/>
          </a:xfrm>
          <a:prstGeom prst="rect">
            <a:avLst/>
          </a:prstGeom>
          <a:solidFill>
            <a:schemeClr val="tx2"/>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noProof="0"/>
          </a:p>
        </p:txBody>
      </p:sp>
      <p:sp>
        <p:nvSpPr>
          <p:cNvPr id="16" name="Picture Placeholder 21"/>
          <p:cNvSpPr>
            <a:spLocks noGrp="1"/>
          </p:cNvSpPr>
          <p:nvPr>
            <p:ph type="pic" sz="quarter" idx="13" hasCustomPrompt="1"/>
          </p:nvPr>
        </p:nvSpPr>
        <p:spPr bwMode="gray">
          <a:xfrm>
            <a:off x="94379" y="65480"/>
            <a:ext cx="9276200" cy="4378640"/>
          </a:xfrm>
          <a:solidFill>
            <a:schemeClr val="bg2"/>
          </a:solidFill>
        </p:spPr>
        <p:txBody>
          <a:bodyPr/>
          <a:lstStyle>
            <a:lvl1pPr>
              <a:defRPr baseline="0">
                <a:solidFill>
                  <a:schemeClr val="tx2"/>
                </a:solidFill>
              </a:defRPr>
            </a:lvl1pPr>
          </a:lstStyle>
          <a:p>
            <a:r>
              <a:rPr lang="en-GB" noProof="0" dirty="0"/>
              <a:t>Please click the icon and insert a suitable image. The picture will automatically be cropped to fit this shape. Ensure that the original image size is sufficient.</a:t>
            </a:r>
          </a:p>
        </p:txBody>
      </p:sp>
      <p:grpSp>
        <p:nvGrpSpPr>
          <p:cNvPr id="7" name="Group 6"/>
          <p:cNvGrpSpPr/>
          <p:nvPr userDrawn="1"/>
        </p:nvGrpSpPr>
        <p:grpSpPr>
          <a:xfrm>
            <a:off x="9439003" y="440289"/>
            <a:ext cx="812800" cy="609600"/>
            <a:chOff x="8265167" y="116632"/>
            <a:chExt cx="609600" cy="609600"/>
          </a:xfrm>
        </p:grpSpPr>
        <p:sp>
          <p:nvSpPr>
            <p:cNvPr id="19" name="Oval 18"/>
            <p:cNvSpPr/>
            <p:nvPr userDrawn="1"/>
          </p:nvSpPr>
          <p:spPr>
            <a:xfrm>
              <a:off x="8265167" y="11663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0" name="Oval 19"/>
            <p:cNvSpPr/>
            <p:nvPr userDrawn="1"/>
          </p:nvSpPr>
          <p:spPr>
            <a:xfrm>
              <a:off x="8359655" y="211120"/>
              <a:ext cx="420624" cy="420624"/>
            </a:xfrm>
            <a:prstGeom prst="ellipse">
              <a:avLst/>
            </a:prstGeom>
            <a:solidFill>
              <a:srgbClr val="FFFFFF"/>
            </a:solidFill>
            <a:ln w="50800" cap="rnd" cmpd="dbl" algn="ctr">
              <a:solidFill>
                <a:srgbClr val="7B9998"/>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grpSp>
          <p:nvGrpSpPr>
            <p:cNvPr id="21" name="Group 20"/>
            <p:cNvGrpSpPr/>
            <p:nvPr userDrawn="1"/>
          </p:nvGrpSpPr>
          <p:grpSpPr>
            <a:xfrm>
              <a:off x="8433759" y="296019"/>
              <a:ext cx="272415" cy="250826"/>
              <a:chOff x="0" y="0"/>
              <a:chExt cx="272415" cy="250948"/>
            </a:xfrm>
          </p:grpSpPr>
          <p:sp>
            <p:nvSpPr>
              <p:cNvPr id="22" name="Oval 21"/>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3C3C3B"/>
                  </a:solidFill>
                  <a:effectLst/>
                  <a:uLnTx/>
                  <a:uFillTx/>
                  <a:latin typeface="Arial"/>
                </a:endParaRPr>
              </a:p>
            </p:txBody>
          </p:sp>
          <p:sp>
            <p:nvSpPr>
              <p:cNvPr id="23" name="Chord 22"/>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 lastClr="FFFFFF"/>
                  </a:solidFill>
                  <a:effectLst/>
                  <a:uLnTx/>
                  <a:uFillTx/>
                  <a:latin typeface="Arial"/>
                </a:endParaRPr>
              </a:p>
            </p:txBody>
          </p:sp>
          <p:cxnSp>
            <p:nvCxnSpPr>
              <p:cNvPr id="25" name="Straight Connector 24"/>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6" name="Oval 25"/>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3C3C3B"/>
                  </a:solidFill>
                  <a:effectLst/>
                  <a:uLnTx/>
                  <a:uFillTx/>
                  <a:latin typeface="Arial"/>
                </a:endParaRPr>
              </a:p>
            </p:txBody>
          </p:sp>
          <p:cxnSp>
            <p:nvCxnSpPr>
              <p:cNvPr id="27" name="Straight Connector 26"/>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grpSp>
      <p:sp>
        <p:nvSpPr>
          <p:cNvPr id="18" name="Rectangle 17"/>
          <p:cNvSpPr>
            <a:spLocks noChangeArrowheads="1"/>
          </p:cNvSpPr>
          <p:nvPr userDrawn="1"/>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28" name="Footer Placeholder 4"/>
          <p:cNvSpPr>
            <a:spLocks noGrp="1"/>
          </p:cNvSpPr>
          <p:nvPr>
            <p:ph type="ftr" sz="quarter" idx="11"/>
          </p:nvPr>
        </p:nvSpPr>
        <p:spPr>
          <a:xfrm>
            <a:off x="2447595" y="6360286"/>
            <a:ext cx="7296811" cy="365760"/>
          </a:xfrm>
        </p:spPr>
        <p:txBody>
          <a:bodyPr/>
          <a:lstStyle/>
          <a:p>
            <a:r>
              <a:rPr lang="en-GB"/>
              <a:t>Footer</a:t>
            </a:r>
            <a:endParaRPr lang="en-GB" dirty="0"/>
          </a:p>
        </p:txBody>
      </p:sp>
      <p:sp>
        <p:nvSpPr>
          <p:cNvPr id="29" name="Slide Number Placeholder 5"/>
          <p:cNvSpPr>
            <a:spLocks noGrp="1"/>
          </p:cNvSpPr>
          <p:nvPr>
            <p:ph type="sldNum" sz="quarter" idx="12"/>
          </p:nvPr>
        </p:nvSpPr>
        <p:spPr>
          <a:xfrm>
            <a:off x="203200" y="6325775"/>
            <a:ext cx="609600" cy="441325"/>
          </a:xfrm>
        </p:spPr>
        <p:txBody>
          <a:bodyPr/>
          <a:lstStyle>
            <a:lvl1pPr>
              <a:defRPr>
                <a:solidFill>
                  <a:schemeClr val="bg1"/>
                </a:solidFill>
              </a:defRPr>
            </a:lvl1pPr>
          </a:lstStyle>
          <a:p>
            <a:fld id="{66651864-7AE9-4E68-A2A4-5DD771A6C4E9}" type="slidenum">
              <a:rPr lang="en-GB" smtClean="0"/>
              <a:pPr/>
              <a:t>‹#›</a:t>
            </a:fld>
            <a:endParaRPr lang="en-GB" dirty="0"/>
          </a:p>
        </p:txBody>
      </p:sp>
      <p:sp>
        <p:nvSpPr>
          <p:cNvPr id="30" name="Date Placeholder 3"/>
          <p:cNvSpPr>
            <a:spLocks noGrp="1"/>
          </p:cNvSpPr>
          <p:nvPr>
            <p:ph type="dt" sz="half" idx="10"/>
          </p:nvPr>
        </p:nvSpPr>
        <p:spPr>
          <a:xfrm>
            <a:off x="9744405" y="6404984"/>
            <a:ext cx="2037131" cy="365760"/>
          </a:xfrm>
        </p:spPr>
        <p:txBody>
          <a:bodyPr/>
          <a:lstStyle/>
          <a:p>
            <a:r>
              <a:rPr lang="en-US"/>
              <a:t>Nov 2020</a:t>
            </a:r>
            <a:endParaRPr lang="en-GB" dirty="0"/>
          </a:p>
        </p:txBody>
      </p:sp>
    </p:spTree>
    <p:extLst>
      <p:ext uri="{BB962C8B-B14F-4D97-AF65-F5344CB8AC3E}">
        <p14:creationId xmlns:p14="http://schemas.microsoft.com/office/powerpoint/2010/main" val="30258525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0" name="Rectangle 69"/>
          <p:cNvSpPr/>
          <p:nvPr/>
        </p:nvSpPr>
        <p:spPr>
          <a:xfrm>
            <a:off x="0" y="3917162"/>
            <a:ext cx="12192000" cy="1416838"/>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2" name="Title 1"/>
          <p:cNvSpPr>
            <a:spLocks noGrp="1"/>
          </p:cNvSpPr>
          <p:nvPr>
            <p:ph type="ctrTitle"/>
          </p:nvPr>
        </p:nvSpPr>
        <p:spPr>
          <a:xfrm>
            <a:off x="844062" y="4114801"/>
            <a:ext cx="6213231" cy="1066800"/>
          </a:xfrm>
          <a:prstGeom prst="rect">
            <a:avLst/>
          </a:prstGeom>
        </p:spPr>
        <p:txBody>
          <a:bodyPr anchor="ctr">
            <a:noAutofit/>
          </a:bodyPr>
          <a:lstStyle>
            <a:lvl1pPr algn="r">
              <a:defRPr sz="2954">
                <a:solidFill>
                  <a:schemeClr val="bg2"/>
                </a:solidFill>
                <a:latin typeface="Questrial"/>
                <a:cs typeface="Questrial"/>
              </a:defRPr>
            </a:lvl1pPr>
          </a:lstStyle>
          <a:p>
            <a:r>
              <a:rPr lang="en-US"/>
              <a:t>Click to edit Master title style</a:t>
            </a:r>
            <a:endParaRPr lang="en-US" dirty="0"/>
          </a:p>
        </p:txBody>
      </p:sp>
      <p:sp>
        <p:nvSpPr>
          <p:cNvPr id="3" name="Subtitle 2"/>
          <p:cNvSpPr>
            <a:spLocks noGrp="1"/>
          </p:cNvSpPr>
          <p:nvPr>
            <p:ph type="subTitle" idx="1"/>
          </p:nvPr>
        </p:nvSpPr>
        <p:spPr>
          <a:xfrm>
            <a:off x="7784125" y="4114800"/>
            <a:ext cx="3938953" cy="1066800"/>
          </a:xfrm>
        </p:spPr>
        <p:txBody>
          <a:bodyPr anchor="ctr">
            <a:normAutofit/>
          </a:bodyPr>
          <a:lstStyle>
            <a:lvl1pPr marL="0" indent="0" algn="l">
              <a:buNone/>
              <a:defRPr sz="1477" b="0" i="0">
                <a:solidFill>
                  <a:schemeClr val="bg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cxnSp>
        <p:nvCxnSpPr>
          <p:cNvPr id="75" name="Straight Connector 74"/>
          <p:cNvCxnSpPr/>
          <p:nvPr/>
        </p:nvCxnSpPr>
        <p:spPr>
          <a:xfrm rot="5400000">
            <a:off x="6877544" y="4648018"/>
            <a:ext cx="1066801" cy="1955"/>
          </a:xfrm>
          <a:prstGeom prst="line">
            <a:avLst/>
          </a:prstGeom>
          <a:ln w="15875" cap="rnd"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Footer Placeholder 4"/>
          <p:cNvSpPr>
            <a:spLocks noGrp="1"/>
          </p:cNvSpPr>
          <p:nvPr>
            <p:ph type="ftr" sz="quarter" idx="3"/>
          </p:nvPr>
        </p:nvSpPr>
        <p:spPr>
          <a:xfrm>
            <a:off x="2664730" y="6534699"/>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92"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56745" y="6534703"/>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4" name="Slide Number Placeholder 3"/>
          <p:cNvSpPr>
            <a:spLocks noGrp="1"/>
          </p:cNvSpPr>
          <p:nvPr>
            <p:ph type="sldNum" sz="quarter" idx="4"/>
          </p:nvPr>
        </p:nvSpPr>
        <p:spPr>
          <a:xfrm>
            <a:off x="360474" y="6534701"/>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4521588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0" name="Rectangle 69"/>
          <p:cNvSpPr/>
          <p:nvPr/>
        </p:nvSpPr>
        <p:spPr>
          <a:xfrm>
            <a:off x="0" y="3917162"/>
            <a:ext cx="12192000" cy="1416838"/>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2" name="Title 1"/>
          <p:cNvSpPr>
            <a:spLocks noGrp="1"/>
          </p:cNvSpPr>
          <p:nvPr>
            <p:ph type="ctrTitle"/>
          </p:nvPr>
        </p:nvSpPr>
        <p:spPr>
          <a:xfrm>
            <a:off x="844062" y="4114801"/>
            <a:ext cx="6213231" cy="1066800"/>
          </a:xfrm>
          <a:prstGeom prst="rect">
            <a:avLst/>
          </a:prstGeom>
        </p:spPr>
        <p:txBody>
          <a:bodyPr anchor="ctr">
            <a:noAutofit/>
          </a:bodyPr>
          <a:lstStyle>
            <a:lvl1pPr algn="r">
              <a:defRPr sz="2954">
                <a:solidFill>
                  <a:schemeClr val="bg2"/>
                </a:solidFill>
                <a:latin typeface="Questrial"/>
                <a:cs typeface="Questrial"/>
              </a:defRPr>
            </a:lvl1pPr>
          </a:lstStyle>
          <a:p>
            <a:r>
              <a:rPr lang="en-US"/>
              <a:t>Click to edit Master title style</a:t>
            </a:r>
            <a:endParaRPr lang="en-US" dirty="0"/>
          </a:p>
        </p:txBody>
      </p:sp>
      <p:sp>
        <p:nvSpPr>
          <p:cNvPr id="3" name="Subtitle 2"/>
          <p:cNvSpPr>
            <a:spLocks noGrp="1"/>
          </p:cNvSpPr>
          <p:nvPr>
            <p:ph type="subTitle" idx="1"/>
          </p:nvPr>
        </p:nvSpPr>
        <p:spPr>
          <a:xfrm>
            <a:off x="7784125" y="4114800"/>
            <a:ext cx="3938953" cy="1066800"/>
          </a:xfrm>
        </p:spPr>
        <p:txBody>
          <a:bodyPr anchor="ctr">
            <a:normAutofit/>
          </a:bodyPr>
          <a:lstStyle>
            <a:lvl1pPr marL="0" indent="0" algn="l">
              <a:buNone/>
              <a:defRPr sz="1477" b="0" i="0">
                <a:solidFill>
                  <a:schemeClr val="bg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cxnSp>
        <p:nvCxnSpPr>
          <p:cNvPr id="75" name="Straight Connector 74"/>
          <p:cNvCxnSpPr/>
          <p:nvPr/>
        </p:nvCxnSpPr>
        <p:spPr>
          <a:xfrm rot="5400000">
            <a:off x="6877544" y="4648018"/>
            <a:ext cx="1066801" cy="1955"/>
          </a:xfrm>
          <a:prstGeom prst="line">
            <a:avLst/>
          </a:prstGeom>
          <a:ln w="15875" cap="rnd"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Footer Placeholder 4"/>
          <p:cNvSpPr>
            <a:spLocks noGrp="1"/>
          </p:cNvSpPr>
          <p:nvPr>
            <p:ph type="ftr" sz="quarter" idx="3"/>
          </p:nvPr>
        </p:nvSpPr>
        <p:spPr>
          <a:xfrm>
            <a:off x="2627926"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92"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19941"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4" name="Slide Number Placeholder 3"/>
          <p:cNvSpPr>
            <a:spLocks noGrp="1"/>
          </p:cNvSpPr>
          <p:nvPr>
            <p:ph type="sldNum" sz="quarter" idx="4"/>
          </p:nvPr>
        </p:nvSpPr>
        <p:spPr>
          <a:xfrm>
            <a:off x="323670"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1762472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9" name="Rectangle 68"/>
          <p:cNvSpPr/>
          <p:nvPr/>
        </p:nvSpPr>
        <p:spPr>
          <a:xfrm>
            <a:off x="0" y="533400"/>
            <a:ext cx="12192000" cy="838200"/>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2" name="Footer Placeholder 4"/>
          <p:cNvSpPr>
            <a:spLocks noGrp="1"/>
          </p:cNvSpPr>
          <p:nvPr>
            <p:ph type="ftr" sz="quarter" idx="3"/>
          </p:nvPr>
        </p:nvSpPr>
        <p:spPr>
          <a:xfrm>
            <a:off x="2639618"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Content Placeholder 2"/>
          <p:cNvSpPr>
            <a:spLocks noGrp="1"/>
          </p:cNvSpPr>
          <p:nvPr>
            <p:ph idx="10"/>
          </p:nvPr>
        </p:nvSpPr>
        <p:spPr>
          <a:xfrm>
            <a:off x="1031633" y="1600205"/>
            <a:ext cx="10042769" cy="4279031"/>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3" name="Date Placeholder 1"/>
          <p:cNvSpPr>
            <a:spLocks noGrp="1"/>
          </p:cNvSpPr>
          <p:nvPr>
            <p:ph type="dt" sz="half" idx="2"/>
          </p:nvPr>
        </p:nvSpPr>
        <p:spPr>
          <a:xfrm>
            <a:off x="1031633"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4" name="Slide Number Placeholder 3"/>
          <p:cNvSpPr>
            <a:spLocks noGrp="1"/>
          </p:cNvSpPr>
          <p:nvPr>
            <p:ph type="sldNum" sz="quarter" idx="4"/>
          </p:nvPr>
        </p:nvSpPr>
        <p:spPr>
          <a:xfrm>
            <a:off x="335362"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5949539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79" name="Rectangle 78"/>
          <p:cNvSpPr/>
          <p:nvPr/>
        </p:nvSpPr>
        <p:spPr>
          <a:xfrm>
            <a:off x="0" y="533400"/>
            <a:ext cx="12192000" cy="838200"/>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2" name="Footer Placeholder 4"/>
          <p:cNvSpPr>
            <a:spLocks noGrp="1"/>
          </p:cNvSpPr>
          <p:nvPr>
            <p:ph type="ftr" sz="quarter" idx="3"/>
          </p:nvPr>
        </p:nvSpPr>
        <p:spPr>
          <a:xfrm>
            <a:off x="2639618" y="6543363"/>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4" name="Content Placeholder 2"/>
          <p:cNvSpPr>
            <a:spLocks noGrp="1"/>
          </p:cNvSpPr>
          <p:nvPr>
            <p:ph idx="10"/>
          </p:nvPr>
        </p:nvSpPr>
        <p:spPr>
          <a:xfrm>
            <a:off x="1031633" y="1600205"/>
            <a:ext cx="10042769" cy="4279031"/>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2" name="Date Placeholder 1"/>
          <p:cNvSpPr>
            <a:spLocks noGrp="1"/>
          </p:cNvSpPr>
          <p:nvPr>
            <p:ph type="dt" sz="half" idx="2"/>
          </p:nvPr>
        </p:nvSpPr>
        <p:spPr>
          <a:xfrm>
            <a:off x="1031633" y="6543367"/>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3" name="Slide Number Placeholder 3"/>
          <p:cNvSpPr>
            <a:spLocks noGrp="1"/>
          </p:cNvSpPr>
          <p:nvPr>
            <p:ph type="sldNum" sz="quarter" idx="4"/>
          </p:nvPr>
        </p:nvSpPr>
        <p:spPr>
          <a:xfrm>
            <a:off x="335362" y="6543365"/>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11934377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69" name="Rectangle 68"/>
          <p:cNvSpPr/>
          <p:nvPr/>
        </p:nvSpPr>
        <p:spPr>
          <a:xfrm>
            <a:off x="0" y="533400"/>
            <a:ext cx="12192000" cy="838200"/>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2" name="Footer Placeholder 4"/>
          <p:cNvSpPr>
            <a:spLocks noGrp="1"/>
          </p:cNvSpPr>
          <p:nvPr>
            <p:ph type="ftr" sz="quarter" idx="3"/>
          </p:nvPr>
        </p:nvSpPr>
        <p:spPr>
          <a:xfrm>
            <a:off x="2639618"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31633"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4" name="Slide Number Placeholder 3"/>
          <p:cNvSpPr>
            <a:spLocks noGrp="1"/>
          </p:cNvSpPr>
          <p:nvPr>
            <p:ph type="sldNum" sz="quarter" idx="4"/>
          </p:nvPr>
        </p:nvSpPr>
        <p:spPr>
          <a:xfrm>
            <a:off x="335362"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66539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ean Title &amp; Content Layout - Clean Title &amp; Content Layout - Yellow">
    <p:spTree>
      <p:nvGrpSpPr>
        <p:cNvPr id="1" name=""/>
        <p:cNvGrpSpPr/>
        <p:nvPr/>
      </p:nvGrpSpPr>
      <p:grpSpPr>
        <a:xfrm>
          <a:off x="0" y="0"/>
          <a:ext cx="0" cy="0"/>
          <a:chOff x="0" y="0"/>
          <a:chExt cx="0" cy="0"/>
        </a:xfrm>
      </p:grpSpPr>
      <p:sp>
        <p:nvSpPr>
          <p:cNvPr id="9" name="Content Placeholder 2"/>
          <p:cNvSpPr>
            <a:spLocks noGrp="1"/>
          </p:cNvSpPr>
          <p:nvPr>
            <p:ph idx="1"/>
          </p:nvPr>
        </p:nvSpPr>
        <p:spPr>
          <a:xfrm>
            <a:off x="1031633" y="2057401"/>
            <a:ext cx="10042769" cy="4068764"/>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3"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25"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accent1"/>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9975870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79" name="Rectangle 78"/>
          <p:cNvSpPr/>
          <p:nvPr/>
        </p:nvSpPr>
        <p:spPr>
          <a:xfrm>
            <a:off x="0" y="533400"/>
            <a:ext cx="12192000" cy="838200"/>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2" name="Footer Placeholder 4"/>
          <p:cNvSpPr>
            <a:spLocks noGrp="1"/>
          </p:cNvSpPr>
          <p:nvPr>
            <p:ph type="ftr" sz="quarter" idx="3"/>
          </p:nvPr>
        </p:nvSpPr>
        <p:spPr>
          <a:xfrm>
            <a:off x="2639618" y="6543363"/>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2"/>
          </p:nvPr>
        </p:nvSpPr>
        <p:spPr>
          <a:xfrm>
            <a:off x="1031633" y="6543367"/>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3" name="Slide Number Placeholder 3"/>
          <p:cNvSpPr>
            <a:spLocks noGrp="1"/>
          </p:cNvSpPr>
          <p:nvPr>
            <p:ph type="sldNum" sz="quarter" idx="4"/>
          </p:nvPr>
        </p:nvSpPr>
        <p:spPr>
          <a:xfrm>
            <a:off x="335362" y="6543365"/>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6267776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lean Title &amp; Content Layout - Blue">
    <p:spTree>
      <p:nvGrpSpPr>
        <p:cNvPr id="1" name=""/>
        <p:cNvGrpSpPr/>
        <p:nvPr/>
      </p:nvGrpSpPr>
      <p:grpSpPr>
        <a:xfrm>
          <a:off x="0" y="0"/>
          <a:ext cx="0" cy="0"/>
          <a:chOff x="0" y="0"/>
          <a:chExt cx="0" cy="0"/>
        </a:xfrm>
      </p:grpSpPr>
      <p:sp>
        <p:nvSpPr>
          <p:cNvPr id="9" name="Content Placeholder 2"/>
          <p:cNvSpPr>
            <a:spLocks noGrp="1"/>
          </p:cNvSpPr>
          <p:nvPr>
            <p:ph idx="1"/>
          </p:nvPr>
        </p:nvSpPr>
        <p:spPr>
          <a:xfrm>
            <a:off x="1031633" y="1916832"/>
            <a:ext cx="10042769" cy="3962400"/>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ooter Placeholder 4"/>
          <p:cNvSpPr>
            <a:spLocks noGrp="1"/>
          </p:cNvSpPr>
          <p:nvPr>
            <p:ph type="ftr" sz="quarter" idx="3"/>
          </p:nvPr>
        </p:nvSpPr>
        <p:spPr>
          <a:xfrm>
            <a:off x="2639618" y="6534698"/>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3"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5"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2"/>
          </p:nvPr>
        </p:nvSpPr>
        <p:spPr>
          <a:xfrm>
            <a:off x="1031633" y="65347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3" name="Slide Number Placeholder 3"/>
          <p:cNvSpPr>
            <a:spLocks noGrp="1"/>
          </p:cNvSpPr>
          <p:nvPr>
            <p:ph type="sldNum" sz="quarter" idx="4"/>
          </p:nvPr>
        </p:nvSpPr>
        <p:spPr>
          <a:xfrm>
            <a:off x="335362" y="6534700"/>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420973786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lean Title &amp; Content Layout - Clean Title &amp; Content Layout - Yellow">
    <p:spTree>
      <p:nvGrpSpPr>
        <p:cNvPr id="1" name=""/>
        <p:cNvGrpSpPr/>
        <p:nvPr/>
      </p:nvGrpSpPr>
      <p:grpSpPr>
        <a:xfrm>
          <a:off x="0" y="0"/>
          <a:ext cx="0" cy="0"/>
          <a:chOff x="0" y="0"/>
          <a:chExt cx="0" cy="0"/>
        </a:xfrm>
      </p:grpSpPr>
      <p:sp>
        <p:nvSpPr>
          <p:cNvPr id="9" name="Content Placeholder 2"/>
          <p:cNvSpPr>
            <a:spLocks noGrp="1"/>
          </p:cNvSpPr>
          <p:nvPr>
            <p:ph idx="1"/>
          </p:nvPr>
        </p:nvSpPr>
        <p:spPr>
          <a:xfrm>
            <a:off x="1031633" y="2057400"/>
            <a:ext cx="10042769" cy="4068764"/>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ooter Placeholder 4"/>
          <p:cNvSpPr>
            <a:spLocks noGrp="1"/>
          </p:cNvSpPr>
          <p:nvPr>
            <p:ph type="ftr" sz="quarter" idx="3"/>
          </p:nvPr>
        </p:nvSpPr>
        <p:spPr>
          <a:xfrm>
            <a:off x="2639618" y="653585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3"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5"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accent1"/>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2"/>
          </p:nvPr>
        </p:nvSpPr>
        <p:spPr>
          <a:xfrm>
            <a:off x="1031633" y="6535854"/>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3" name="Slide Number Placeholder 3"/>
          <p:cNvSpPr>
            <a:spLocks noGrp="1"/>
          </p:cNvSpPr>
          <p:nvPr>
            <p:ph type="sldNum" sz="quarter" idx="4"/>
          </p:nvPr>
        </p:nvSpPr>
        <p:spPr>
          <a:xfrm>
            <a:off x="335362" y="653585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6007978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Header (Background Picture) - Blue">
    <p:spTree>
      <p:nvGrpSpPr>
        <p:cNvPr id="1" name=""/>
        <p:cNvGrpSpPr/>
        <p:nvPr/>
      </p:nvGrpSpPr>
      <p:grpSpPr>
        <a:xfrm>
          <a:off x="0" y="0"/>
          <a:ext cx="0" cy="0"/>
          <a:chOff x="0" y="0"/>
          <a:chExt cx="0" cy="0"/>
        </a:xfrm>
      </p:grpSpPr>
      <p:sp>
        <p:nvSpPr>
          <p:cNvPr id="15" name="Rectangle 14"/>
          <p:cNvSpPr/>
          <p:nvPr/>
        </p:nvSpPr>
        <p:spPr>
          <a:xfrm>
            <a:off x="0" y="3917162"/>
            <a:ext cx="12192000" cy="2940838"/>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10" name="Footer Placeholder 4"/>
          <p:cNvSpPr>
            <a:spLocks noGrp="1"/>
          </p:cNvSpPr>
          <p:nvPr>
            <p:ph type="ftr" sz="quarter" idx="3"/>
          </p:nvPr>
        </p:nvSpPr>
        <p:spPr>
          <a:xfrm>
            <a:off x="2616883" y="6525690"/>
            <a:ext cx="7127631" cy="212728"/>
          </a:xfrm>
          <a:prstGeom prst="rect">
            <a:avLst/>
          </a:prstGeom>
        </p:spPr>
        <p:txBody>
          <a:bodyPr anchor="ctr"/>
          <a:lstStyle>
            <a:lvl1pPr algn="ctr">
              <a:defRPr sz="1292">
                <a:solidFill>
                  <a:srgbClr val="FFFFFE"/>
                </a:solidFill>
                <a:latin typeface="Questrial"/>
                <a:cs typeface="Questrial"/>
              </a:defRPr>
            </a:lvl1pPr>
          </a:lstStyle>
          <a:p>
            <a:r>
              <a:rPr lang="en-US" dirty="0"/>
              <a:t>Footer</a:t>
            </a:r>
          </a:p>
        </p:txBody>
      </p:sp>
      <p:sp>
        <p:nvSpPr>
          <p:cNvPr id="16" name="Title 1"/>
          <p:cNvSpPr>
            <a:spLocks noGrp="1"/>
          </p:cNvSpPr>
          <p:nvPr>
            <p:ph type="title"/>
          </p:nvPr>
        </p:nvSpPr>
        <p:spPr>
          <a:xfrm>
            <a:off x="1031633" y="4139135"/>
            <a:ext cx="10042769" cy="546100"/>
          </a:xfrm>
          <a:prstGeom prst="rect">
            <a:avLst/>
          </a:prstGeom>
        </p:spPr>
        <p:txBody>
          <a:bodyPr>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17" name="Subtitle 2"/>
          <p:cNvSpPr>
            <a:spLocks noGrp="1"/>
          </p:cNvSpPr>
          <p:nvPr>
            <p:ph type="subTitle" idx="13"/>
          </p:nvPr>
        </p:nvSpPr>
        <p:spPr>
          <a:xfrm>
            <a:off x="1031633" y="4685239"/>
            <a:ext cx="10042769" cy="1258365"/>
          </a:xfrm>
        </p:spPr>
        <p:txBody>
          <a:bodyPr anchor="t">
            <a:normAutofit/>
          </a:bodyPr>
          <a:lstStyle>
            <a:lvl1pPr marL="0" indent="0" algn="l">
              <a:buNone/>
              <a:defRPr sz="1846" b="0" i="0">
                <a:solidFill>
                  <a:schemeClr val="bg1"/>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87"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88" name="Date Placeholder 1"/>
          <p:cNvSpPr>
            <a:spLocks noGrp="1"/>
          </p:cNvSpPr>
          <p:nvPr>
            <p:ph type="dt" sz="half" idx="2"/>
          </p:nvPr>
        </p:nvSpPr>
        <p:spPr>
          <a:xfrm>
            <a:off x="1008898" y="6525694"/>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GB"/>
              <a:t>26-Nov-21</a:t>
            </a:r>
            <a:endParaRPr lang="en-GB" dirty="0"/>
          </a:p>
        </p:txBody>
      </p:sp>
      <p:sp>
        <p:nvSpPr>
          <p:cNvPr id="89" name="Slide Number Placeholder 3"/>
          <p:cNvSpPr>
            <a:spLocks noGrp="1"/>
          </p:cNvSpPr>
          <p:nvPr>
            <p:ph type="sldNum" sz="quarter" idx="4"/>
          </p:nvPr>
        </p:nvSpPr>
        <p:spPr>
          <a:xfrm>
            <a:off x="312627" y="6525692"/>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pic>
        <p:nvPicPr>
          <p:cNvPr id="85" name="Picture 5"/>
          <p:cNvPicPr>
            <a:picLocks noChangeAspect="1" noChangeArrowheads="1"/>
          </p:cNvPicPr>
          <p:nvPr/>
        </p:nvPicPr>
        <p:blipFill>
          <a:blip r:embed="rId2"/>
          <a:srcRect/>
          <a:stretch>
            <a:fillRect/>
          </a:stretch>
        </p:blipFill>
        <p:spPr bwMode="auto">
          <a:xfrm>
            <a:off x="10704513" y="5903645"/>
            <a:ext cx="1214324" cy="799586"/>
          </a:xfrm>
          <a:prstGeom prst="rect">
            <a:avLst/>
          </a:prstGeom>
          <a:noFill/>
          <a:ln w="9525">
            <a:noFill/>
            <a:round/>
            <a:headEnd/>
            <a:tailEnd/>
          </a:ln>
          <a:effectLst/>
        </p:spPr>
      </p:pic>
    </p:spTree>
    <p:extLst>
      <p:ext uri="{BB962C8B-B14F-4D97-AF65-F5344CB8AC3E}">
        <p14:creationId xmlns:p14="http://schemas.microsoft.com/office/powerpoint/2010/main" val="9874725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Header (Background Picture) - Yellow">
    <p:spTree>
      <p:nvGrpSpPr>
        <p:cNvPr id="1" name=""/>
        <p:cNvGrpSpPr/>
        <p:nvPr/>
      </p:nvGrpSpPr>
      <p:grpSpPr>
        <a:xfrm>
          <a:off x="0" y="0"/>
          <a:ext cx="0" cy="0"/>
          <a:chOff x="0" y="0"/>
          <a:chExt cx="0" cy="0"/>
        </a:xfrm>
      </p:grpSpPr>
      <p:sp>
        <p:nvSpPr>
          <p:cNvPr id="68" name="Rectangle 67"/>
          <p:cNvSpPr/>
          <p:nvPr/>
        </p:nvSpPr>
        <p:spPr>
          <a:xfrm>
            <a:off x="0" y="3917162"/>
            <a:ext cx="12192000" cy="2940838"/>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10" name="Footer Placeholder 4"/>
          <p:cNvSpPr>
            <a:spLocks noGrp="1"/>
          </p:cNvSpPr>
          <p:nvPr>
            <p:ph type="ftr" sz="quarter" idx="3"/>
          </p:nvPr>
        </p:nvSpPr>
        <p:spPr>
          <a:xfrm>
            <a:off x="2639618" y="6535402"/>
            <a:ext cx="7127631" cy="212728"/>
          </a:xfrm>
          <a:prstGeom prst="rect">
            <a:avLst/>
          </a:prstGeom>
        </p:spPr>
        <p:txBody>
          <a:bodyPr anchor="ctr"/>
          <a:lstStyle>
            <a:lvl1pPr algn="ctr">
              <a:defRPr sz="1292">
                <a:solidFill>
                  <a:srgbClr val="FFFFFE"/>
                </a:solidFill>
                <a:latin typeface="Questrial"/>
                <a:cs typeface="Questrial"/>
              </a:defRPr>
            </a:lvl1pPr>
          </a:lstStyle>
          <a:p>
            <a:r>
              <a:rPr lang="en-US" dirty="0"/>
              <a:t>Footer</a:t>
            </a:r>
          </a:p>
        </p:txBody>
      </p:sp>
      <p:sp>
        <p:nvSpPr>
          <p:cNvPr id="16" name="Title 1"/>
          <p:cNvSpPr>
            <a:spLocks noGrp="1"/>
          </p:cNvSpPr>
          <p:nvPr>
            <p:ph type="title"/>
          </p:nvPr>
        </p:nvSpPr>
        <p:spPr>
          <a:xfrm>
            <a:off x="1031633" y="4139135"/>
            <a:ext cx="10042769" cy="546100"/>
          </a:xfrm>
          <a:prstGeom prst="rect">
            <a:avLst/>
          </a:prstGeom>
        </p:spPr>
        <p:txBody>
          <a:bodyPr>
            <a:normAutofit/>
          </a:bodyPr>
          <a:lstStyle>
            <a:lvl1pPr algn="l">
              <a:defRPr sz="2954">
                <a:solidFill>
                  <a:schemeClr val="bg2"/>
                </a:solidFill>
                <a:latin typeface="Questrial"/>
                <a:cs typeface="Questrial"/>
              </a:defRPr>
            </a:lvl1pPr>
          </a:lstStyle>
          <a:p>
            <a:r>
              <a:rPr lang="en-US"/>
              <a:t>Click to edit Master title style</a:t>
            </a:r>
          </a:p>
        </p:txBody>
      </p:sp>
      <p:sp>
        <p:nvSpPr>
          <p:cNvPr id="17" name="Subtitle 2"/>
          <p:cNvSpPr>
            <a:spLocks noGrp="1"/>
          </p:cNvSpPr>
          <p:nvPr>
            <p:ph type="subTitle" idx="13"/>
          </p:nvPr>
        </p:nvSpPr>
        <p:spPr>
          <a:xfrm>
            <a:off x="1031633" y="4685239"/>
            <a:ext cx="10042769" cy="1258365"/>
          </a:xfrm>
        </p:spPr>
        <p:txBody>
          <a:bodyPr anchor="t">
            <a:normAutofit/>
          </a:bodyPr>
          <a:lstStyle>
            <a:lvl1pPr marL="0" indent="0" algn="l">
              <a:buNone/>
              <a:defRPr sz="1846" b="0" i="0">
                <a:solidFill>
                  <a:schemeClr val="bg1"/>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7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4" name="Date Placeholder 1"/>
          <p:cNvSpPr>
            <a:spLocks noGrp="1"/>
          </p:cNvSpPr>
          <p:nvPr>
            <p:ph type="dt" sz="half" idx="2"/>
          </p:nvPr>
        </p:nvSpPr>
        <p:spPr>
          <a:xfrm>
            <a:off x="1031633" y="6535406"/>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GB"/>
              <a:t>26-Nov-21</a:t>
            </a:r>
            <a:endParaRPr lang="en-GB" dirty="0"/>
          </a:p>
        </p:txBody>
      </p:sp>
      <p:sp>
        <p:nvSpPr>
          <p:cNvPr id="75" name="Slide Number Placeholder 3"/>
          <p:cNvSpPr>
            <a:spLocks noGrp="1"/>
          </p:cNvSpPr>
          <p:nvPr>
            <p:ph type="sldNum" sz="quarter" idx="4"/>
          </p:nvPr>
        </p:nvSpPr>
        <p:spPr>
          <a:xfrm>
            <a:off x="335362" y="6535404"/>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pic>
        <p:nvPicPr>
          <p:cNvPr id="69" name="Picture 5">
            <a:extLst>
              <a:ext uri="{FF2B5EF4-FFF2-40B4-BE49-F238E27FC236}">
                <a16:creationId xmlns:a16="http://schemas.microsoft.com/office/drawing/2014/main" id="{72851A2D-0304-4669-98D8-ECB005997147}"/>
              </a:ext>
            </a:extLst>
          </p:cNvPr>
          <p:cNvPicPr>
            <a:picLocks noChangeAspect="1" noChangeArrowheads="1"/>
          </p:cNvPicPr>
          <p:nvPr/>
        </p:nvPicPr>
        <p:blipFill>
          <a:blip r:embed="rId2"/>
          <a:srcRect/>
          <a:stretch>
            <a:fillRect/>
          </a:stretch>
        </p:blipFill>
        <p:spPr bwMode="auto">
          <a:xfrm>
            <a:off x="10704513" y="5903645"/>
            <a:ext cx="1214324" cy="799586"/>
          </a:xfrm>
          <a:prstGeom prst="rect">
            <a:avLst/>
          </a:prstGeom>
          <a:noFill/>
          <a:ln w="9525">
            <a:noFill/>
            <a:round/>
            <a:headEnd/>
            <a:tailEnd/>
          </a:ln>
          <a:effectLst/>
        </p:spPr>
      </p:pic>
    </p:spTree>
    <p:extLst>
      <p:ext uri="{BB962C8B-B14F-4D97-AF65-F5344CB8AC3E}">
        <p14:creationId xmlns:p14="http://schemas.microsoft.com/office/powerpoint/2010/main" val="39460114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1631" y="1916832"/>
            <a:ext cx="4876800"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9" name="Content Placeholder 2"/>
          <p:cNvSpPr>
            <a:spLocks noGrp="1"/>
          </p:cNvSpPr>
          <p:nvPr>
            <p:ph sz="half" idx="15"/>
          </p:nvPr>
        </p:nvSpPr>
        <p:spPr>
          <a:xfrm>
            <a:off x="6283571" y="1916832"/>
            <a:ext cx="4790831"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p:cNvSpPr>
            <a:spLocks noGrp="1"/>
          </p:cNvSpPr>
          <p:nvPr>
            <p:ph type="ftr" sz="quarter" idx="3"/>
          </p:nvPr>
        </p:nvSpPr>
        <p:spPr>
          <a:xfrm>
            <a:off x="2639618" y="6540188"/>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2"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31633" y="654019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4" name="Slide Number Placeholder 3"/>
          <p:cNvSpPr>
            <a:spLocks noGrp="1"/>
          </p:cNvSpPr>
          <p:nvPr>
            <p:ph type="sldNum" sz="quarter" idx="4"/>
          </p:nvPr>
        </p:nvSpPr>
        <p:spPr>
          <a:xfrm>
            <a:off x="335362" y="6540190"/>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412587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1631" y="1916832"/>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p:cNvSpPr>
            <a:spLocks noGrp="1"/>
          </p:cNvSpPr>
          <p:nvPr>
            <p:ph type="ftr" sz="quarter" idx="3"/>
          </p:nvPr>
        </p:nvSpPr>
        <p:spPr>
          <a:xfrm>
            <a:off x="2601102" y="6534698"/>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3"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101" name="Content Placeholder 2"/>
          <p:cNvSpPr>
            <a:spLocks noGrp="1"/>
          </p:cNvSpPr>
          <p:nvPr>
            <p:ph sz="half" idx="14"/>
          </p:nvPr>
        </p:nvSpPr>
        <p:spPr>
          <a:xfrm>
            <a:off x="4412121" y="1916832"/>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 name="Content Placeholder 2"/>
          <p:cNvSpPr>
            <a:spLocks noGrp="1"/>
          </p:cNvSpPr>
          <p:nvPr>
            <p:ph sz="half" idx="15"/>
          </p:nvPr>
        </p:nvSpPr>
        <p:spPr>
          <a:xfrm>
            <a:off x="7784971" y="1916832"/>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4" name="Date Placeholder 1"/>
          <p:cNvSpPr>
            <a:spLocks noGrp="1"/>
          </p:cNvSpPr>
          <p:nvPr>
            <p:ph type="dt" sz="half" idx="2"/>
          </p:nvPr>
        </p:nvSpPr>
        <p:spPr>
          <a:xfrm>
            <a:off x="993117" y="65347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5" name="Slide Number Placeholder 3"/>
          <p:cNvSpPr>
            <a:spLocks noGrp="1"/>
          </p:cNvSpPr>
          <p:nvPr>
            <p:ph type="sldNum" sz="quarter" idx="4"/>
          </p:nvPr>
        </p:nvSpPr>
        <p:spPr>
          <a:xfrm>
            <a:off x="296846" y="6534700"/>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7742796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Four Content -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03385" y="1916832"/>
            <a:ext cx="2625969" cy="3888432"/>
          </a:xfrm>
          <a:solidFill>
            <a:schemeClr val="bg2"/>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17" name="Content Placeholder 2"/>
          <p:cNvSpPr>
            <a:spLocks noGrp="1"/>
          </p:cNvSpPr>
          <p:nvPr>
            <p:ph sz="half" idx="16"/>
          </p:nvPr>
        </p:nvSpPr>
        <p:spPr>
          <a:xfrm>
            <a:off x="3423141" y="1916832"/>
            <a:ext cx="2625969" cy="3888432"/>
          </a:xfrm>
          <a:solidFill>
            <a:schemeClr val="accent6"/>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18" name="Content Placeholder 2"/>
          <p:cNvSpPr>
            <a:spLocks noGrp="1"/>
          </p:cNvSpPr>
          <p:nvPr>
            <p:ph sz="half" idx="17"/>
          </p:nvPr>
        </p:nvSpPr>
        <p:spPr>
          <a:xfrm>
            <a:off x="6142893" y="1916832"/>
            <a:ext cx="2625969" cy="3888432"/>
          </a:xfrm>
          <a:solidFill>
            <a:schemeClr val="bg2"/>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19" name="Content Placeholder 2"/>
          <p:cNvSpPr>
            <a:spLocks noGrp="1"/>
          </p:cNvSpPr>
          <p:nvPr>
            <p:ph sz="half" idx="18"/>
          </p:nvPr>
        </p:nvSpPr>
        <p:spPr>
          <a:xfrm>
            <a:off x="8862649" y="1916832"/>
            <a:ext cx="2625969" cy="3888432"/>
          </a:xfrm>
          <a:solidFill>
            <a:schemeClr val="accent6"/>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4"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5" name="Footer Placeholder 4"/>
          <p:cNvSpPr>
            <a:spLocks noGrp="1"/>
          </p:cNvSpPr>
          <p:nvPr>
            <p:ph type="ftr" sz="quarter" idx="3"/>
          </p:nvPr>
        </p:nvSpPr>
        <p:spPr>
          <a:xfrm>
            <a:off x="2579579" y="6538544"/>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90" name="Date Placeholder 1"/>
          <p:cNvSpPr>
            <a:spLocks noGrp="1"/>
          </p:cNvSpPr>
          <p:nvPr>
            <p:ph type="dt" sz="half" idx="2"/>
          </p:nvPr>
        </p:nvSpPr>
        <p:spPr>
          <a:xfrm>
            <a:off x="963725" y="6541768"/>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1" name="Slide Number Placeholder 3"/>
          <p:cNvSpPr>
            <a:spLocks noGrp="1"/>
          </p:cNvSpPr>
          <p:nvPr>
            <p:ph type="sldNum" sz="quarter" idx="4"/>
          </p:nvPr>
        </p:nvSpPr>
        <p:spPr>
          <a:xfrm>
            <a:off x="267454" y="6541766"/>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76691060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Four Content - Yellow">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2654458" y="6540188"/>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4"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5" name="Content Placeholder 2"/>
          <p:cNvSpPr>
            <a:spLocks noGrp="1"/>
          </p:cNvSpPr>
          <p:nvPr>
            <p:ph sz="half" idx="1"/>
          </p:nvPr>
        </p:nvSpPr>
        <p:spPr>
          <a:xfrm>
            <a:off x="703385" y="2057400"/>
            <a:ext cx="2625969" cy="3747864"/>
          </a:xfrm>
          <a:solidFill>
            <a:schemeClr val="bg2"/>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6" name="Content Placeholder 2"/>
          <p:cNvSpPr>
            <a:spLocks noGrp="1"/>
          </p:cNvSpPr>
          <p:nvPr>
            <p:ph sz="half" idx="16"/>
          </p:nvPr>
        </p:nvSpPr>
        <p:spPr>
          <a:xfrm>
            <a:off x="3423141" y="2057400"/>
            <a:ext cx="2625969" cy="3747864"/>
          </a:xfrm>
          <a:solidFill>
            <a:schemeClr val="accent1"/>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7" name="Content Placeholder 2"/>
          <p:cNvSpPr>
            <a:spLocks noGrp="1"/>
          </p:cNvSpPr>
          <p:nvPr>
            <p:ph sz="half" idx="17"/>
          </p:nvPr>
        </p:nvSpPr>
        <p:spPr>
          <a:xfrm>
            <a:off x="6142893" y="2057400"/>
            <a:ext cx="2625969" cy="3747864"/>
          </a:xfrm>
          <a:solidFill>
            <a:schemeClr val="bg2"/>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8" name="Content Placeholder 2"/>
          <p:cNvSpPr>
            <a:spLocks noGrp="1"/>
          </p:cNvSpPr>
          <p:nvPr>
            <p:ph sz="half" idx="18"/>
          </p:nvPr>
        </p:nvSpPr>
        <p:spPr>
          <a:xfrm>
            <a:off x="8862649" y="2057400"/>
            <a:ext cx="2625969" cy="3747864"/>
          </a:xfrm>
          <a:solidFill>
            <a:srgbClr val="E6A82F"/>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9" name="Date Placeholder 1"/>
          <p:cNvSpPr>
            <a:spLocks noGrp="1"/>
          </p:cNvSpPr>
          <p:nvPr>
            <p:ph type="dt" sz="half" idx="2"/>
          </p:nvPr>
        </p:nvSpPr>
        <p:spPr>
          <a:xfrm>
            <a:off x="1046473" y="654019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100" name="Slide Number Placeholder 3"/>
          <p:cNvSpPr>
            <a:spLocks noGrp="1"/>
          </p:cNvSpPr>
          <p:nvPr>
            <p:ph type="sldNum" sz="quarter" idx="4"/>
          </p:nvPr>
        </p:nvSpPr>
        <p:spPr>
          <a:xfrm>
            <a:off x="350202" y="6540190"/>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5962403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4" name="Footer Placeholder 4"/>
          <p:cNvSpPr>
            <a:spLocks noGrp="1"/>
          </p:cNvSpPr>
          <p:nvPr>
            <p:ph type="ftr" sz="quarter" idx="3"/>
          </p:nvPr>
        </p:nvSpPr>
        <p:spPr>
          <a:xfrm>
            <a:off x="2639618"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125"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126"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0"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1" name="Date Placeholder 1"/>
          <p:cNvSpPr>
            <a:spLocks noGrp="1"/>
          </p:cNvSpPr>
          <p:nvPr>
            <p:ph type="dt" sz="half" idx="2"/>
          </p:nvPr>
        </p:nvSpPr>
        <p:spPr>
          <a:xfrm>
            <a:off x="1031633"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2" name="Slide Number Placeholder 3"/>
          <p:cNvSpPr>
            <a:spLocks noGrp="1"/>
          </p:cNvSpPr>
          <p:nvPr>
            <p:ph type="sldNum" sz="quarter" idx="4"/>
          </p:nvPr>
        </p:nvSpPr>
        <p:spPr>
          <a:xfrm>
            <a:off x="335362"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04690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Background Picture) - Blue">
    <p:spTree>
      <p:nvGrpSpPr>
        <p:cNvPr id="1" name=""/>
        <p:cNvGrpSpPr/>
        <p:nvPr/>
      </p:nvGrpSpPr>
      <p:grpSpPr>
        <a:xfrm>
          <a:off x="0" y="0"/>
          <a:ext cx="0" cy="0"/>
          <a:chOff x="0" y="0"/>
          <a:chExt cx="0" cy="0"/>
        </a:xfrm>
      </p:grpSpPr>
      <p:sp>
        <p:nvSpPr>
          <p:cNvPr id="15" name="Rectangle 14"/>
          <p:cNvSpPr/>
          <p:nvPr userDrawn="1"/>
        </p:nvSpPr>
        <p:spPr>
          <a:xfrm>
            <a:off x="0" y="3917163"/>
            <a:ext cx="12192000" cy="2940838"/>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10"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rgbClr val="FFFFFE"/>
                </a:solidFill>
                <a:latin typeface="Questrial"/>
                <a:cs typeface="Questrial"/>
              </a:defRPr>
            </a:lvl1pPr>
          </a:lstStyle>
          <a:p>
            <a:r>
              <a:rPr lang="en-US" dirty="0"/>
              <a:t>Footer</a:t>
            </a:r>
          </a:p>
        </p:txBody>
      </p:sp>
      <p:sp>
        <p:nvSpPr>
          <p:cNvPr id="16" name="Title 1"/>
          <p:cNvSpPr>
            <a:spLocks noGrp="1"/>
          </p:cNvSpPr>
          <p:nvPr>
            <p:ph type="title"/>
          </p:nvPr>
        </p:nvSpPr>
        <p:spPr>
          <a:xfrm>
            <a:off x="1031633" y="4139136"/>
            <a:ext cx="10042769" cy="546100"/>
          </a:xfrm>
          <a:prstGeom prst="rect">
            <a:avLst/>
          </a:prstGeom>
        </p:spPr>
        <p:txBody>
          <a:bodyPr>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17" name="Subtitle 2"/>
          <p:cNvSpPr>
            <a:spLocks noGrp="1"/>
          </p:cNvSpPr>
          <p:nvPr>
            <p:ph type="subTitle" idx="13"/>
          </p:nvPr>
        </p:nvSpPr>
        <p:spPr>
          <a:xfrm>
            <a:off x="1031633" y="4685237"/>
            <a:ext cx="10042769" cy="1258365"/>
          </a:xfrm>
        </p:spPr>
        <p:txBody>
          <a:bodyPr anchor="t">
            <a:normAutofit/>
          </a:bodyPr>
          <a:lstStyle>
            <a:lvl1pPr marL="0" indent="0" algn="l">
              <a:buNone/>
              <a:defRPr sz="1846" b="0" i="0">
                <a:solidFill>
                  <a:schemeClr val="bg1"/>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87"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88"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US"/>
              <a:t>Nov 2020</a:t>
            </a:r>
            <a:endParaRPr lang="en-GB" dirty="0"/>
          </a:p>
        </p:txBody>
      </p:sp>
      <p:sp>
        <p:nvSpPr>
          <p:cNvPr id="89"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pic>
        <p:nvPicPr>
          <p:cNvPr id="85" name="Picture 5">
            <a:extLst>
              <a:ext uri="{FF2B5EF4-FFF2-40B4-BE49-F238E27FC236}">
                <a16:creationId xmlns:a16="http://schemas.microsoft.com/office/drawing/2014/main" id="{0DD1E2B4-6C10-40E9-96FA-7CF2E0496507}"/>
              </a:ext>
            </a:extLst>
          </p:cNvPr>
          <p:cNvPicPr>
            <a:picLocks noChangeAspect="1" noChangeArrowheads="1"/>
          </p:cNvPicPr>
          <p:nvPr userDrawn="1"/>
        </p:nvPicPr>
        <p:blipFill>
          <a:blip r:embed="rId2"/>
          <a:srcRect/>
          <a:stretch>
            <a:fillRect/>
          </a:stretch>
        </p:blipFill>
        <p:spPr bwMode="auto">
          <a:xfrm>
            <a:off x="11034293" y="5943601"/>
            <a:ext cx="1063641" cy="758667"/>
          </a:xfrm>
          <a:prstGeom prst="rect">
            <a:avLst/>
          </a:prstGeom>
          <a:noFill/>
          <a:ln w="9525">
            <a:noFill/>
            <a:round/>
            <a:headEnd/>
            <a:tailEnd/>
          </a:ln>
          <a:effectLst/>
        </p:spPr>
      </p:pic>
    </p:spTree>
    <p:extLst>
      <p:ext uri="{BB962C8B-B14F-4D97-AF65-F5344CB8AC3E}">
        <p14:creationId xmlns:p14="http://schemas.microsoft.com/office/powerpoint/2010/main" val="32622486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7" name="Footer Placeholder 4"/>
          <p:cNvSpPr>
            <a:spLocks noGrp="1"/>
          </p:cNvSpPr>
          <p:nvPr>
            <p:ph type="ftr" sz="quarter" idx="3"/>
          </p:nvPr>
        </p:nvSpPr>
        <p:spPr>
          <a:xfrm>
            <a:off x="2639618"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88"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89" name="Date Placeholder 1"/>
          <p:cNvSpPr>
            <a:spLocks noGrp="1"/>
          </p:cNvSpPr>
          <p:nvPr>
            <p:ph type="dt" sz="half" idx="2"/>
          </p:nvPr>
        </p:nvSpPr>
        <p:spPr>
          <a:xfrm>
            <a:off x="1031633"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0" name="Slide Number Placeholder 3"/>
          <p:cNvSpPr>
            <a:spLocks noGrp="1"/>
          </p:cNvSpPr>
          <p:nvPr>
            <p:ph type="sldNum" sz="quarter" idx="4"/>
          </p:nvPr>
        </p:nvSpPr>
        <p:spPr>
          <a:xfrm>
            <a:off x="335362"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813460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ntent with Picutre">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7355" y="609604"/>
            <a:ext cx="4638119" cy="5331673"/>
          </a:xfrm>
          <a:solidFill>
            <a:schemeClr val="tx1"/>
          </a:solidFill>
        </p:spPr>
        <p:txBody>
          <a:bodyPr>
            <a:normAutofit/>
          </a:bodyPr>
          <a:lstStyle>
            <a:lvl1pPr>
              <a:defRPr sz="1662">
                <a:solidFill>
                  <a:schemeClr val="bg2"/>
                </a:solidFill>
              </a:defRPr>
            </a:lvl1pPr>
            <a:lvl2pPr>
              <a:defRPr sz="1662">
                <a:solidFill>
                  <a:schemeClr val="bg2"/>
                </a:solidFill>
              </a:defRPr>
            </a:lvl2pPr>
            <a:lvl3pPr>
              <a:defRPr sz="1662">
                <a:solidFill>
                  <a:schemeClr val="bg2"/>
                </a:solidFill>
              </a:defRPr>
            </a:lvl3pPr>
            <a:lvl4pPr>
              <a:defRPr sz="1662">
                <a:solidFill>
                  <a:schemeClr val="bg2"/>
                </a:solidFill>
              </a:defRPr>
            </a:lvl4pPr>
            <a:lvl5pPr>
              <a:defRPr sz="1662">
                <a:solidFill>
                  <a:schemeClr val="bg2"/>
                </a:solidFill>
              </a:defRPr>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1633" y="1981201"/>
            <a:ext cx="5064369" cy="3960073"/>
          </a:xfrm>
        </p:spPr>
        <p:txBody>
          <a:bodyPr>
            <a:normAutofit/>
          </a:bodyPr>
          <a:lstStyle>
            <a:lvl1pPr marL="0" indent="0">
              <a:buNone/>
              <a:defRPr sz="166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74" name="Footer Placeholder 4"/>
          <p:cNvSpPr>
            <a:spLocks noGrp="1"/>
          </p:cNvSpPr>
          <p:nvPr>
            <p:ph type="ftr" sz="quarter" idx="3"/>
          </p:nvPr>
        </p:nvSpPr>
        <p:spPr>
          <a:xfrm>
            <a:off x="2639618"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80" name="Title 1"/>
          <p:cNvSpPr>
            <a:spLocks noGrp="1"/>
          </p:cNvSpPr>
          <p:nvPr>
            <p:ph type="title"/>
          </p:nvPr>
        </p:nvSpPr>
        <p:spPr>
          <a:xfrm>
            <a:off x="1031633" y="673100"/>
            <a:ext cx="5064369" cy="1077218"/>
          </a:xfrm>
          <a:prstGeom prst="rect">
            <a:avLst/>
          </a:prstGeom>
        </p:spPr>
        <p:txBody>
          <a:bodyPr anchor="t">
            <a:no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10"/>
          </p:nvPr>
        </p:nvSpPr>
        <p:spPr>
          <a:xfrm>
            <a:off x="1031633"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3" name="Slide Number Placeholder 3"/>
          <p:cNvSpPr>
            <a:spLocks noGrp="1"/>
          </p:cNvSpPr>
          <p:nvPr>
            <p:ph type="sldNum" sz="quarter" idx="4"/>
          </p:nvPr>
        </p:nvSpPr>
        <p:spPr>
          <a:xfrm>
            <a:off x="335362"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4570108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Full Height Picture with Caption">
    <p:spTree>
      <p:nvGrpSpPr>
        <p:cNvPr id="1" name=""/>
        <p:cNvGrpSpPr/>
        <p:nvPr/>
      </p:nvGrpSpPr>
      <p:grpSpPr>
        <a:xfrm>
          <a:off x="0" y="0"/>
          <a:ext cx="0" cy="0"/>
          <a:chOff x="0" y="0"/>
          <a:chExt cx="0" cy="0"/>
        </a:xfrm>
      </p:grpSpPr>
      <p:sp>
        <p:nvSpPr>
          <p:cNvPr id="144" name="Content Placeholder 2"/>
          <p:cNvSpPr>
            <a:spLocks noGrp="1"/>
          </p:cNvSpPr>
          <p:nvPr>
            <p:ph idx="1"/>
          </p:nvPr>
        </p:nvSpPr>
        <p:spPr>
          <a:xfrm>
            <a:off x="0" y="0"/>
            <a:ext cx="6096000" cy="6858000"/>
          </a:xfrm>
          <a:solidFill>
            <a:schemeClr val="tx1"/>
          </a:solidFill>
          <a:ln>
            <a:noFill/>
          </a:ln>
        </p:spPr>
        <p:txBody>
          <a:bodyPr>
            <a:normAutofit/>
          </a:bodyPr>
          <a:lstStyle>
            <a:lvl1pPr>
              <a:defRPr sz="1662">
                <a:solidFill>
                  <a:schemeClr val="bg2"/>
                </a:solidFill>
              </a:defRPr>
            </a:lvl1pPr>
            <a:lvl2pPr>
              <a:defRPr sz="1662">
                <a:solidFill>
                  <a:schemeClr val="bg2"/>
                </a:solidFill>
              </a:defRPr>
            </a:lvl2pPr>
            <a:lvl3pPr>
              <a:defRPr sz="1662">
                <a:solidFill>
                  <a:schemeClr val="bg2"/>
                </a:solidFill>
              </a:defRPr>
            </a:lvl3pPr>
            <a:lvl4pPr>
              <a:defRPr sz="1662">
                <a:solidFill>
                  <a:schemeClr val="bg2"/>
                </a:solidFill>
              </a:defRPr>
            </a:lvl4pPr>
            <a:lvl5pPr>
              <a:defRPr sz="1662">
                <a:solidFill>
                  <a:schemeClr val="bg2"/>
                </a:solidFill>
              </a:defRPr>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8" name="Text Placeholder 3"/>
          <p:cNvSpPr>
            <a:spLocks noGrp="1"/>
          </p:cNvSpPr>
          <p:nvPr>
            <p:ph type="body" sz="half" idx="2"/>
          </p:nvPr>
        </p:nvSpPr>
        <p:spPr>
          <a:xfrm>
            <a:off x="6377354" y="1981200"/>
            <a:ext cx="5064369" cy="4144964"/>
          </a:xfrm>
        </p:spPr>
        <p:txBody>
          <a:bodyPr>
            <a:normAutofit/>
          </a:bodyPr>
          <a:lstStyle>
            <a:lvl1pPr marL="0" indent="0">
              <a:buNone/>
              <a:defRPr sz="166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79" name="Title 1"/>
          <p:cNvSpPr>
            <a:spLocks noGrp="1"/>
          </p:cNvSpPr>
          <p:nvPr>
            <p:ph type="title"/>
          </p:nvPr>
        </p:nvSpPr>
        <p:spPr>
          <a:xfrm>
            <a:off x="6377354" y="673100"/>
            <a:ext cx="5064369" cy="1077218"/>
          </a:xfrm>
          <a:prstGeom prst="rect">
            <a:avLst/>
          </a:prstGeom>
        </p:spPr>
        <p:txBody>
          <a:bodyPr anchor="t">
            <a:no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0"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1" name="Date Placeholder 1"/>
          <p:cNvSpPr>
            <a:spLocks noGrp="1"/>
          </p:cNvSpPr>
          <p:nvPr>
            <p:ph type="dt" sz="half" idx="10"/>
          </p:nvPr>
        </p:nvSpPr>
        <p:spPr>
          <a:xfrm>
            <a:off x="1020877" y="6523940"/>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GB"/>
              <a:t>26-Nov-21</a:t>
            </a:r>
            <a:endParaRPr lang="en-GB" dirty="0"/>
          </a:p>
        </p:txBody>
      </p:sp>
      <p:sp>
        <p:nvSpPr>
          <p:cNvPr id="92" name="Slide Number Placeholder 3"/>
          <p:cNvSpPr>
            <a:spLocks noGrp="1"/>
          </p:cNvSpPr>
          <p:nvPr>
            <p:ph type="sldNum" sz="quarter" idx="4"/>
          </p:nvPr>
        </p:nvSpPr>
        <p:spPr>
          <a:xfrm>
            <a:off x="324606" y="6513733"/>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8421162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hank You">
    <p:bg>
      <p:bgPr>
        <a:blipFill rotWithShape="1">
          <a:blip r:embed="rId2"/>
          <a:stretch>
            <a:fillRect/>
          </a:stretch>
        </a:blipFill>
        <a:effectLst/>
      </p:bgPr>
    </p:bg>
    <p:spTree>
      <p:nvGrpSpPr>
        <p:cNvPr id="1" name=""/>
        <p:cNvGrpSpPr/>
        <p:nvPr/>
      </p:nvGrpSpPr>
      <p:grpSpPr>
        <a:xfrm>
          <a:off x="0" y="0"/>
          <a:ext cx="0" cy="0"/>
          <a:chOff x="0" y="0"/>
          <a:chExt cx="0" cy="0"/>
        </a:xfrm>
      </p:grpSpPr>
      <p:sp>
        <p:nvSpPr>
          <p:cNvPr id="67" name="Footer Placeholder 4"/>
          <p:cNvSpPr>
            <a:spLocks noGrp="1"/>
          </p:cNvSpPr>
          <p:nvPr>
            <p:ph type="ftr" sz="quarter" idx="3"/>
          </p:nvPr>
        </p:nvSpPr>
        <p:spPr>
          <a:xfrm>
            <a:off x="2639618"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88"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89" name="Title 1"/>
          <p:cNvSpPr>
            <a:spLocks noGrp="1"/>
          </p:cNvSpPr>
          <p:nvPr>
            <p:ph type="title"/>
          </p:nvPr>
        </p:nvSpPr>
        <p:spPr>
          <a:xfrm>
            <a:off x="3563817" y="2890391"/>
            <a:ext cx="5064369" cy="1077218"/>
          </a:xfrm>
          <a:prstGeom prst="rect">
            <a:avLst/>
          </a:prstGeom>
        </p:spPr>
        <p:txBody>
          <a:bodyPr anchor="ctr" anchorCtr="0">
            <a:noAutofit/>
          </a:bodyPr>
          <a:lstStyle>
            <a:lvl1pPr algn="ctr">
              <a:defRPr sz="2954">
                <a:solidFill>
                  <a:srgbClr val="0F4A7F"/>
                </a:solidFill>
                <a:latin typeface="Questrial"/>
                <a:cs typeface="Questrial"/>
              </a:defRPr>
            </a:lvl1pPr>
          </a:lstStyle>
          <a:p>
            <a:r>
              <a:rPr lang="en-US"/>
              <a:t>Click to edit Master title style</a:t>
            </a:r>
            <a:endParaRPr lang="en-US" dirty="0"/>
          </a:p>
        </p:txBody>
      </p:sp>
      <p:sp>
        <p:nvSpPr>
          <p:cNvPr id="90" name="Date Placeholder 1"/>
          <p:cNvSpPr>
            <a:spLocks noGrp="1"/>
          </p:cNvSpPr>
          <p:nvPr>
            <p:ph type="dt" sz="half" idx="2"/>
          </p:nvPr>
        </p:nvSpPr>
        <p:spPr>
          <a:xfrm>
            <a:off x="1031633"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1" name="Slide Number Placeholder 3"/>
          <p:cNvSpPr>
            <a:spLocks noGrp="1"/>
          </p:cNvSpPr>
          <p:nvPr>
            <p:ph type="sldNum" sz="quarter" idx="4"/>
          </p:nvPr>
        </p:nvSpPr>
        <p:spPr>
          <a:xfrm>
            <a:off x="335362"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75176144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F879C5E6-CCE4-894A-A78F-F4FFD46E358D}" type="slidenum">
              <a:rPr lang="en-GB"/>
              <a:pPr>
                <a:defRPr/>
              </a:pPr>
              <a:t>‹#›</a:t>
            </a:fld>
            <a:endParaRPr lang="en-GB"/>
          </a:p>
        </p:txBody>
      </p:sp>
    </p:spTree>
    <p:extLst>
      <p:ext uri="{BB962C8B-B14F-4D97-AF65-F5344CB8AC3E}">
        <p14:creationId xmlns:p14="http://schemas.microsoft.com/office/powerpoint/2010/main" val="216682722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31800" y="1700213"/>
            <a:ext cx="5562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700213"/>
            <a:ext cx="5562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E93A386D-6C50-1C4A-8408-3059AC79E83A}" type="slidenum">
              <a:rPr lang="en-GB"/>
              <a:pPr>
                <a:defRPr/>
              </a:pPr>
              <a:t>‹#›</a:t>
            </a:fld>
            <a:endParaRPr lang="en-GB"/>
          </a:p>
        </p:txBody>
      </p:sp>
    </p:spTree>
    <p:extLst>
      <p:ext uri="{BB962C8B-B14F-4D97-AF65-F5344CB8AC3E}">
        <p14:creationId xmlns:p14="http://schemas.microsoft.com/office/powerpoint/2010/main" val="4325368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r>
              <a:rPr lang="en-GB"/>
              <a:t>Footer</a:t>
            </a:r>
            <a:endParaRPr lang="en-GB" dirty="0"/>
          </a:p>
        </p:txBody>
      </p:sp>
      <p:sp>
        <p:nvSpPr>
          <p:cNvPr id="5" name="Rectangle 6"/>
          <p:cNvSpPr>
            <a:spLocks noGrp="1" noChangeArrowheads="1"/>
          </p:cNvSpPr>
          <p:nvPr>
            <p:ph type="sldNum" sz="quarter" idx="12"/>
          </p:nvPr>
        </p:nvSpPr>
        <p:spPr>
          <a:ln/>
        </p:spPr>
        <p:txBody>
          <a:bodyPr/>
          <a:lstStyle>
            <a:lvl1pPr>
              <a:defRPr/>
            </a:lvl1pPr>
          </a:lstStyle>
          <a:p>
            <a:pPr>
              <a:defRPr/>
            </a:pPr>
            <a:fld id="{32431719-B292-5A48-90A4-DB3657ECFA6B}" type="slidenum">
              <a:rPr lang="en-GB"/>
              <a:pPr>
                <a:defRPr/>
              </a:pPr>
              <a:t>‹#›</a:t>
            </a:fld>
            <a:endParaRPr lang="en-GB"/>
          </a:p>
        </p:txBody>
      </p:sp>
    </p:spTree>
    <p:extLst>
      <p:ext uri="{BB962C8B-B14F-4D97-AF65-F5344CB8AC3E}">
        <p14:creationId xmlns:p14="http://schemas.microsoft.com/office/powerpoint/2010/main" val="289865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Background Picture) - Yellow">
    <p:spTree>
      <p:nvGrpSpPr>
        <p:cNvPr id="1" name=""/>
        <p:cNvGrpSpPr/>
        <p:nvPr/>
      </p:nvGrpSpPr>
      <p:grpSpPr>
        <a:xfrm>
          <a:off x="0" y="0"/>
          <a:ext cx="0" cy="0"/>
          <a:chOff x="0" y="0"/>
          <a:chExt cx="0" cy="0"/>
        </a:xfrm>
      </p:grpSpPr>
      <p:sp>
        <p:nvSpPr>
          <p:cNvPr id="68" name="Rectangle 67"/>
          <p:cNvSpPr/>
          <p:nvPr userDrawn="1"/>
        </p:nvSpPr>
        <p:spPr>
          <a:xfrm>
            <a:off x="0" y="3917163"/>
            <a:ext cx="12192000" cy="2940838"/>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10"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rgbClr val="FFFFFE"/>
                </a:solidFill>
                <a:latin typeface="Questrial"/>
                <a:cs typeface="Questrial"/>
              </a:defRPr>
            </a:lvl1pPr>
          </a:lstStyle>
          <a:p>
            <a:r>
              <a:rPr lang="en-US" dirty="0"/>
              <a:t>Footer</a:t>
            </a:r>
          </a:p>
        </p:txBody>
      </p:sp>
      <p:sp>
        <p:nvSpPr>
          <p:cNvPr id="16" name="Title 1"/>
          <p:cNvSpPr>
            <a:spLocks noGrp="1"/>
          </p:cNvSpPr>
          <p:nvPr>
            <p:ph type="title"/>
          </p:nvPr>
        </p:nvSpPr>
        <p:spPr>
          <a:xfrm>
            <a:off x="1031633" y="4139136"/>
            <a:ext cx="10042769" cy="546100"/>
          </a:xfrm>
          <a:prstGeom prst="rect">
            <a:avLst/>
          </a:prstGeom>
        </p:spPr>
        <p:txBody>
          <a:bodyPr>
            <a:normAutofit/>
          </a:bodyPr>
          <a:lstStyle>
            <a:lvl1pPr algn="l">
              <a:defRPr sz="2954">
                <a:solidFill>
                  <a:schemeClr val="bg2"/>
                </a:solidFill>
                <a:latin typeface="Questrial"/>
                <a:cs typeface="Questrial"/>
              </a:defRPr>
            </a:lvl1pPr>
          </a:lstStyle>
          <a:p>
            <a:r>
              <a:rPr lang="en-US"/>
              <a:t>Click to edit Master title style</a:t>
            </a:r>
          </a:p>
        </p:txBody>
      </p:sp>
      <p:sp>
        <p:nvSpPr>
          <p:cNvPr id="17" name="Subtitle 2"/>
          <p:cNvSpPr>
            <a:spLocks noGrp="1"/>
          </p:cNvSpPr>
          <p:nvPr>
            <p:ph type="subTitle" idx="13"/>
          </p:nvPr>
        </p:nvSpPr>
        <p:spPr>
          <a:xfrm>
            <a:off x="1031633" y="4685237"/>
            <a:ext cx="10042769" cy="1258365"/>
          </a:xfrm>
        </p:spPr>
        <p:txBody>
          <a:bodyPr anchor="t">
            <a:normAutofit/>
          </a:bodyPr>
          <a:lstStyle>
            <a:lvl1pPr marL="0" indent="0" algn="l">
              <a:buNone/>
              <a:defRPr sz="1846" b="0" i="0">
                <a:solidFill>
                  <a:schemeClr val="bg1"/>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7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74"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US"/>
              <a:t>Nov 2020</a:t>
            </a:r>
            <a:endParaRPr lang="en-GB" dirty="0"/>
          </a:p>
        </p:txBody>
      </p:sp>
      <p:sp>
        <p:nvSpPr>
          <p:cNvPr id="75"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95329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1631" y="1916833"/>
            <a:ext cx="4876800"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9" name="Content Placeholder 2"/>
          <p:cNvSpPr>
            <a:spLocks noGrp="1"/>
          </p:cNvSpPr>
          <p:nvPr>
            <p:ph sz="half" idx="15"/>
          </p:nvPr>
        </p:nvSpPr>
        <p:spPr>
          <a:xfrm>
            <a:off x="6283570" y="1916833"/>
            <a:ext cx="4790831"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2"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69640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theme" Target="../theme/theme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image" Target="../media/image2.png"/><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image" Target="../media/image1.png"/><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theme" Target="../theme/theme4.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1"/>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31" y="1600203"/>
            <a:ext cx="10550769" cy="45259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0"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78" name="Title Placeholder 1"/>
          <p:cNvSpPr>
            <a:spLocks noGrp="1"/>
          </p:cNvSpPr>
          <p:nvPr>
            <p:ph type="title"/>
          </p:nvPr>
        </p:nvSpPr>
        <p:spPr>
          <a:xfrm>
            <a:off x="1029676" y="673100"/>
            <a:ext cx="10224477" cy="546100"/>
          </a:xfrm>
          <a:prstGeom prst="rect">
            <a:avLst/>
          </a:prstGeom>
        </p:spPr>
        <p:txBody>
          <a:bodyPr vert="horz" lIns="91440" tIns="45720" rIns="91440" bIns="45720" rtlCol="0" anchor="b">
            <a:noAutofit/>
          </a:bodyPr>
          <a:lstStyle/>
          <a:p>
            <a:r>
              <a:rPr lang="en-US" noProof="0"/>
              <a:t>Click to edit Master title style</a:t>
            </a:r>
            <a:endParaRPr lang="en-GB" noProof="0" dirty="0"/>
          </a:p>
        </p:txBody>
      </p:sp>
      <p:sp>
        <p:nvSpPr>
          <p:cNvPr id="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4"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7" name="Picture 6">
            <a:extLst>
              <a:ext uri="{FF2B5EF4-FFF2-40B4-BE49-F238E27FC236}">
                <a16:creationId xmlns:a16="http://schemas.microsoft.com/office/drawing/2014/main" id="{D91D4B39-A3A0-445D-9A68-B5AD7B48FC76}"/>
              </a:ext>
            </a:extLst>
          </p:cNvPr>
          <p:cNvPicPr>
            <a:picLocks noChangeAspect="1"/>
          </p:cNvPicPr>
          <p:nvPr userDrawn="1"/>
        </p:nvPicPr>
        <p:blipFill>
          <a:blip r:embed="rId22"/>
          <a:stretch>
            <a:fillRect/>
          </a:stretch>
        </p:blipFill>
        <p:spPr>
          <a:xfrm>
            <a:off x="11160367" y="6025275"/>
            <a:ext cx="809543" cy="701133"/>
          </a:xfrm>
          <a:prstGeom prst="rect">
            <a:avLst/>
          </a:prstGeom>
        </p:spPr>
      </p:pic>
    </p:spTree>
    <p:extLst>
      <p:ext uri="{BB962C8B-B14F-4D97-AF65-F5344CB8AC3E}">
        <p14:creationId xmlns:p14="http://schemas.microsoft.com/office/powerpoint/2010/main" val="150041473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Lst>
  <p:hf hdr="0" ftr="0"/>
  <p:txStyles>
    <p:titleStyle>
      <a:lvl1pPr algn="l" defTabSz="422023" rtl="0" eaLnBrk="1" latinLnBrk="0" hangingPunct="1">
        <a:spcBef>
          <a:spcPct val="0"/>
        </a:spcBef>
        <a:buNone/>
        <a:defRPr sz="2954" kern="1200">
          <a:solidFill>
            <a:schemeClr val="tx1"/>
          </a:solidFill>
          <a:latin typeface="Questrial"/>
          <a:ea typeface="+mj-ea"/>
          <a:cs typeface="Questrial"/>
        </a:defRPr>
      </a:lvl1pPr>
    </p:titleStyle>
    <p:bodyStyle>
      <a:lvl1pPr marL="0" indent="0" algn="l" defTabSz="422023" rtl="0" eaLnBrk="1" latinLnBrk="0" hangingPunct="1">
        <a:spcBef>
          <a:spcPct val="20000"/>
        </a:spcBef>
        <a:buFont typeface="Arial" panose="020B0604020202020204" pitchFamily="34" charset="0"/>
        <a:buNone/>
        <a:defRPr sz="2585" kern="1200">
          <a:solidFill>
            <a:schemeClr val="tx2"/>
          </a:solidFill>
          <a:latin typeface="Times New Roman"/>
          <a:ea typeface="+mn-ea"/>
          <a:cs typeface="Times New Roman"/>
        </a:defRPr>
      </a:lvl1pPr>
      <a:lvl2pPr marL="332302" indent="-263764" algn="l" defTabSz="422023" rtl="0" eaLnBrk="1" latinLnBrk="0" hangingPunct="1">
        <a:spcBef>
          <a:spcPts val="277"/>
        </a:spcBef>
        <a:buFont typeface="Arial" panose="020B0604020202020204" pitchFamily="34" charset="0"/>
        <a:buChar char="•"/>
        <a:defRPr sz="2216" kern="1200">
          <a:solidFill>
            <a:schemeClr val="tx2"/>
          </a:solidFill>
          <a:latin typeface="Times New Roman"/>
          <a:ea typeface="+mn-ea"/>
          <a:cs typeface="Times New Roman"/>
        </a:defRPr>
      </a:lvl2pPr>
      <a:lvl3pPr marL="664603" indent="-211011" algn="l" defTabSz="422023" rtl="0" eaLnBrk="1" latinLnBrk="0" hangingPunct="1">
        <a:spcBef>
          <a:spcPct val="20000"/>
        </a:spcBef>
        <a:buFont typeface="Arial" panose="020B0604020202020204" pitchFamily="34" charset="0"/>
        <a:buChar char="–"/>
        <a:defRPr sz="1846" kern="1200">
          <a:solidFill>
            <a:schemeClr val="tx2"/>
          </a:solidFill>
          <a:latin typeface="Times New Roman"/>
          <a:ea typeface="+mn-ea"/>
          <a:cs typeface="Times New Roman"/>
        </a:defRPr>
      </a:lvl3pPr>
      <a:lvl4pPr marL="996905" indent="-211011" algn="l" defTabSz="422023" rtl="0" eaLnBrk="1" latinLnBrk="0" hangingPunct="1">
        <a:spcBef>
          <a:spcPct val="20000"/>
        </a:spcBef>
        <a:buFont typeface="Courier New" panose="02070309020205020404" pitchFamily="49" charset="0"/>
        <a:buChar char="o"/>
        <a:defRPr sz="1662" kern="1200">
          <a:solidFill>
            <a:schemeClr val="tx2"/>
          </a:solidFill>
          <a:latin typeface="Times New Roman"/>
          <a:ea typeface="+mn-ea"/>
          <a:cs typeface="Times New Roman"/>
        </a:defRPr>
      </a:lvl4pPr>
      <a:lvl5pPr marL="1329206" indent="-211011" algn="l" defTabSz="422023" rtl="0" eaLnBrk="1" latinLnBrk="0" hangingPunct="1">
        <a:spcBef>
          <a:spcPct val="20000"/>
        </a:spcBef>
        <a:buSzPct val="90000"/>
        <a:buFont typeface="Wingdings" panose="05000000000000000000" pitchFamily="2" charset="2"/>
        <a:buChar char="Ø"/>
        <a:defRPr sz="1662" kern="1200">
          <a:solidFill>
            <a:schemeClr val="tx2"/>
          </a:solidFill>
          <a:latin typeface="Times New Roman"/>
          <a:ea typeface="+mn-ea"/>
          <a:cs typeface="Times New Roman"/>
        </a:defRPr>
      </a:lvl5pPr>
      <a:lvl6pPr marL="2321126" indent="-211011" algn="l" defTabSz="422023" rtl="0" eaLnBrk="1" latinLnBrk="0" hangingPunct="1">
        <a:spcBef>
          <a:spcPct val="20000"/>
        </a:spcBef>
        <a:buFont typeface="Arial"/>
        <a:buChar char="•"/>
        <a:defRPr sz="1846" kern="1200">
          <a:solidFill>
            <a:schemeClr val="tx1"/>
          </a:solidFill>
          <a:latin typeface="+mn-lt"/>
          <a:ea typeface="+mn-ea"/>
          <a:cs typeface="+mn-cs"/>
        </a:defRPr>
      </a:lvl6pPr>
      <a:lvl7pPr marL="2743150" indent="-211011" algn="l" defTabSz="422023" rtl="0" eaLnBrk="1" latinLnBrk="0" hangingPunct="1">
        <a:spcBef>
          <a:spcPct val="20000"/>
        </a:spcBef>
        <a:buFont typeface="Arial"/>
        <a:buChar char="•"/>
        <a:defRPr sz="1846" kern="1200">
          <a:solidFill>
            <a:schemeClr val="tx1"/>
          </a:solidFill>
          <a:latin typeface="+mn-lt"/>
          <a:ea typeface="+mn-ea"/>
          <a:cs typeface="+mn-cs"/>
        </a:defRPr>
      </a:lvl7pPr>
      <a:lvl8pPr marL="3165172" indent="-211011" algn="l" defTabSz="422023" rtl="0" eaLnBrk="1" latinLnBrk="0" hangingPunct="1">
        <a:spcBef>
          <a:spcPct val="20000"/>
        </a:spcBef>
        <a:buFont typeface="Arial"/>
        <a:buChar char="•"/>
        <a:defRPr sz="1846" kern="1200">
          <a:solidFill>
            <a:schemeClr val="tx1"/>
          </a:solidFill>
          <a:latin typeface="+mn-lt"/>
          <a:ea typeface="+mn-ea"/>
          <a:cs typeface="+mn-cs"/>
        </a:defRPr>
      </a:lvl8pPr>
      <a:lvl9pPr marL="3587196" indent="-211011" algn="l" defTabSz="422023" rtl="0" eaLnBrk="1" latinLnBrk="0" hangingPunct="1">
        <a:spcBef>
          <a:spcPct val="20000"/>
        </a:spcBef>
        <a:buFont typeface="Arial"/>
        <a:buChar char="•"/>
        <a:defRPr sz="1846" kern="1200">
          <a:solidFill>
            <a:schemeClr val="tx1"/>
          </a:solidFill>
          <a:latin typeface="+mn-lt"/>
          <a:ea typeface="+mn-ea"/>
          <a:cs typeface="+mn-cs"/>
        </a:defRPr>
      </a:lvl9pPr>
    </p:bodyStyle>
    <p:otherStyle>
      <a:defPPr>
        <a:defRPr lang="en-US"/>
      </a:defPPr>
      <a:lvl1pPr marL="0" algn="l" defTabSz="422023" rtl="0" eaLnBrk="1" latinLnBrk="0" hangingPunct="1">
        <a:defRPr sz="1662" kern="1200">
          <a:solidFill>
            <a:schemeClr val="tx1"/>
          </a:solidFill>
          <a:latin typeface="+mn-lt"/>
          <a:ea typeface="+mn-ea"/>
          <a:cs typeface="+mn-cs"/>
        </a:defRPr>
      </a:lvl1pPr>
      <a:lvl2pPr marL="422023" algn="l" defTabSz="422023" rtl="0" eaLnBrk="1" latinLnBrk="0" hangingPunct="1">
        <a:defRPr sz="1662" kern="1200">
          <a:solidFill>
            <a:schemeClr val="tx1"/>
          </a:solidFill>
          <a:latin typeface="+mn-lt"/>
          <a:ea typeface="+mn-ea"/>
          <a:cs typeface="+mn-cs"/>
        </a:defRPr>
      </a:lvl2pPr>
      <a:lvl3pPr marL="844046" algn="l" defTabSz="422023" rtl="0" eaLnBrk="1" latinLnBrk="0" hangingPunct="1">
        <a:defRPr sz="1662" kern="1200">
          <a:solidFill>
            <a:schemeClr val="tx1"/>
          </a:solidFill>
          <a:latin typeface="+mn-lt"/>
          <a:ea typeface="+mn-ea"/>
          <a:cs typeface="+mn-cs"/>
        </a:defRPr>
      </a:lvl3pPr>
      <a:lvl4pPr marL="1266069" algn="l" defTabSz="422023" rtl="0" eaLnBrk="1" latinLnBrk="0" hangingPunct="1">
        <a:defRPr sz="1662" kern="1200">
          <a:solidFill>
            <a:schemeClr val="tx1"/>
          </a:solidFill>
          <a:latin typeface="+mn-lt"/>
          <a:ea typeface="+mn-ea"/>
          <a:cs typeface="+mn-cs"/>
        </a:defRPr>
      </a:lvl4pPr>
      <a:lvl5pPr marL="1688091" algn="l" defTabSz="422023" rtl="0" eaLnBrk="1" latinLnBrk="0" hangingPunct="1">
        <a:defRPr sz="1662" kern="1200">
          <a:solidFill>
            <a:schemeClr val="tx1"/>
          </a:solidFill>
          <a:latin typeface="+mn-lt"/>
          <a:ea typeface="+mn-ea"/>
          <a:cs typeface="+mn-cs"/>
        </a:defRPr>
      </a:lvl5pPr>
      <a:lvl6pPr marL="2110115" algn="l" defTabSz="422023" rtl="0" eaLnBrk="1" latinLnBrk="0" hangingPunct="1">
        <a:defRPr sz="1662" kern="1200">
          <a:solidFill>
            <a:schemeClr val="tx1"/>
          </a:solidFill>
          <a:latin typeface="+mn-lt"/>
          <a:ea typeface="+mn-ea"/>
          <a:cs typeface="+mn-cs"/>
        </a:defRPr>
      </a:lvl6pPr>
      <a:lvl7pPr marL="2532138" algn="l" defTabSz="422023" rtl="0" eaLnBrk="1" latinLnBrk="0" hangingPunct="1">
        <a:defRPr sz="1662" kern="1200">
          <a:solidFill>
            <a:schemeClr val="tx1"/>
          </a:solidFill>
          <a:latin typeface="+mn-lt"/>
          <a:ea typeface="+mn-ea"/>
          <a:cs typeface="+mn-cs"/>
        </a:defRPr>
      </a:lvl7pPr>
      <a:lvl8pPr marL="2954160" algn="l" defTabSz="422023" rtl="0" eaLnBrk="1" latinLnBrk="0" hangingPunct="1">
        <a:defRPr sz="1662" kern="1200">
          <a:solidFill>
            <a:schemeClr val="tx1"/>
          </a:solidFill>
          <a:latin typeface="+mn-lt"/>
          <a:ea typeface="+mn-ea"/>
          <a:cs typeface="+mn-cs"/>
        </a:defRPr>
      </a:lvl8pPr>
      <a:lvl9pPr marL="3376184" algn="l" defTabSz="422023"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21"/>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31" y="1600203"/>
            <a:ext cx="10550769" cy="45259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0"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78" name="Title Placeholder 1"/>
          <p:cNvSpPr>
            <a:spLocks noGrp="1"/>
          </p:cNvSpPr>
          <p:nvPr>
            <p:ph type="title"/>
          </p:nvPr>
        </p:nvSpPr>
        <p:spPr>
          <a:xfrm>
            <a:off x="1029676" y="673100"/>
            <a:ext cx="10224477" cy="546100"/>
          </a:xfrm>
          <a:prstGeom prst="rect">
            <a:avLst/>
          </a:prstGeom>
        </p:spPr>
        <p:txBody>
          <a:bodyPr vert="horz" lIns="91440" tIns="45720" rIns="91440" bIns="45720" rtlCol="0" anchor="b">
            <a:noAutofit/>
          </a:bodyPr>
          <a:lstStyle/>
          <a:p>
            <a:r>
              <a:rPr lang="en-US" noProof="0"/>
              <a:t>Click to edit Master title style</a:t>
            </a:r>
            <a:endParaRPr lang="en-GB" noProof="0" dirty="0"/>
          </a:p>
        </p:txBody>
      </p:sp>
      <p:sp>
        <p:nvSpPr>
          <p:cNvPr id="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4"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3037037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Lst>
  <p:hf hdr="0" ftr="0"/>
  <p:txStyles>
    <p:titleStyle>
      <a:lvl1pPr algn="l" defTabSz="422041" rtl="0" eaLnBrk="1" latinLnBrk="0" hangingPunct="1">
        <a:spcBef>
          <a:spcPct val="0"/>
        </a:spcBef>
        <a:buNone/>
        <a:defRPr sz="2954" kern="1200">
          <a:solidFill>
            <a:schemeClr val="tx1"/>
          </a:solidFill>
          <a:latin typeface="Questrial"/>
          <a:ea typeface="+mj-ea"/>
          <a:cs typeface="Questrial"/>
        </a:defRPr>
      </a:lvl1pPr>
    </p:titleStyle>
    <p:bodyStyle>
      <a:lvl1pPr marL="0" indent="0" algn="l" defTabSz="422041" rtl="0" eaLnBrk="1" latinLnBrk="0" hangingPunct="1">
        <a:spcBef>
          <a:spcPct val="20000"/>
        </a:spcBef>
        <a:buFont typeface="Arial" panose="020B0604020202020204" pitchFamily="34" charset="0"/>
        <a:buNone/>
        <a:defRPr sz="2585" kern="1200">
          <a:solidFill>
            <a:schemeClr val="tx2"/>
          </a:solidFill>
          <a:latin typeface="Times New Roman"/>
          <a:ea typeface="+mn-ea"/>
          <a:cs typeface="Times New Roman"/>
        </a:defRPr>
      </a:lvl1pPr>
      <a:lvl2pPr marL="332316" indent="-263776" algn="l" defTabSz="422041" rtl="0" eaLnBrk="1" latinLnBrk="0" hangingPunct="1">
        <a:spcBef>
          <a:spcPts val="277"/>
        </a:spcBef>
        <a:buFont typeface="Arial" panose="020B0604020202020204" pitchFamily="34" charset="0"/>
        <a:buChar char="•"/>
        <a:defRPr sz="2215" kern="1200">
          <a:solidFill>
            <a:schemeClr val="tx2"/>
          </a:solidFill>
          <a:latin typeface="Times New Roman"/>
          <a:ea typeface="+mn-ea"/>
          <a:cs typeface="Times New Roman"/>
        </a:defRPr>
      </a:lvl2pPr>
      <a:lvl3pPr marL="664632" indent="-211021" algn="l" defTabSz="422041" rtl="0" eaLnBrk="1" latinLnBrk="0" hangingPunct="1">
        <a:spcBef>
          <a:spcPct val="20000"/>
        </a:spcBef>
        <a:buFont typeface="Arial" panose="020B0604020202020204" pitchFamily="34" charset="0"/>
        <a:buChar char="–"/>
        <a:defRPr sz="1846" kern="1200">
          <a:solidFill>
            <a:schemeClr val="tx2"/>
          </a:solidFill>
          <a:latin typeface="Times New Roman"/>
          <a:ea typeface="+mn-ea"/>
          <a:cs typeface="Times New Roman"/>
        </a:defRPr>
      </a:lvl3pPr>
      <a:lvl4pPr marL="996948" indent="-211021" algn="l" defTabSz="422041" rtl="0" eaLnBrk="1" latinLnBrk="0" hangingPunct="1">
        <a:spcBef>
          <a:spcPct val="20000"/>
        </a:spcBef>
        <a:buFont typeface="Courier New" panose="02070309020205020404" pitchFamily="49" charset="0"/>
        <a:buChar char="o"/>
        <a:defRPr sz="1662" kern="1200">
          <a:solidFill>
            <a:schemeClr val="tx2"/>
          </a:solidFill>
          <a:latin typeface="Times New Roman"/>
          <a:ea typeface="+mn-ea"/>
          <a:cs typeface="Times New Roman"/>
        </a:defRPr>
      </a:lvl4pPr>
      <a:lvl5pPr marL="1329264" indent="-211021" algn="l" defTabSz="422041" rtl="0" eaLnBrk="1" latinLnBrk="0" hangingPunct="1">
        <a:spcBef>
          <a:spcPct val="20000"/>
        </a:spcBef>
        <a:buSzPct val="90000"/>
        <a:buFont typeface="Wingdings" panose="05000000000000000000" pitchFamily="2" charset="2"/>
        <a:buChar char="Ø"/>
        <a:defRPr sz="1662" kern="1200">
          <a:solidFill>
            <a:schemeClr val="tx2"/>
          </a:solidFill>
          <a:latin typeface="Times New Roman"/>
          <a:ea typeface="+mn-ea"/>
          <a:cs typeface="Times New Roman"/>
        </a:defRPr>
      </a:lvl5pPr>
      <a:lvl6pPr marL="2321227" indent="-211021" algn="l" defTabSz="422041" rtl="0" eaLnBrk="1" latinLnBrk="0" hangingPunct="1">
        <a:spcBef>
          <a:spcPct val="20000"/>
        </a:spcBef>
        <a:buFont typeface="Arial"/>
        <a:buChar char="•"/>
        <a:defRPr sz="1846" kern="1200">
          <a:solidFill>
            <a:schemeClr val="tx1"/>
          </a:solidFill>
          <a:latin typeface="+mn-lt"/>
          <a:ea typeface="+mn-ea"/>
          <a:cs typeface="+mn-cs"/>
        </a:defRPr>
      </a:lvl6pPr>
      <a:lvl7pPr marL="2743269" indent="-211021" algn="l" defTabSz="422041" rtl="0" eaLnBrk="1" latinLnBrk="0" hangingPunct="1">
        <a:spcBef>
          <a:spcPct val="20000"/>
        </a:spcBef>
        <a:buFont typeface="Arial"/>
        <a:buChar char="•"/>
        <a:defRPr sz="1846" kern="1200">
          <a:solidFill>
            <a:schemeClr val="tx1"/>
          </a:solidFill>
          <a:latin typeface="+mn-lt"/>
          <a:ea typeface="+mn-ea"/>
          <a:cs typeface="+mn-cs"/>
        </a:defRPr>
      </a:lvl7pPr>
      <a:lvl8pPr marL="3165310" indent="-211021" algn="l" defTabSz="422041" rtl="0" eaLnBrk="1" latinLnBrk="0" hangingPunct="1">
        <a:spcBef>
          <a:spcPct val="20000"/>
        </a:spcBef>
        <a:buFont typeface="Arial"/>
        <a:buChar char="•"/>
        <a:defRPr sz="1846" kern="1200">
          <a:solidFill>
            <a:schemeClr val="tx1"/>
          </a:solidFill>
          <a:latin typeface="+mn-lt"/>
          <a:ea typeface="+mn-ea"/>
          <a:cs typeface="+mn-cs"/>
        </a:defRPr>
      </a:lvl8pPr>
      <a:lvl9pPr marL="3587351" indent="-211021" algn="l" defTabSz="422041" rtl="0" eaLnBrk="1" latinLnBrk="0" hangingPunct="1">
        <a:spcBef>
          <a:spcPct val="20000"/>
        </a:spcBef>
        <a:buFont typeface="Arial"/>
        <a:buChar char="•"/>
        <a:defRPr sz="1846" kern="1200">
          <a:solidFill>
            <a:schemeClr val="tx1"/>
          </a:solidFill>
          <a:latin typeface="+mn-lt"/>
          <a:ea typeface="+mn-ea"/>
          <a:cs typeface="+mn-cs"/>
        </a:defRPr>
      </a:lvl9pPr>
    </p:bodyStyle>
    <p:otherStyle>
      <a:defPPr>
        <a:defRPr lang="en-US"/>
      </a:defPPr>
      <a:lvl1pPr marL="0" algn="l" defTabSz="422041" rtl="0" eaLnBrk="1" latinLnBrk="0" hangingPunct="1">
        <a:defRPr sz="1662" kern="1200">
          <a:solidFill>
            <a:schemeClr val="tx1"/>
          </a:solidFill>
          <a:latin typeface="+mn-lt"/>
          <a:ea typeface="+mn-ea"/>
          <a:cs typeface="+mn-cs"/>
        </a:defRPr>
      </a:lvl1pPr>
      <a:lvl2pPr marL="422041" algn="l" defTabSz="422041" rtl="0" eaLnBrk="1" latinLnBrk="0" hangingPunct="1">
        <a:defRPr sz="1662" kern="1200">
          <a:solidFill>
            <a:schemeClr val="tx1"/>
          </a:solidFill>
          <a:latin typeface="+mn-lt"/>
          <a:ea typeface="+mn-ea"/>
          <a:cs typeface="+mn-cs"/>
        </a:defRPr>
      </a:lvl2pPr>
      <a:lvl3pPr marL="844083" algn="l" defTabSz="422041" rtl="0" eaLnBrk="1" latinLnBrk="0" hangingPunct="1">
        <a:defRPr sz="1662" kern="1200">
          <a:solidFill>
            <a:schemeClr val="tx1"/>
          </a:solidFill>
          <a:latin typeface="+mn-lt"/>
          <a:ea typeface="+mn-ea"/>
          <a:cs typeface="+mn-cs"/>
        </a:defRPr>
      </a:lvl3pPr>
      <a:lvl4pPr marL="1266124" algn="l" defTabSz="422041" rtl="0" eaLnBrk="1" latinLnBrk="0" hangingPunct="1">
        <a:defRPr sz="1662" kern="1200">
          <a:solidFill>
            <a:schemeClr val="tx1"/>
          </a:solidFill>
          <a:latin typeface="+mn-lt"/>
          <a:ea typeface="+mn-ea"/>
          <a:cs typeface="+mn-cs"/>
        </a:defRPr>
      </a:lvl4pPr>
      <a:lvl5pPr marL="1688165" algn="l" defTabSz="422041" rtl="0" eaLnBrk="1" latinLnBrk="0" hangingPunct="1">
        <a:defRPr sz="1662" kern="1200">
          <a:solidFill>
            <a:schemeClr val="tx1"/>
          </a:solidFill>
          <a:latin typeface="+mn-lt"/>
          <a:ea typeface="+mn-ea"/>
          <a:cs typeface="+mn-cs"/>
        </a:defRPr>
      </a:lvl5pPr>
      <a:lvl6pPr marL="2110207" algn="l" defTabSz="422041" rtl="0" eaLnBrk="1" latinLnBrk="0" hangingPunct="1">
        <a:defRPr sz="1662" kern="1200">
          <a:solidFill>
            <a:schemeClr val="tx1"/>
          </a:solidFill>
          <a:latin typeface="+mn-lt"/>
          <a:ea typeface="+mn-ea"/>
          <a:cs typeface="+mn-cs"/>
        </a:defRPr>
      </a:lvl6pPr>
      <a:lvl7pPr marL="2532248" algn="l" defTabSz="422041" rtl="0" eaLnBrk="1" latinLnBrk="0" hangingPunct="1">
        <a:defRPr sz="1662" kern="1200">
          <a:solidFill>
            <a:schemeClr val="tx1"/>
          </a:solidFill>
          <a:latin typeface="+mn-lt"/>
          <a:ea typeface="+mn-ea"/>
          <a:cs typeface="+mn-cs"/>
        </a:defRPr>
      </a:lvl7pPr>
      <a:lvl8pPr marL="2954289" algn="l" defTabSz="422041" rtl="0" eaLnBrk="1" latinLnBrk="0" hangingPunct="1">
        <a:defRPr sz="1662" kern="1200">
          <a:solidFill>
            <a:schemeClr val="tx1"/>
          </a:solidFill>
          <a:latin typeface="+mn-lt"/>
          <a:ea typeface="+mn-ea"/>
          <a:cs typeface="+mn-cs"/>
        </a:defRPr>
      </a:lvl8pPr>
      <a:lvl9pPr marL="3376331" algn="l" defTabSz="422041"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4" name="Date Placeholder 13"/>
          <p:cNvSpPr>
            <a:spLocks noGrp="1"/>
          </p:cNvSpPr>
          <p:nvPr>
            <p:ph type="dt" sz="half" idx="2"/>
          </p:nvPr>
        </p:nvSpPr>
        <p:spPr>
          <a:xfrm>
            <a:off x="9744405" y="6404984"/>
            <a:ext cx="2037131" cy="365760"/>
          </a:xfrm>
          <a:prstGeom prst="rect">
            <a:avLst/>
          </a:prstGeom>
        </p:spPr>
        <p:txBody>
          <a:bodyPr vert="horz"/>
          <a:lstStyle>
            <a:lvl1pPr algn="r" eaLnBrk="1" latinLnBrk="0" hangingPunct="1">
              <a:defRPr kumimoji="0" sz="1400">
                <a:solidFill>
                  <a:srgbClr val="FFFFFF"/>
                </a:solidFill>
              </a:defRPr>
            </a:lvl1pPr>
          </a:lstStyle>
          <a:p>
            <a:r>
              <a:rPr lang="en-US"/>
              <a:t>Nov 2020</a:t>
            </a:r>
            <a:endParaRPr lang="en-GB"/>
          </a:p>
        </p:txBody>
      </p:sp>
      <p:sp>
        <p:nvSpPr>
          <p:cNvPr id="3" name="Footer Placeholder 2"/>
          <p:cNvSpPr>
            <a:spLocks noGrp="1"/>
          </p:cNvSpPr>
          <p:nvPr>
            <p:ph type="ftr" sz="quarter" idx="3"/>
          </p:nvPr>
        </p:nvSpPr>
        <p:spPr>
          <a:xfrm>
            <a:off x="2447595" y="6360286"/>
            <a:ext cx="7296811" cy="365760"/>
          </a:xfrm>
          <a:prstGeom prst="rect">
            <a:avLst/>
          </a:prstGeom>
        </p:spPr>
        <p:txBody>
          <a:bodyPr vert="horz"/>
          <a:lstStyle>
            <a:lvl1pPr algn="l" eaLnBrk="1" latinLnBrk="0" hangingPunct="1">
              <a:defRPr kumimoji="0" sz="1200">
                <a:solidFill>
                  <a:srgbClr val="FFFFFF"/>
                </a:solidFill>
              </a:defRPr>
            </a:lvl1pPr>
          </a:lstStyle>
          <a:p>
            <a:r>
              <a:rPr lang="en-GB"/>
              <a:t>Footer</a:t>
            </a:r>
            <a:endParaRPr lang="en-GB"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5" name="Oval 14"/>
          <p:cNvSpPr/>
          <p:nvPr/>
        </p:nvSpPr>
        <p:spPr>
          <a:xfrm>
            <a:off x="5815584" y="1050524"/>
            <a:ext cx="560832" cy="420624"/>
          </a:xfrm>
          <a:prstGeom prst="ellipse">
            <a:avLst/>
          </a:prstGeom>
          <a:solidFill>
            <a:srgbClr val="FFFFFF"/>
          </a:solidFill>
          <a:ln w="50800" cap="rnd" cmpd="dbl" algn="ctr">
            <a:solidFill>
              <a:srgbClr val="7B9998"/>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3" name="Slide Number Placeholder 22"/>
          <p:cNvSpPr>
            <a:spLocks noGrp="1"/>
          </p:cNvSpPr>
          <p:nvPr>
            <p:ph type="sldNum" sz="quarter" idx="4"/>
          </p:nvPr>
        </p:nvSpPr>
        <p:spPr>
          <a:xfrm>
            <a:off x="431371" y="6343885"/>
            <a:ext cx="609600" cy="441325"/>
          </a:xfrm>
          <a:prstGeom prst="rect">
            <a:avLst/>
          </a:prstGeom>
        </p:spPr>
        <p:txBody>
          <a:bodyPr vert="horz" lIns="45720" rIns="45720" anchor="ctr">
            <a:normAutofit/>
          </a:bodyPr>
          <a:lstStyle>
            <a:lvl1pPr algn="ctr" eaLnBrk="1" latinLnBrk="0" hangingPunct="1">
              <a:defRPr kumimoji="0" sz="1600">
                <a:solidFill>
                  <a:schemeClr val="bg1"/>
                </a:solidFill>
              </a:defRPr>
            </a:lvl1pPr>
          </a:lstStyle>
          <a:p>
            <a:fld id="{66651864-7AE9-4E68-A2A4-5DD771A6C4E9}" type="slidenum">
              <a:rPr lang="en-GB" smtClean="0">
                <a:solidFill>
                  <a:prstClr val="white"/>
                </a:solidFill>
              </a:rPr>
              <a:pPr/>
              <a:t>‹#›</a:t>
            </a:fld>
            <a:endParaRPr lang="en-GB" dirty="0">
              <a:solidFill>
                <a:prstClr val="white"/>
              </a:solidFill>
            </a:endParaRPr>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grpSp>
        <p:nvGrpSpPr>
          <p:cNvPr id="20" name="Group 19"/>
          <p:cNvGrpSpPr/>
          <p:nvPr userDrawn="1"/>
        </p:nvGrpSpPr>
        <p:grpSpPr>
          <a:xfrm>
            <a:off x="5914390" y="1135423"/>
            <a:ext cx="363220" cy="250826"/>
            <a:chOff x="0" y="0"/>
            <a:chExt cx="272415" cy="250948"/>
          </a:xfrm>
        </p:grpSpPr>
        <p:sp>
          <p:nvSpPr>
            <p:cNvPr id="21" name="Oval 20"/>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24" name="Chord 23"/>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25" name="Straight Connector 24"/>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6" name="Oval 25"/>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7" name="Straight Connector 26"/>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26080992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hf hdr="0" ftr="0"/>
  <p:txStyles>
    <p:titleStyle>
      <a:lvl1pPr algn="ctr" rtl="0" eaLnBrk="1" latinLnBrk="0" hangingPunct="1">
        <a:spcBef>
          <a:spcPct val="0"/>
        </a:spcBef>
        <a:buNone/>
        <a:defRPr kumimoji="0" sz="3300" kern="1200">
          <a:solidFill>
            <a:schemeClr val="bg2">
              <a:lumMod val="50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lumMod val="75000"/>
          </a:schemeClr>
        </a:buClr>
        <a:buSzPct val="70000"/>
        <a:buFont typeface="Wingdings" panose="05000000000000000000" pitchFamily="2" charset="2"/>
        <a:buChar char="Ø"/>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1">
          <a:blip r:embed="rId24"/>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33" y="1600205"/>
            <a:ext cx="10550769" cy="45259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0" name="Footer Placeholder 4"/>
          <p:cNvSpPr>
            <a:spLocks noGrp="1"/>
          </p:cNvSpPr>
          <p:nvPr>
            <p:ph type="ftr" sz="quarter" idx="3"/>
          </p:nvPr>
        </p:nvSpPr>
        <p:spPr>
          <a:xfrm>
            <a:off x="2652317" y="650716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78" name="Title Placeholder 1"/>
          <p:cNvSpPr>
            <a:spLocks noGrp="1"/>
          </p:cNvSpPr>
          <p:nvPr>
            <p:ph type="title"/>
          </p:nvPr>
        </p:nvSpPr>
        <p:spPr>
          <a:xfrm>
            <a:off x="1029676" y="673100"/>
            <a:ext cx="10224477" cy="546100"/>
          </a:xfrm>
          <a:prstGeom prst="rect">
            <a:avLst/>
          </a:prstGeom>
        </p:spPr>
        <p:txBody>
          <a:bodyPr vert="horz" lIns="91440" tIns="45720" rIns="91440" bIns="45720" rtlCol="0" anchor="b">
            <a:noAutofit/>
          </a:bodyPr>
          <a:lstStyle/>
          <a:p>
            <a:r>
              <a:rPr lang="en-US" noProof="0"/>
              <a:t>Click to edit Master title style</a:t>
            </a:r>
            <a:endParaRPr lang="en-GB" noProof="0" dirty="0"/>
          </a:p>
        </p:txBody>
      </p:sp>
      <p:sp>
        <p:nvSpPr>
          <p:cNvPr id="2" name="Date Placeholder 1"/>
          <p:cNvSpPr>
            <a:spLocks noGrp="1"/>
          </p:cNvSpPr>
          <p:nvPr>
            <p:ph type="dt" sz="half" idx="2"/>
          </p:nvPr>
        </p:nvSpPr>
        <p:spPr>
          <a:xfrm>
            <a:off x="1031633" y="6507168"/>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4" name="Slide Number Placeholder 3"/>
          <p:cNvSpPr>
            <a:spLocks noGrp="1"/>
          </p:cNvSpPr>
          <p:nvPr>
            <p:ph type="sldNum" sz="quarter" idx="4"/>
          </p:nvPr>
        </p:nvSpPr>
        <p:spPr>
          <a:xfrm>
            <a:off x="335362" y="6507166"/>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8" name="Picture 7">
            <a:extLst>
              <a:ext uri="{FF2B5EF4-FFF2-40B4-BE49-F238E27FC236}">
                <a16:creationId xmlns:a16="http://schemas.microsoft.com/office/drawing/2014/main" id="{97309D04-DD06-4E67-8AD9-B111EBBAA1B1}"/>
              </a:ext>
            </a:extLst>
          </p:cNvPr>
          <p:cNvPicPr>
            <a:picLocks noChangeAspect="1"/>
          </p:cNvPicPr>
          <p:nvPr/>
        </p:nvPicPr>
        <p:blipFill>
          <a:blip r:embed="rId25"/>
          <a:stretch>
            <a:fillRect/>
          </a:stretch>
        </p:blipFill>
        <p:spPr>
          <a:xfrm>
            <a:off x="10976881" y="5947193"/>
            <a:ext cx="901175" cy="738949"/>
          </a:xfrm>
          <a:prstGeom prst="rect">
            <a:avLst/>
          </a:prstGeom>
        </p:spPr>
      </p:pic>
    </p:spTree>
    <p:extLst>
      <p:ext uri="{BB962C8B-B14F-4D97-AF65-F5344CB8AC3E}">
        <p14:creationId xmlns:p14="http://schemas.microsoft.com/office/powerpoint/2010/main" val="66225457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Lst>
  <p:hf hdr="0" ftr="0"/>
  <p:txStyles>
    <p:titleStyle>
      <a:lvl1pPr algn="l" defTabSz="422041" rtl="0" eaLnBrk="1" latinLnBrk="0" hangingPunct="1">
        <a:spcBef>
          <a:spcPct val="0"/>
        </a:spcBef>
        <a:buNone/>
        <a:defRPr sz="2954" kern="1200">
          <a:solidFill>
            <a:schemeClr val="tx1"/>
          </a:solidFill>
          <a:latin typeface="Questrial"/>
          <a:ea typeface="+mj-ea"/>
          <a:cs typeface="Questrial"/>
        </a:defRPr>
      </a:lvl1pPr>
    </p:titleStyle>
    <p:bodyStyle>
      <a:lvl1pPr marL="0" indent="0" algn="l" defTabSz="422041" rtl="0" eaLnBrk="1" latinLnBrk="0" hangingPunct="1">
        <a:spcBef>
          <a:spcPct val="20000"/>
        </a:spcBef>
        <a:buFont typeface="Arial" panose="020B0604020202020204" pitchFamily="34" charset="0"/>
        <a:buNone/>
        <a:defRPr sz="2585" kern="1200">
          <a:solidFill>
            <a:schemeClr val="tx2"/>
          </a:solidFill>
          <a:latin typeface="Times New Roman"/>
          <a:ea typeface="+mn-ea"/>
          <a:cs typeface="Times New Roman"/>
        </a:defRPr>
      </a:lvl1pPr>
      <a:lvl2pPr marL="332316" indent="-263776" algn="l" defTabSz="422041" rtl="0" eaLnBrk="1" latinLnBrk="0" hangingPunct="1">
        <a:spcBef>
          <a:spcPts val="277"/>
        </a:spcBef>
        <a:buFont typeface="Arial" panose="020B0604020202020204" pitchFamily="34" charset="0"/>
        <a:buChar char="•"/>
        <a:defRPr sz="2215" kern="1200">
          <a:solidFill>
            <a:schemeClr val="tx2"/>
          </a:solidFill>
          <a:latin typeface="Times New Roman"/>
          <a:ea typeface="+mn-ea"/>
          <a:cs typeface="Times New Roman"/>
        </a:defRPr>
      </a:lvl2pPr>
      <a:lvl3pPr marL="664632" indent="-211021" algn="l" defTabSz="422041" rtl="0" eaLnBrk="1" latinLnBrk="0" hangingPunct="1">
        <a:spcBef>
          <a:spcPct val="20000"/>
        </a:spcBef>
        <a:buFont typeface="Arial" panose="020B0604020202020204" pitchFamily="34" charset="0"/>
        <a:buChar char="–"/>
        <a:defRPr sz="1846" kern="1200">
          <a:solidFill>
            <a:schemeClr val="tx2"/>
          </a:solidFill>
          <a:latin typeface="Times New Roman"/>
          <a:ea typeface="+mn-ea"/>
          <a:cs typeface="Times New Roman"/>
        </a:defRPr>
      </a:lvl3pPr>
      <a:lvl4pPr marL="996948" indent="-211021" algn="l" defTabSz="422041" rtl="0" eaLnBrk="1" latinLnBrk="0" hangingPunct="1">
        <a:spcBef>
          <a:spcPct val="20000"/>
        </a:spcBef>
        <a:buFont typeface="Courier New" panose="02070309020205020404" pitchFamily="49" charset="0"/>
        <a:buChar char="o"/>
        <a:defRPr sz="1662" kern="1200">
          <a:solidFill>
            <a:schemeClr val="tx2"/>
          </a:solidFill>
          <a:latin typeface="Times New Roman"/>
          <a:ea typeface="+mn-ea"/>
          <a:cs typeface="Times New Roman"/>
        </a:defRPr>
      </a:lvl4pPr>
      <a:lvl5pPr marL="1329264" indent="-211021" algn="l" defTabSz="422041" rtl="0" eaLnBrk="1" latinLnBrk="0" hangingPunct="1">
        <a:spcBef>
          <a:spcPct val="20000"/>
        </a:spcBef>
        <a:buSzPct val="90000"/>
        <a:buFont typeface="Wingdings" panose="05000000000000000000" pitchFamily="2" charset="2"/>
        <a:buChar char="Ø"/>
        <a:defRPr sz="1662" kern="1200">
          <a:solidFill>
            <a:schemeClr val="tx2"/>
          </a:solidFill>
          <a:latin typeface="Times New Roman"/>
          <a:ea typeface="+mn-ea"/>
          <a:cs typeface="Times New Roman"/>
        </a:defRPr>
      </a:lvl5pPr>
      <a:lvl6pPr marL="2321227" indent="-211021" algn="l" defTabSz="422041" rtl="0" eaLnBrk="1" latinLnBrk="0" hangingPunct="1">
        <a:spcBef>
          <a:spcPct val="20000"/>
        </a:spcBef>
        <a:buFont typeface="Arial"/>
        <a:buChar char="•"/>
        <a:defRPr sz="1846" kern="1200">
          <a:solidFill>
            <a:schemeClr val="tx1"/>
          </a:solidFill>
          <a:latin typeface="+mn-lt"/>
          <a:ea typeface="+mn-ea"/>
          <a:cs typeface="+mn-cs"/>
        </a:defRPr>
      </a:lvl6pPr>
      <a:lvl7pPr marL="2743269" indent="-211021" algn="l" defTabSz="422041" rtl="0" eaLnBrk="1" latinLnBrk="0" hangingPunct="1">
        <a:spcBef>
          <a:spcPct val="20000"/>
        </a:spcBef>
        <a:buFont typeface="Arial"/>
        <a:buChar char="•"/>
        <a:defRPr sz="1846" kern="1200">
          <a:solidFill>
            <a:schemeClr val="tx1"/>
          </a:solidFill>
          <a:latin typeface="+mn-lt"/>
          <a:ea typeface="+mn-ea"/>
          <a:cs typeface="+mn-cs"/>
        </a:defRPr>
      </a:lvl7pPr>
      <a:lvl8pPr marL="3165310" indent="-211021" algn="l" defTabSz="422041" rtl="0" eaLnBrk="1" latinLnBrk="0" hangingPunct="1">
        <a:spcBef>
          <a:spcPct val="20000"/>
        </a:spcBef>
        <a:buFont typeface="Arial"/>
        <a:buChar char="•"/>
        <a:defRPr sz="1846" kern="1200">
          <a:solidFill>
            <a:schemeClr val="tx1"/>
          </a:solidFill>
          <a:latin typeface="+mn-lt"/>
          <a:ea typeface="+mn-ea"/>
          <a:cs typeface="+mn-cs"/>
        </a:defRPr>
      </a:lvl8pPr>
      <a:lvl9pPr marL="3587351" indent="-211021" algn="l" defTabSz="422041" rtl="0" eaLnBrk="1" latinLnBrk="0" hangingPunct="1">
        <a:spcBef>
          <a:spcPct val="20000"/>
        </a:spcBef>
        <a:buFont typeface="Arial"/>
        <a:buChar char="•"/>
        <a:defRPr sz="1846" kern="1200">
          <a:solidFill>
            <a:schemeClr val="tx1"/>
          </a:solidFill>
          <a:latin typeface="+mn-lt"/>
          <a:ea typeface="+mn-ea"/>
          <a:cs typeface="+mn-cs"/>
        </a:defRPr>
      </a:lvl9pPr>
    </p:bodyStyle>
    <p:otherStyle>
      <a:defPPr>
        <a:defRPr lang="en-US"/>
      </a:defPPr>
      <a:lvl1pPr marL="0" algn="l" defTabSz="422041" rtl="0" eaLnBrk="1" latinLnBrk="0" hangingPunct="1">
        <a:defRPr sz="1662" kern="1200">
          <a:solidFill>
            <a:schemeClr val="tx1"/>
          </a:solidFill>
          <a:latin typeface="+mn-lt"/>
          <a:ea typeface="+mn-ea"/>
          <a:cs typeface="+mn-cs"/>
        </a:defRPr>
      </a:lvl1pPr>
      <a:lvl2pPr marL="422041" algn="l" defTabSz="422041" rtl="0" eaLnBrk="1" latinLnBrk="0" hangingPunct="1">
        <a:defRPr sz="1662" kern="1200">
          <a:solidFill>
            <a:schemeClr val="tx1"/>
          </a:solidFill>
          <a:latin typeface="+mn-lt"/>
          <a:ea typeface="+mn-ea"/>
          <a:cs typeface="+mn-cs"/>
        </a:defRPr>
      </a:lvl2pPr>
      <a:lvl3pPr marL="844083" algn="l" defTabSz="422041" rtl="0" eaLnBrk="1" latinLnBrk="0" hangingPunct="1">
        <a:defRPr sz="1662" kern="1200">
          <a:solidFill>
            <a:schemeClr val="tx1"/>
          </a:solidFill>
          <a:latin typeface="+mn-lt"/>
          <a:ea typeface="+mn-ea"/>
          <a:cs typeface="+mn-cs"/>
        </a:defRPr>
      </a:lvl3pPr>
      <a:lvl4pPr marL="1266124" algn="l" defTabSz="422041" rtl="0" eaLnBrk="1" latinLnBrk="0" hangingPunct="1">
        <a:defRPr sz="1662" kern="1200">
          <a:solidFill>
            <a:schemeClr val="tx1"/>
          </a:solidFill>
          <a:latin typeface="+mn-lt"/>
          <a:ea typeface="+mn-ea"/>
          <a:cs typeface="+mn-cs"/>
        </a:defRPr>
      </a:lvl4pPr>
      <a:lvl5pPr marL="1688165" algn="l" defTabSz="422041" rtl="0" eaLnBrk="1" latinLnBrk="0" hangingPunct="1">
        <a:defRPr sz="1662" kern="1200">
          <a:solidFill>
            <a:schemeClr val="tx1"/>
          </a:solidFill>
          <a:latin typeface="+mn-lt"/>
          <a:ea typeface="+mn-ea"/>
          <a:cs typeface="+mn-cs"/>
        </a:defRPr>
      </a:lvl5pPr>
      <a:lvl6pPr marL="2110207" algn="l" defTabSz="422041" rtl="0" eaLnBrk="1" latinLnBrk="0" hangingPunct="1">
        <a:defRPr sz="1662" kern="1200">
          <a:solidFill>
            <a:schemeClr val="tx1"/>
          </a:solidFill>
          <a:latin typeface="+mn-lt"/>
          <a:ea typeface="+mn-ea"/>
          <a:cs typeface="+mn-cs"/>
        </a:defRPr>
      </a:lvl6pPr>
      <a:lvl7pPr marL="2532248" algn="l" defTabSz="422041" rtl="0" eaLnBrk="1" latinLnBrk="0" hangingPunct="1">
        <a:defRPr sz="1662" kern="1200">
          <a:solidFill>
            <a:schemeClr val="tx1"/>
          </a:solidFill>
          <a:latin typeface="+mn-lt"/>
          <a:ea typeface="+mn-ea"/>
          <a:cs typeface="+mn-cs"/>
        </a:defRPr>
      </a:lvl7pPr>
      <a:lvl8pPr marL="2954289" algn="l" defTabSz="422041" rtl="0" eaLnBrk="1" latinLnBrk="0" hangingPunct="1">
        <a:defRPr sz="1662" kern="1200">
          <a:solidFill>
            <a:schemeClr val="tx1"/>
          </a:solidFill>
          <a:latin typeface="+mn-lt"/>
          <a:ea typeface="+mn-ea"/>
          <a:cs typeface="+mn-cs"/>
        </a:defRPr>
      </a:lvl8pPr>
      <a:lvl9pPr marL="3376331" algn="l" defTabSz="422041"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oleObject" Target="../embeddings/oleObject2.bin"/><Relationship Id="rId4" Type="http://schemas.openxmlformats.org/officeDocument/2006/relationships/image" Target="../media/image12.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7.xml"/><Relationship Id="rId5" Type="http://schemas.openxmlformats.org/officeDocument/2006/relationships/image" Target="../media/image18.pn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33.xml"/><Relationship Id="rId5" Type="http://schemas.openxmlformats.org/officeDocument/2006/relationships/image" Target="../media/image21.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ASMITA Humber Practical</a:t>
            </a:r>
          </a:p>
        </p:txBody>
      </p:sp>
      <p:sp>
        <p:nvSpPr>
          <p:cNvPr id="3" name="Subtitle 2"/>
          <p:cNvSpPr>
            <a:spLocks noGrp="1"/>
          </p:cNvSpPr>
          <p:nvPr>
            <p:ph type="subTitle" idx="1"/>
          </p:nvPr>
        </p:nvSpPr>
        <p:spPr/>
        <p:txBody>
          <a:bodyPr/>
          <a:lstStyle/>
          <a:p>
            <a:r>
              <a:rPr lang="en-US" dirty="0"/>
              <a:t>Prof. Ian </a:t>
            </a:r>
            <a:r>
              <a:rPr lang="en-US" dirty="0" err="1"/>
              <a:t>Townend</a:t>
            </a:r>
            <a:endParaRPr lang="en-US" dirty="0"/>
          </a:p>
        </p:txBody>
      </p:sp>
      <p:sp>
        <p:nvSpPr>
          <p:cNvPr id="5" name="Rectangle 14"/>
          <p:cNvSpPr txBox="1">
            <a:spLocks noChangeArrowheads="1"/>
          </p:cNvSpPr>
          <p:nvPr/>
        </p:nvSpPr>
        <p:spPr>
          <a:xfrm>
            <a:off x="2508740" y="946054"/>
            <a:ext cx="7174523" cy="1992044"/>
          </a:xfrm>
          <a:prstGeom prst="rect">
            <a:avLst/>
          </a:prstGeom>
        </p:spPr>
        <p:txBody>
          <a:bodyPr vert="horz" lIns="84406" tIns="42203" rIns="84406" bIns="42203" rtlCol="0" anchor="ctr">
            <a:noAutofit/>
          </a:bodyPr>
          <a:lstStyle>
            <a:lvl1pPr algn="r" defTabSz="457200" rtl="0" eaLnBrk="1" latinLnBrk="0" hangingPunct="1">
              <a:spcBef>
                <a:spcPct val="0"/>
              </a:spcBef>
              <a:buNone/>
              <a:defRPr sz="3200" kern="1200">
                <a:solidFill>
                  <a:schemeClr val="bg2"/>
                </a:solidFill>
                <a:latin typeface="Questrial"/>
                <a:ea typeface="+mj-ea"/>
                <a:cs typeface="Questrial"/>
              </a:defRPr>
            </a:lvl1pPr>
          </a:lstStyle>
          <a:p>
            <a:pPr algn="ctr" defTabSz="400461">
              <a:defRPr/>
            </a:pPr>
            <a:r>
              <a:rPr lang="en-GB" sz="2585" b="1" dirty="0">
                <a:solidFill>
                  <a:srgbClr val="0F4A7F"/>
                </a:solidFill>
              </a:rPr>
              <a:t>The ASMITA model </a:t>
            </a:r>
            <a:br>
              <a:rPr lang="en-GB" sz="2585" dirty="0">
                <a:solidFill>
                  <a:srgbClr val="FFFFFE"/>
                </a:solidFill>
              </a:rPr>
            </a:br>
            <a:br>
              <a:rPr lang="en-GB" sz="923" dirty="0">
                <a:solidFill>
                  <a:srgbClr val="FFFFFE"/>
                </a:solidFill>
              </a:rPr>
            </a:br>
            <a:r>
              <a:rPr lang="en-GB" sz="2585" u="sng" dirty="0">
                <a:solidFill>
                  <a:srgbClr val="0F4A7F"/>
                </a:solidFill>
              </a:rPr>
              <a:t>A</a:t>
            </a:r>
            <a:r>
              <a:rPr lang="en-GB" sz="2585" dirty="0">
                <a:solidFill>
                  <a:srgbClr val="0F4A7F"/>
                </a:solidFill>
              </a:rPr>
              <a:t>ggregated </a:t>
            </a:r>
            <a:r>
              <a:rPr lang="en-GB" sz="2585" u="sng" dirty="0">
                <a:solidFill>
                  <a:srgbClr val="0F4A7F"/>
                </a:solidFill>
              </a:rPr>
              <a:t>S</a:t>
            </a:r>
            <a:r>
              <a:rPr lang="en-GB" sz="2585" dirty="0">
                <a:solidFill>
                  <a:srgbClr val="0F4A7F"/>
                </a:solidFill>
              </a:rPr>
              <a:t>cale </a:t>
            </a:r>
            <a:r>
              <a:rPr lang="en-GB" sz="2585" u="sng" dirty="0">
                <a:solidFill>
                  <a:srgbClr val="0F4A7F"/>
                </a:solidFill>
              </a:rPr>
              <a:t>M</a:t>
            </a:r>
            <a:r>
              <a:rPr lang="en-GB" sz="2585" dirty="0">
                <a:solidFill>
                  <a:srgbClr val="0F4A7F"/>
                </a:solidFill>
              </a:rPr>
              <a:t>orphological </a:t>
            </a:r>
            <a:r>
              <a:rPr lang="en-GB" sz="2585" u="sng" dirty="0">
                <a:solidFill>
                  <a:srgbClr val="0F4A7F"/>
                </a:solidFill>
              </a:rPr>
              <a:t>I</a:t>
            </a:r>
            <a:r>
              <a:rPr lang="en-GB" sz="2585" dirty="0">
                <a:solidFill>
                  <a:srgbClr val="0F4A7F"/>
                </a:solidFill>
              </a:rPr>
              <a:t>nteraction between a </a:t>
            </a:r>
            <a:r>
              <a:rPr lang="en-GB" sz="2585" u="sng" dirty="0">
                <a:solidFill>
                  <a:srgbClr val="0F4A7F"/>
                </a:solidFill>
              </a:rPr>
              <a:t>T</a:t>
            </a:r>
            <a:r>
              <a:rPr lang="en-GB" sz="2585" dirty="0">
                <a:solidFill>
                  <a:srgbClr val="0F4A7F"/>
                </a:solidFill>
              </a:rPr>
              <a:t>idal inlet and the </a:t>
            </a:r>
            <a:r>
              <a:rPr lang="en-GB" sz="2585" u="sng">
                <a:solidFill>
                  <a:srgbClr val="0F4A7F"/>
                </a:solidFill>
              </a:rPr>
              <a:t>A</a:t>
            </a:r>
            <a:r>
              <a:rPr lang="en-GB" sz="2585">
                <a:solidFill>
                  <a:srgbClr val="0F4A7F"/>
                </a:solidFill>
              </a:rPr>
              <a:t>djacent coast</a:t>
            </a:r>
            <a:endParaRPr lang="en-GB" sz="2585" dirty="0">
              <a:solidFill>
                <a:srgbClr val="0F4A7F"/>
              </a:solidFill>
            </a:endParaRPr>
          </a:p>
        </p:txBody>
      </p:sp>
      <p:sp>
        <p:nvSpPr>
          <p:cNvPr id="6" name="Text Box 17"/>
          <p:cNvSpPr txBox="1">
            <a:spLocks noChangeArrowheads="1"/>
          </p:cNvSpPr>
          <p:nvPr/>
        </p:nvSpPr>
        <p:spPr bwMode="auto">
          <a:xfrm>
            <a:off x="2724152" y="3002576"/>
            <a:ext cx="6843346"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defTabSz="421970" eaLnBrk="1" hangingPunct="1">
              <a:defRPr/>
            </a:pPr>
            <a:r>
              <a:rPr lang="en-GB" sz="1846" b="1" dirty="0">
                <a:solidFill>
                  <a:srgbClr val="719F25"/>
                </a:solidFill>
              </a:rPr>
              <a:t>Also referred to as an:</a:t>
            </a:r>
          </a:p>
          <a:p>
            <a:pPr algn="ctr" defTabSz="421970" eaLnBrk="1" hangingPunct="1">
              <a:defRPr/>
            </a:pPr>
            <a:r>
              <a:rPr lang="en-GB" sz="1846" b="1" dirty="0">
                <a:solidFill>
                  <a:srgbClr val="719F25"/>
                </a:solidFill>
              </a:rPr>
              <a:t> Aggregated, Box, Lumped parameter, or Semi-empirical  model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717" y="5902898"/>
            <a:ext cx="2484207" cy="631183"/>
          </a:xfrm>
          <a:prstGeom prst="rect">
            <a:avLst/>
          </a:prstGeom>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4950409" y="5419910"/>
            <a:ext cx="2131082" cy="699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031230" y="5314800"/>
            <a:ext cx="3744771" cy="361317"/>
          </a:xfrm>
          <a:prstGeom prst="rect">
            <a:avLst/>
          </a:prstGeom>
          <a:noFill/>
        </p:spPr>
        <p:txBody>
          <a:bodyPr wrap="square" rtlCol="0">
            <a:spAutoFit/>
          </a:bodyPr>
          <a:lstStyle/>
          <a:p>
            <a:pPr defTabSz="421970">
              <a:defRPr/>
            </a:pPr>
            <a:r>
              <a:rPr lang="en-GB" sz="1748" dirty="0">
                <a:solidFill>
                  <a:srgbClr val="0F4A7F"/>
                </a:solidFill>
                <a:latin typeface="Times New Roman"/>
              </a:rPr>
              <a:t>With acknowledgements to:</a:t>
            </a:r>
          </a:p>
        </p:txBody>
      </p:sp>
      <p:pic>
        <p:nvPicPr>
          <p:cNvPr id="11" name="Picture 2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5608" y="6161969"/>
            <a:ext cx="1960684" cy="5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58CA28C1-B968-417C-A474-89B6DEC38258}"/>
              </a:ext>
            </a:extLst>
          </p:cNvPr>
          <p:cNvPicPr>
            <a:picLocks noChangeAspect="1"/>
          </p:cNvPicPr>
          <p:nvPr/>
        </p:nvPicPr>
        <p:blipFill>
          <a:blip r:embed="rId6"/>
          <a:stretch>
            <a:fillRect/>
          </a:stretch>
        </p:blipFill>
        <p:spPr>
          <a:xfrm>
            <a:off x="7811937" y="6129228"/>
            <a:ext cx="1425660" cy="601815"/>
          </a:xfrm>
          <a:prstGeom prst="rect">
            <a:avLst/>
          </a:prstGeom>
        </p:spPr>
      </p:pic>
      <p:pic>
        <p:nvPicPr>
          <p:cNvPr id="12" name="Picture 11">
            <a:extLst>
              <a:ext uri="{FF2B5EF4-FFF2-40B4-BE49-F238E27FC236}">
                <a16:creationId xmlns:a16="http://schemas.microsoft.com/office/drawing/2014/main" id="{D61B1388-AEC1-4E8E-97A9-DA2BA9313F12}"/>
              </a:ext>
            </a:extLst>
          </p:cNvPr>
          <p:cNvPicPr>
            <a:picLocks noChangeAspect="1"/>
          </p:cNvPicPr>
          <p:nvPr/>
        </p:nvPicPr>
        <p:blipFill>
          <a:blip r:embed="rId7"/>
          <a:stretch>
            <a:fillRect/>
          </a:stretch>
        </p:blipFill>
        <p:spPr>
          <a:xfrm>
            <a:off x="7498514" y="5578282"/>
            <a:ext cx="2052509" cy="471390"/>
          </a:xfrm>
          <a:prstGeom prst="rect">
            <a:avLst/>
          </a:prstGeom>
        </p:spPr>
      </p:pic>
      <p:sp>
        <p:nvSpPr>
          <p:cNvPr id="8" name="PB">
            <a:extLst>
              <a:ext uri="{FF2B5EF4-FFF2-40B4-BE49-F238E27FC236}">
                <a16:creationId xmlns:a16="http://schemas.microsoft.com/office/drawing/2014/main" id="{0CF4B123-1A4F-4F59-89D0-A8EA95073EB0}"/>
              </a:ext>
            </a:extLst>
          </p:cNvPr>
          <p:cNvSpPr/>
          <p:nvPr/>
        </p:nvSpPr>
        <p:spPr>
          <a:xfrm>
            <a:off x="0" y="0"/>
            <a:ext cx="0" cy="0"/>
          </a:xfrm>
          <a:prstGeom prst="rect">
            <a:avLst/>
          </a:prstGeom>
          <a:solidFill>
            <a:srgbClr val="005FA4"/>
          </a:solidFill>
          <a:ln w="9525" cap="flat" cmpd="sng" algn="ctr">
            <a:noFill/>
            <a:prstDash val="solid"/>
          </a:ln>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F8CF-3941-4973-94F9-05714688C45E}"/>
              </a:ext>
            </a:extLst>
          </p:cNvPr>
          <p:cNvSpPr>
            <a:spLocks noGrp="1"/>
          </p:cNvSpPr>
          <p:nvPr>
            <p:ph type="title"/>
          </p:nvPr>
        </p:nvSpPr>
        <p:spPr/>
        <p:txBody>
          <a:bodyPr/>
          <a:lstStyle/>
          <a:p>
            <a:r>
              <a:rPr lang="en-GB" dirty="0"/>
              <a:t>Files for Exercise</a:t>
            </a:r>
          </a:p>
        </p:txBody>
      </p:sp>
      <p:sp>
        <p:nvSpPr>
          <p:cNvPr id="3" name="Content Placeholder 2">
            <a:extLst>
              <a:ext uri="{FF2B5EF4-FFF2-40B4-BE49-F238E27FC236}">
                <a16:creationId xmlns:a16="http://schemas.microsoft.com/office/drawing/2014/main" id="{080E9B2D-9CB5-49E0-8B25-258D8FB39694}"/>
              </a:ext>
            </a:extLst>
          </p:cNvPr>
          <p:cNvSpPr>
            <a:spLocks noGrp="1"/>
          </p:cNvSpPr>
          <p:nvPr>
            <p:ph idx="10"/>
          </p:nvPr>
        </p:nvSpPr>
        <p:spPr>
          <a:xfrm>
            <a:off x="1904189" y="1954264"/>
            <a:ext cx="8859466" cy="4345636"/>
          </a:xfrm>
        </p:spPr>
        <p:txBody>
          <a:bodyPr>
            <a:normAutofit/>
          </a:bodyPr>
          <a:lstStyle/>
          <a:p>
            <a:r>
              <a:rPr lang="en-GB" sz="2800" dirty="0"/>
              <a:t>Unzip the file ASMITA_practical.zip to your working folder. The zip file should contain:</a:t>
            </a:r>
          </a:p>
          <a:p>
            <a:endParaRPr lang="en-GB" sz="1000" dirty="0"/>
          </a:p>
          <a:p>
            <a:pPr marL="342900" indent="-342900">
              <a:lnSpc>
                <a:spcPct val="107000"/>
              </a:lnSpc>
              <a:buFont typeface="Symbol" panose="05050102010706020507" pitchFamily="18" charset="2"/>
              <a:buChar char=""/>
            </a:pPr>
            <a:r>
              <a:rPr lang="en-GB" sz="2000" dirty="0">
                <a:latin typeface="Times New Roman" panose="02020603050405020304" pitchFamily="18" charset="0"/>
                <a:ea typeface="Microsoft YaHei" panose="020B0503020204020204" pitchFamily="34" charset="-122"/>
                <a:cs typeface="Times New Roman" panose="02020603050405020304" pitchFamily="18" charset="0"/>
              </a:rPr>
              <a:t>ASMITA Humber training exercise.pdf – this PowerPoint</a:t>
            </a:r>
          </a:p>
          <a:p>
            <a:pPr marL="342900" indent="-342900">
              <a:lnSpc>
                <a:spcPct val="107000"/>
              </a:lnSpc>
              <a:buFont typeface="Symbol" panose="05050102010706020507" pitchFamily="18" charset="2"/>
              <a:buChar char=""/>
            </a:pPr>
            <a:r>
              <a:rPr lang="en-GB" sz="2000" dirty="0">
                <a:latin typeface="Times New Roman" panose="02020603050405020304" pitchFamily="18" charset="0"/>
                <a:ea typeface="Microsoft YaHei" panose="020B0503020204020204" pitchFamily="34" charset="-122"/>
                <a:cs typeface="Times New Roman" panose="02020603050405020304" pitchFamily="18" charset="0"/>
              </a:rPr>
              <a:t>Winn et al Humber SMP.pdf – some background material on the estuary</a:t>
            </a:r>
          </a:p>
          <a:p>
            <a:pPr marL="342900" indent="-342900">
              <a:lnSpc>
                <a:spcPct val="107000"/>
              </a:lnSpc>
              <a:buFont typeface="Symbol" panose="05050102010706020507" pitchFamily="18" charset="2"/>
              <a:buChar char=""/>
            </a:pPr>
            <a:r>
              <a:rPr lang="en-GB" sz="2000" dirty="0">
                <a:latin typeface="Times New Roman" panose="02020603050405020304" pitchFamily="18" charset="0"/>
                <a:ea typeface="Microsoft YaHei" panose="020B0503020204020204" pitchFamily="34" charset="-122"/>
                <a:cs typeface="Times New Roman" panose="02020603050405020304" pitchFamily="18" charset="0"/>
              </a:rPr>
              <a:t>Humber 3EM model parameters.xlsx – spreadsheet of properties to run model</a:t>
            </a:r>
          </a:p>
          <a:p>
            <a:pPr marL="342900" indent="-342900">
              <a:lnSpc>
                <a:spcPct val="107000"/>
              </a:lnSpc>
              <a:buFont typeface="Symbol" panose="05050102010706020507" pitchFamily="18" charset="2"/>
              <a:buChar char=""/>
            </a:pPr>
            <a:r>
              <a:rPr lang="en-GB" sz="2000" dirty="0">
                <a:latin typeface="Times New Roman" panose="02020603050405020304" pitchFamily="18" charset="0"/>
                <a:ea typeface="Microsoft YaHei" panose="020B0503020204020204" pitchFamily="34" charset="-122"/>
                <a:cs typeface="Times New Roman" panose="02020603050405020304" pitchFamily="18" charset="0"/>
              </a:rPr>
              <a:t>Humber 3EM element parameters.txt – text file of properties that define elements</a:t>
            </a:r>
          </a:p>
          <a:p>
            <a:pPr marL="342900" indent="-342900">
              <a:lnSpc>
                <a:spcPct val="107000"/>
              </a:lnSpc>
              <a:buFont typeface="Symbol" panose="05050102010706020507" pitchFamily="18" charset="2"/>
              <a:buChar char=""/>
            </a:pPr>
            <a:r>
              <a:rPr lang="en-GB" sz="2000" dirty="0">
                <a:latin typeface="Times New Roman" panose="02020603050405020304" pitchFamily="18" charset="0"/>
                <a:ea typeface="Microsoft YaHei" panose="020B0503020204020204" pitchFamily="34" charset="-122"/>
                <a:cs typeface="Times New Roman" panose="02020603050405020304" pitchFamily="18" charset="0"/>
              </a:rPr>
              <a:t>Matlab </a:t>
            </a:r>
            <a:r>
              <a:rPr lang="en-GB" sz="2000" dirty="0" err="1">
                <a:latin typeface="Times New Roman" panose="02020603050405020304" pitchFamily="18" charset="0"/>
                <a:ea typeface="Microsoft YaHei" panose="020B0503020204020204" pitchFamily="34" charset="-122"/>
                <a:cs typeface="Times New Roman" panose="02020603050405020304" pitchFamily="18" charset="0"/>
              </a:rPr>
              <a:t>LiveScript</a:t>
            </a:r>
            <a:r>
              <a:rPr lang="en-GB" sz="2000" dirty="0">
                <a:latin typeface="Times New Roman" panose="02020603050405020304" pitchFamily="18" charset="0"/>
                <a:ea typeface="Microsoft YaHei" panose="020B0503020204020204" pitchFamily="34" charset="-122"/>
                <a:cs typeface="Times New Roman" panose="02020603050405020304" pitchFamily="18" charset="0"/>
              </a:rPr>
              <a:t> file: Introduction2Asmita.mlx and associated .m files and installation packages for the Toolboxes and App</a:t>
            </a:r>
          </a:p>
          <a:p>
            <a:pPr marL="342900" indent="-342900">
              <a:lnSpc>
                <a:spcPct val="107000"/>
              </a:lnSpc>
              <a:buFont typeface="Symbol" panose="05050102010706020507" pitchFamily="18" charset="2"/>
              <a:buChar char=""/>
            </a:pPr>
            <a:endParaRPr lang="en-GB" sz="2000"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4188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5B10-A807-45EE-9FB4-0E7E8A5D33FF}"/>
              </a:ext>
            </a:extLst>
          </p:cNvPr>
          <p:cNvSpPr>
            <a:spLocks noGrp="1"/>
          </p:cNvSpPr>
          <p:nvPr>
            <p:ph type="title"/>
          </p:nvPr>
        </p:nvSpPr>
        <p:spPr/>
        <p:txBody>
          <a:bodyPr/>
          <a:lstStyle/>
          <a:p>
            <a:r>
              <a:rPr lang="en-GB" dirty="0"/>
              <a:t>Preliminary steps</a:t>
            </a:r>
          </a:p>
        </p:txBody>
      </p:sp>
      <p:sp>
        <p:nvSpPr>
          <p:cNvPr id="3" name="Content Placeholder 2">
            <a:extLst>
              <a:ext uri="{FF2B5EF4-FFF2-40B4-BE49-F238E27FC236}">
                <a16:creationId xmlns:a16="http://schemas.microsoft.com/office/drawing/2014/main" id="{DEC313B1-4B72-4978-A88C-57121B3B314D}"/>
              </a:ext>
            </a:extLst>
          </p:cNvPr>
          <p:cNvSpPr>
            <a:spLocks noGrp="1"/>
          </p:cNvSpPr>
          <p:nvPr>
            <p:ph idx="10"/>
          </p:nvPr>
        </p:nvSpPr>
        <p:spPr>
          <a:xfrm>
            <a:off x="1031632" y="1884297"/>
            <a:ext cx="9752076" cy="4687086"/>
          </a:xfrm>
        </p:spPr>
        <p:txBody>
          <a:bodyPr>
            <a:normAutofit lnSpcReduction="10000"/>
          </a:bodyPr>
          <a:lstStyle/>
          <a:p>
            <a:pPr lvl="1"/>
            <a:r>
              <a:rPr lang="en-GB" sz="2400" dirty="0"/>
              <a:t>Develop your own conceptual model of how you think the system works.</a:t>
            </a:r>
          </a:p>
          <a:p>
            <a:pPr lvl="1"/>
            <a:r>
              <a:rPr lang="en-GB" sz="2400" dirty="0"/>
              <a:t>Think about how you might represent your conceptual model to study long-term change using ASMITA.</a:t>
            </a:r>
          </a:p>
          <a:p>
            <a:pPr lvl="1"/>
            <a:r>
              <a:rPr lang="en-GB" sz="2400" dirty="0"/>
              <a:t>Look at the other resources provided to understand the data available: </a:t>
            </a:r>
          </a:p>
          <a:p>
            <a:pPr lvl="2"/>
            <a:r>
              <a:rPr lang="en-GB" sz="2000" dirty="0"/>
              <a:t>Humber 3EM model parameters.xlsx</a:t>
            </a:r>
          </a:p>
          <a:p>
            <a:pPr lvl="2"/>
            <a:r>
              <a:rPr lang="en-GB" sz="2000" dirty="0"/>
              <a:t>Humber 3EM element properties.txt</a:t>
            </a:r>
            <a:r>
              <a:rPr lang="en-GB" sz="2400" dirty="0"/>
              <a:t>    </a:t>
            </a:r>
          </a:p>
          <a:p>
            <a:pPr lvl="1"/>
            <a:r>
              <a:rPr lang="en-GB" sz="2400" dirty="0"/>
              <a:t>Do you think there is any other data needed?</a:t>
            </a:r>
          </a:p>
          <a:p>
            <a:pPr lvl="1"/>
            <a:r>
              <a:rPr lang="en-GB" sz="2400" dirty="0"/>
              <a:t>Make a plan to undertake the exercise</a:t>
            </a:r>
          </a:p>
          <a:p>
            <a:pPr lvl="1"/>
            <a:endParaRPr lang="en-GB" sz="2400" dirty="0"/>
          </a:p>
          <a:p>
            <a:pPr marL="68540" lvl="1" indent="0">
              <a:buNone/>
            </a:pPr>
            <a:r>
              <a:rPr lang="en-GB" sz="2400" dirty="0"/>
              <a:t>Note: the papers provided:</a:t>
            </a:r>
          </a:p>
          <a:p>
            <a:pPr lvl="2"/>
            <a:r>
              <a:rPr lang="en-GB" sz="2031" dirty="0">
                <a:latin typeface="Times New Roman" panose="02020603050405020304" pitchFamily="18" charset="0"/>
                <a:ea typeface="Microsoft YaHei" panose="020B0503020204020204" pitchFamily="34" charset="-122"/>
                <a:cs typeface="Times New Roman" panose="02020603050405020304" pitchFamily="18" charset="0"/>
              </a:rPr>
              <a:t>Winn et al Humber SMP.pdf  and The_art_of_modelling_v3.pdf </a:t>
            </a:r>
          </a:p>
          <a:p>
            <a:pPr marL="68540" lvl="1" indent="0">
              <a:buNone/>
            </a:pPr>
            <a:r>
              <a:rPr lang="en-GB" sz="2400" dirty="0">
                <a:latin typeface="Times New Roman" panose="02020603050405020304" pitchFamily="18" charset="0"/>
                <a:ea typeface="Microsoft YaHei" panose="020B0503020204020204" pitchFamily="34" charset="-122"/>
                <a:cs typeface="Times New Roman" panose="02020603050405020304" pitchFamily="18" charset="0"/>
              </a:rPr>
              <a:t>may help you to develop a deeper understanding of what is required</a:t>
            </a:r>
          </a:p>
          <a:p>
            <a:pPr marL="68540" lvl="1" indent="0">
              <a:buNone/>
            </a:pPr>
            <a:endParaRPr lang="en-GB" sz="2400" dirty="0"/>
          </a:p>
        </p:txBody>
      </p:sp>
      <p:sp>
        <p:nvSpPr>
          <p:cNvPr id="8" name="PB">
            <a:extLst>
              <a:ext uri="{FF2B5EF4-FFF2-40B4-BE49-F238E27FC236}">
                <a16:creationId xmlns:a16="http://schemas.microsoft.com/office/drawing/2014/main" id="{7C7B827F-8CCB-4DBB-ABF6-3ED84BB72D79}"/>
              </a:ext>
            </a:extLst>
          </p:cNvPr>
          <p:cNvSpPr/>
          <p:nvPr/>
        </p:nvSpPr>
        <p:spPr>
          <a:xfrm>
            <a:off x="0" y="6769100"/>
            <a:ext cx="3901440" cy="38100"/>
          </a:xfrm>
          <a:prstGeom prst="rect">
            <a:avLst/>
          </a:prstGeom>
          <a:solidFill>
            <a:srgbClr val="005FA4"/>
          </a:solidFill>
          <a:ln w="9525" cap="flat" cmpd="sng" algn="ctr">
            <a:noFill/>
            <a:prstDash val="solid"/>
          </a:ln>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9753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Source data – in file: Humber 3EM model parameters.xlsx</a:t>
            </a:r>
          </a:p>
        </p:txBody>
      </p:sp>
      <p:pic>
        <p:nvPicPr>
          <p:cNvPr id="4" name="Picture 3">
            <a:extLst>
              <a:ext uri="{FF2B5EF4-FFF2-40B4-BE49-F238E27FC236}">
                <a16:creationId xmlns:a16="http://schemas.microsoft.com/office/drawing/2014/main" id="{C0E7F6CB-E98A-3C61-2E34-5FFD4A7F3427}"/>
              </a:ext>
            </a:extLst>
          </p:cNvPr>
          <p:cNvPicPr>
            <a:picLocks noChangeAspect="1"/>
          </p:cNvPicPr>
          <p:nvPr/>
        </p:nvPicPr>
        <p:blipFill>
          <a:blip r:embed="rId3"/>
          <a:stretch>
            <a:fillRect/>
          </a:stretch>
        </p:blipFill>
        <p:spPr>
          <a:xfrm>
            <a:off x="1307591" y="1447404"/>
            <a:ext cx="8787385" cy="5327353"/>
          </a:xfrm>
          <a:prstGeom prst="rect">
            <a:avLst/>
          </a:prstGeom>
        </p:spPr>
      </p:pic>
    </p:spTree>
    <p:extLst>
      <p:ext uri="{BB962C8B-B14F-4D97-AF65-F5344CB8AC3E}">
        <p14:creationId xmlns:p14="http://schemas.microsoft.com/office/powerpoint/2010/main" val="2040369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Sketch the model layout and exchanges</a:t>
            </a:r>
          </a:p>
        </p:txBody>
      </p:sp>
      <p:sp>
        <p:nvSpPr>
          <p:cNvPr id="12" name="TextBox 11">
            <a:extLst>
              <a:ext uri="{FF2B5EF4-FFF2-40B4-BE49-F238E27FC236}">
                <a16:creationId xmlns:a16="http://schemas.microsoft.com/office/drawing/2014/main" id="{2A51FDCD-3850-457A-BC66-5B71E486599C}"/>
              </a:ext>
            </a:extLst>
          </p:cNvPr>
          <p:cNvSpPr txBox="1"/>
          <p:nvPr/>
        </p:nvSpPr>
        <p:spPr>
          <a:xfrm>
            <a:off x="395256" y="4964709"/>
            <a:ext cx="2767744" cy="1200329"/>
          </a:xfrm>
          <a:prstGeom prst="rect">
            <a:avLst/>
          </a:prstGeom>
          <a:noFill/>
        </p:spPr>
        <p:txBody>
          <a:bodyPr wrap="square" rtlCol="0">
            <a:spAutoFit/>
          </a:bodyPr>
          <a:lstStyle/>
          <a:p>
            <a:r>
              <a:rPr lang="en-GB" dirty="0"/>
              <a:t>V – Volume</a:t>
            </a:r>
          </a:p>
          <a:p>
            <a:r>
              <a:rPr lang="en-GB" dirty="0"/>
              <a:t>S – Plan area</a:t>
            </a:r>
          </a:p>
          <a:p>
            <a:r>
              <a:rPr lang="en-GB" dirty="0"/>
              <a:t>L – Length</a:t>
            </a:r>
          </a:p>
          <a:p>
            <a:r>
              <a:rPr lang="en-GB" dirty="0" err="1"/>
              <a:t>w</a:t>
            </a:r>
            <a:r>
              <a:rPr lang="en-GB" baseline="-25000" dirty="0" err="1"/>
              <a:t>s</a:t>
            </a:r>
            <a:r>
              <a:rPr lang="en-GB" dirty="0"/>
              <a:t> – vertical exchange</a:t>
            </a:r>
          </a:p>
        </p:txBody>
      </p:sp>
      <p:sp>
        <p:nvSpPr>
          <p:cNvPr id="14" name="PB">
            <a:extLst>
              <a:ext uri="{FF2B5EF4-FFF2-40B4-BE49-F238E27FC236}">
                <a16:creationId xmlns:a16="http://schemas.microsoft.com/office/drawing/2014/main" id="{0F84D0A7-34E8-4E6C-85FA-996F17D1E50A}"/>
              </a:ext>
            </a:extLst>
          </p:cNvPr>
          <p:cNvSpPr/>
          <p:nvPr/>
        </p:nvSpPr>
        <p:spPr>
          <a:xfrm>
            <a:off x="0" y="6769100"/>
            <a:ext cx="7802880" cy="38100"/>
          </a:xfrm>
          <a:prstGeom prst="rect">
            <a:avLst/>
          </a:prstGeom>
          <a:solidFill>
            <a:srgbClr val="005FA4"/>
          </a:solidFill>
          <a:ln w="9525" cap="flat" cmpd="sng" algn="ctr">
            <a:noFill/>
            <a:prstDash val="solid"/>
          </a:ln>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B0BF1606-7509-40DC-9732-A750A2FF29B2}"/>
              </a:ext>
            </a:extLst>
          </p:cNvPr>
          <p:cNvSpPr txBox="1"/>
          <p:nvPr/>
        </p:nvSpPr>
        <p:spPr>
          <a:xfrm>
            <a:off x="8716172" y="4165897"/>
            <a:ext cx="3707036" cy="1938992"/>
          </a:xfrm>
          <a:prstGeom prst="rect">
            <a:avLst/>
          </a:prstGeom>
          <a:noFill/>
        </p:spPr>
        <p:txBody>
          <a:bodyPr wrap="square" rtlCol="0">
            <a:spAutoFit/>
          </a:bodyPr>
          <a:lstStyle/>
          <a:p>
            <a:r>
              <a:rPr lang="en-GB" sz="2400" dirty="0">
                <a:solidFill>
                  <a:srgbClr val="C00000"/>
                </a:solidFill>
              </a:rPr>
              <a:t>Draw a sketch of the exchanges between the elements using the values provided in ‘SW4e model parameters.xlsx’</a:t>
            </a:r>
          </a:p>
        </p:txBody>
      </p:sp>
      <p:grpSp>
        <p:nvGrpSpPr>
          <p:cNvPr id="26" name="Group 25">
            <a:extLst>
              <a:ext uri="{FF2B5EF4-FFF2-40B4-BE49-F238E27FC236}">
                <a16:creationId xmlns:a16="http://schemas.microsoft.com/office/drawing/2014/main" id="{C59C1518-0F42-2F1D-8CC6-E3961BA74C6E}"/>
              </a:ext>
            </a:extLst>
          </p:cNvPr>
          <p:cNvGrpSpPr/>
          <p:nvPr/>
        </p:nvGrpSpPr>
        <p:grpSpPr>
          <a:xfrm>
            <a:off x="1622310" y="1666447"/>
            <a:ext cx="9267440" cy="3878590"/>
            <a:chOff x="561996" y="1646992"/>
            <a:chExt cx="9267440" cy="3878590"/>
          </a:xfrm>
        </p:grpSpPr>
        <p:sp>
          <p:nvSpPr>
            <p:cNvPr id="50" name="Rectangle 49"/>
            <p:cNvSpPr/>
            <p:nvPr/>
          </p:nvSpPr>
          <p:spPr>
            <a:xfrm>
              <a:off x="2019426" y="2616773"/>
              <a:ext cx="2155259" cy="1082136"/>
            </a:xfrm>
            <a:prstGeom prst="rect">
              <a:avLst/>
            </a:prstGeom>
            <a:solidFill>
              <a:srgbClr val="DFEBEF"/>
            </a:solidFill>
            <a:ln w="6350" cap="flat" cmpd="sng" algn="ctr">
              <a:solidFill>
                <a:srgbClr val="005172"/>
              </a:solidFill>
              <a:prstDash val="solid"/>
            </a:ln>
            <a:effectLst/>
          </p:spPr>
          <p:txBody>
            <a:bodyPr rtlCol="0" anchor="ctr"/>
            <a:lstStyle/>
            <a:p>
              <a:pPr algn="ctr" defTabSz="962845">
                <a:buClr>
                  <a:srgbClr val="005172"/>
                </a:buClr>
                <a:defRPr/>
              </a:pPr>
              <a:endParaRPr lang="en-GB" sz="2215" kern="0" dirty="0">
                <a:solidFill>
                  <a:srgbClr val="3C3C3B"/>
                </a:solidFill>
                <a:latin typeface="Arial"/>
              </a:endParaRPr>
            </a:p>
            <a:p>
              <a:pPr algn="ctr" defTabSz="962845">
                <a:buClr>
                  <a:srgbClr val="005172"/>
                </a:buClr>
                <a:defRPr/>
              </a:pPr>
              <a:r>
                <a:rPr lang="en-GB" sz="2215" kern="0" dirty="0">
                  <a:solidFill>
                    <a:srgbClr val="3C3C3B"/>
                  </a:solidFill>
                  <a:latin typeface="Arial"/>
                </a:rPr>
                <a:t>Delta -#1</a:t>
              </a:r>
            </a:p>
            <a:p>
              <a:pPr algn="ctr" defTabSz="962845">
                <a:buClr>
                  <a:srgbClr val="005172"/>
                </a:buClr>
                <a:defRPr/>
              </a:pPr>
              <a:r>
                <a:rPr lang="en-GB" sz="2215" i="1" kern="0" dirty="0">
                  <a:solidFill>
                    <a:srgbClr val="3C3C3B"/>
                  </a:solidFill>
                  <a:latin typeface="Arial"/>
                </a:rPr>
                <a:t>(V, S, L, </a:t>
              </a:r>
              <a:r>
                <a:rPr lang="en-GB" sz="2215" i="1" kern="0" dirty="0" err="1">
                  <a:solidFill>
                    <a:srgbClr val="3C3C3B"/>
                  </a:solidFill>
                  <a:latin typeface="Arial"/>
                </a:rPr>
                <a:t>w</a:t>
              </a:r>
              <a:r>
                <a:rPr lang="en-GB" sz="2215" i="1" kern="0" baseline="-25000" dirty="0" err="1">
                  <a:solidFill>
                    <a:srgbClr val="3C3C3B"/>
                  </a:solidFill>
                  <a:latin typeface="Arial"/>
                </a:rPr>
                <a:t>s</a:t>
              </a:r>
              <a:r>
                <a:rPr lang="en-GB" sz="2215" i="1" kern="0" dirty="0">
                  <a:solidFill>
                    <a:srgbClr val="3C3C3B"/>
                  </a:solidFill>
                  <a:latin typeface="Arial"/>
                </a:rPr>
                <a:t>)</a:t>
              </a:r>
              <a:endParaRPr lang="en-GB" sz="2215" i="1" kern="0" baseline="-25000" dirty="0">
                <a:solidFill>
                  <a:srgbClr val="3C3C3B"/>
                </a:solidFill>
                <a:latin typeface="Arial"/>
              </a:endParaRPr>
            </a:p>
            <a:p>
              <a:pPr algn="ctr" defTabSz="962845">
                <a:buClr>
                  <a:srgbClr val="005172"/>
                </a:buClr>
                <a:defRPr/>
              </a:pPr>
              <a:endParaRPr lang="en-GB" sz="2215" kern="0" dirty="0">
                <a:solidFill>
                  <a:srgbClr val="3C3C3B"/>
                </a:solidFill>
                <a:latin typeface="Arial"/>
              </a:endParaRPr>
            </a:p>
          </p:txBody>
        </p:sp>
        <p:sp>
          <p:nvSpPr>
            <p:cNvPr id="51" name="Rectangle 50"/>
            <p:cNvSpPr/>
            <p:nvPr/>
          </p:nvSpPr>
          <p:spPr>
            <a:xfrm>
              <a:off x="5280153" y="2630727"/>
              <a:ext cx="2127770" cy="1087406"/>
            </a:xfrm>
            <a:prstGeom prst="rect">
              <a:avLst/>
            </a:prstGeom>
            <a:solidFill>
              <a:srgbClr val="DFEBEF"/>
            </a:solidFill>
            <a:ln w="6350" cap="flat" cmpd="sng" algn="ctr">
              <a:solidFill>
                <a:srgbClr val="005172"/>
              </a:solidFill>
              <a:prstDash val="solid"/>
            </a:ln>
            <a:effectLst/>
          </p:spPr>
          <p:txBody>
            <a:bodyPr rtlCol="0" anchor="ctr"/>
            <a:lstStyle/>
            <a:p>
              <a:pPr algn="ctr" defTabSz="962845">
                <a:buClr>
                  <a:srgbClr val="005172"/>
                </a:buClr>
                <a:defRPr/>
              </a:pPr>
              <a:r>
                <a:rPr lang="en-GB" sz="2215" kern="0" dirty="0">
                  <a:solidFill>
                    <a:srgbClr val="3C3C3B"/>
                  </a:solidFill>
                  <a:latin typeface="Arial"/>
                </a:rPr>
                <a:t>Channel – #2</a:t>
              </a:r>
            </a:p>
            <a:p>
              <a:pPr algn="ctr" defTabSz="962845">
                <a:buClr>
                  <a:srgbClr val="005172"/>
                </a:buClr>
                <a:defRPr/>
              </a:pPr>
              <a:r>
                <a:rPr lang="en-GB" sz="2215" i="1" kern="0" dirty="0">
                  <a:solidFill>
                    <a:srgbClr val="3C3C3B"/>
                  </a:solidFill>
                  <a:latin typeface="Arial"/>
                </a:rPr>
                <a:t>(V, S, L, </a:t>
              </a:r>
              <a:r>
                <a:rPr lang="en-GB" sz="2215" i="1" kern="0" dirty="0" err="1">
                  <a:solidFill>
                    <a:srgbClr val="3C3C3B"/>
                  </a:solidFill>
                  <a:latin typeface="Arial"/>
                </a:rPr>
                <a:t>w</a:t>
              </a:r>
              <a:r>
                <a:rPr lang="en-GB" sz="2215" i="1" kern="0" baseline="-25000" dirty="0" err="1">
                  <a:solidFill>
                    <a:srgbClr val="3C3C3B"/>
                  </a:solidFill>
                  <a:latin typeface="Arial"/>
                </a:rPr>
                <a:t>s</a:t>
              </a:r>
              <a:r>
                <a:rPr lang="en-GB" sz="2215" i="1" kern="0" dirty="0">
                  <a:solidFill>
                    <a:srgbClr val="3C3C3B"/>
                  </a:solidFill>
                  <a:latin typeface="Arial"/>
                </a:rPr>
                <a:t>)</a:t>
              </a:r>
              <a:endParaRPr lang="en-GB" sz="2215" i="1" kern="0" baseline="-25000" dirty="0">
                <a:solidFill>
                  <a:srgbClr val="3C3C3B"/>
                </a:solidFill>
                <a:latin typeface="Arial"/>
              </a:endParaRPr>
            </a:p>
          </p:txBody>
        </p:sp>
        <p:sp>
          <p:nvSpPr>
            <p:cNvPr id="52" name="Rectangle 51"/>
            <p:cNvSpPr/>
            <p:nvPr/>
          </p:nvSpPr>
          <p:spPr>
            <a:xfrm>
              <a:off x="1945870" y="4786810"/>
              <a:ext cx="2398935" cy="738772"/>
            </a:xfrm>
            <a:prstGeom prst="rect">
              <a:avLst/>
            </a:prstGeom>
            <a:solidFill>
              <a:srgbClr val="DFEBEF"/>
            </a:solidFill>
            <a:ln w="6350" cap="flat" cmpd="sng" algn="ctr">
              <a:solidFill>
                <a:srgbClr val="005172"/>
              </a:solidFill>
              <a:prstDash val="solid"/>
            </a:ln>
            <a:effectLst/>
          </p:spPr>
          <p:txBody>
            <a:bodyPr rtlCol="0" anchor="ctr"/>
            <a:lstStyle/>
            <a:p>
              <a:pPr algn="ctr" defTabSz="962845">
                <a:buClr>
                  <a:srgbClr val="005172"/>
                </a:buClr>
                <a:defRPr/>
              </a:pPr>
              <a:r>
                <a:rPr lang="en-GB" sz="2215" kern="0" dirty="0">
                  <a:solidFill>
                    <a:srgbClr val="3C3C3B"/>
                  </a:solidFill>
                  <a:latin typeface="Arial"/>
                </a:rPr>
                <a:t>Tidal flat – #3</a:t>
              </a:r>
            </a:p>
            <a:p>
              <a:pPr algn="ctr" defTabSz="962845">
                <a:buClr>
                  <a:srgbClr val="005172"/>
                </a:buClr>
                <a:defRPr/>
              </a:pPr>
              <a:r>
                <a:rPr lang="en-GB" sz="2215" i="1" kern="0" dirty="0">
                  <a:solidFill>
                    <a:srgbClr val="3C3C3B"/>
                  </a:solidFill>
                  <a:latin typeface="Arial"/>
                </a:rPr>
                <a:t>(V, S, L, </a:t>
              </a:r>
              <a:r>
                <a:rPr lang="en-GB" sz="2215" i="1" kern="0" dirty="0" err="1">
                  <a:solidFill>
                    <a:srgbClr val="3C3C3B"/>
                  </a:solidFill>
                  <a:latin typeface="Arial"/>
                </a:rPr>
                <a:t>w</a:t>
              </a:r>
              <a:r>
                <a:rPr lang="en-GB" sz="2215" i="1" kern="0" baseline="-25000" dirty="0" err="1">
                  <a:solidFill>
                    <a:srgbClr val="3C3C3B"/>
                  </a:solidFill>
                  <a:latin typeface="Arial"/>
                </a:rPr>
                <a:t>s</a:t>
              </a:r>
              <a:r>
                <a:rPr lang="en-GB" sz="2215" i="1" kern="0" dirty="0">
                  <a:solidFill>
                    <a:srgbClr val="3C3C3B"/>
                  </a:solidFill>
                  <a:latin typeface="Arial"/>
                </a:rPr>
                <a:t>)</a:t>
              </a:r>
              <a:endParaRPr lang="en-GB" sz="2215" i="1" kern="0" baseline="-25000" dirty="0">
                <a:solidFill>
                  <a:srgbClr val="3C3C3B"/>
                </a:solidFill>
                <a:latin typeface="Arial"/>
              </a:endParaRPr>
            </a:p>
          </p:txBody>
        </p:sp>
        <p:sp>
          <p:nvSpPr>
            <p:cNvPr id="44" name="TextBox 43"/>
            <p:cNvSpPr txBox="1"/>
            <p:nvPr/>
          </p:nvSpPr>
          <p:spPr>
            <a:xfrm>
              <a:off x="9129776" y="1669318"/>
              <a:ext cx="626731" cy="340863"/>
            </a:xfrm>
            <a:prstGeom prst="rect">
              <a:avLst/>
            </a:prstGeom>
            <a:noFill/>
          </p:spPr>
          <p:txBody>
            <a:bodyPr wrap="square" lIns="0" tIns="0" rIns="0" bIns="0" rtlCol="0">
              <a:spAutoFit/>
            </a:bodyPr>
            <a:lstStyle/>
            <a:p>
              <a:pPr defTabSz="962845">
                <a:buClr>
                  <a:srgbClr val="005172"/>
                </a:buClr>
                <a:defRPr/>
              </a:pPr>
              <a:r>
                <a:rPr lang="en-GB" sz="2215" kern="0" dirty="0">
                  <a:solidFill>
                    <a:srgbClr val="5E9CAE"/>
                  </a:solidFill>
                  <a:latin typeface="Arial"/>
                </a:rPr>
                <a:t>Sea</a:t>
              </a:r>
            </a:p>
          </p:txBody>
        </p:sp>
        <p:sp>
          <p:nvSpPr>
            <p:cNvPr id="45" name="TextBox 44"/>
            <p:cNvSpPr txBox="1"/>
            <p:nvPr/>
          </p:nvSpPr>
          <p:spPr>
            <a:xfrm>
              <a:off x="1351945" y="1646992"/>
              <a:ext cx="862708" cy="340863"/>
            </a:xfrm>
            <a:prstGeom prst="rect">
              <a:avLst/>
            </a:prstGeom>
            <a:noFill/>
          </p:spPr>
          <p:txBody>
            <a:bodyPr wrap="square" lIns="0" tIns="0" rIns="0" bIns="0" rtlCol="0">
              <a:spAutoFit/>
            </a:bodyPr>
            <a:lstStyle/>
            <a:p>
              <a:pPr defTabSz="962845">
                <a:buClr>
                  <a:srgbClr val="005172"/>
                </a:buClr>
                <a:defRPr/>
              </a:pPr>
              <a:r>
                <a:rPr lang="en-GB" sz="2215" kern="0" dirty="0">
                  <a:solidFill>
                    <a:srgbClr val="5E9CAE"/>
                  </a:solidFill>
                  <a:latin typeface="Arial"/>
                </a:rPr>
                <a:t>River</a:t>
              </a:r>
            </a:p>
          </p:txBody>
        </p:sp>
        <p:cxnSp>
          <p:nvCxnSpPr>
            <p:cNvPr id="53" name="Straight Arrow Connector 52"/>
            <p:cNvCxnSpPr>
              <a:cxnSpLocks/>
              <a:stCxn id="50" idx="3"/>
              <a:endCxn id="51" idx="1"/>
            </p:cNvCxnSpPr>
            <p:nvPr/>
          </p:nvCxnSpPr>
          <p:spPr>
            <a:xfrm>
              <a:off x="4174685" y="3157841"/>
              <a:ext cx="1105468" cy="16589"/>
            </a:xfrm>
            <a:prstGeom prst="straightConnector1">
              <a:avLst/>
            </a:prstGeom>
            <a:noFill/>
            <a:ln w="38100" cap="flat" cmpd="sng" algn="ctr">
              <a:solidFill>
                <a:srgbClr val="005172"/>
              </a:solidFill>
              <a:prstDash val="solid"/>
              <a:tailEnd type="arrow"/>
            </a:ln>
            <a:effectLst/>
          </p:spPr>
        </p:cxnSp>
        <p:cxnSp>
          <p:nvCxnSpPr>
            <p:cNvPr id="54" name="Straight Arrow Connector 53"/>
            <p:cNvCxnSpPr>
              <a:cxnSpLocks/>
              <a:endCxn id="50" idx="1"/>
            </p:cNvCxnSpPr>
            <p:nvPr/>
          </p:nvCxnSpPr>
          <p:spPr>
            <a:xfrm>
              <a:off x="781810" y="3096344"/>
              <a:ext cx="1237614" cy="9356"/>
            </a:xfrm>
            <a:prstGeom prst="straightConnector1">
              <a:avLst/>
            </a:prstGeom>
            <a:noFill/>
            <a:ln w="38100" cap="flat" cmpd="sng" algn="ctr">
              <a:solidFill>
                <a:srgbClr val="005172"/>
              </a:solidFill>
              <a:prstDash val="solid"/>
              <a:tailEnd type="arrow"/>
            </a:ln>
            <a:effectLst/>
          </p:spPr>
        </p:cxnSp>
        <p:cxnSp>
          <p:nvCxnSpPr>
            <p:cNvPr id="55" name="Straight Arrow Connector 54"/>
            <p:cNvCxnSpPr/>
            <p:nvPr/>
          </p:nvCxnSpPr>
          <p:spPr>
            <a:xfrm>
              <a:off x="7190831" y="3157841"/>
              <a:ext cx="1103431" cy="0"/>
            </a:xfrm>
            <a:prstGeom prst="straightConnector1">
              <a:avLst/>
            </a:prstGeom>
            <a:noFill/>
            <a:ln w="38100" cap="flat" cmpd="sng" algn="ctr">
              <a:solidFill>
                <a:srgbClr val="005172"/>
              </a:solidFill>
              <a:prstDash val="solid"/>
              <a:tailEnd type="arrow"/>
            </a:ln>
            <a:effectLst/>
          </p:spPr>
        </p:cxnSp>
        <p:sp>
          <p:nvSpPr>
            <p:cNvPr id="46" name="TextBox 45"/>
            <p:cNvSpPr txBox="1"/>
            <p:nvPr/>
          </p:nvSpPr>
          <p:spPr>
            <a:xfrm>
              <a:off x="961245" y="2708990"/>
              <a:ext cx="743519" cy="568104"/>
            </a:xfrm>
            <a:prstGeom prst="rect">
              <a:avLst/>
            </a:prstGeom>
            <a:noFill/>
          </p:spPr>
          <p:txBody>
            <a:bodyPr wrap="square" lIns="0" tIns="0" rIns="0" bIns="0" rtlCol="0">
              <a:spAutoFit/>
            </a:bodyPr>
            <a:lstStyle/>
            <a:p>
              <a:pPr defTabSz="962845">
                <a:buClr>
                  <a:srgbClr val="005172"/>
                </a:buClr>
                <a:defRPr/>
              </a:pPr>
              <a:r>
                <a:rPr lang="en-GB" sz="2215" kern="0" dirty="0" err="1">
                  <a:solidFill>
                    <a:srgbClr val="3C3C3B"/>
                  </a:solidFill>
                  <a:latin typeface="Arial"/>
                </a:rPr>
                <a:t>q</a:t>
              </a:r>
              <a:r>
                <a:rPr lang="en-GB" sz="2215" kern="0" baseline="-25000" dirty="0" err="1">
                  <a:solidFill>
                    <a:srgbClr val="3C3C3B"/>
                  </a:solidFill>
                  <a:latin typeface="Arial"/>
                </a:rPr>
                <a:t>r</a:t>
              </a:r>
              <a:r>
                <a:rPr lang="en-GB" sz="2215" kern="0" dirty="0">
                  <a:solidFill>
                    <a:srgbClr val="3C3C3B"/>
                  </a:solidFill>
                  <a:latin typeface="Arial"/>
                </a:rPr>
                <a:t> + </a:t>
              </a:r>
              <a:r>
                <a:rPr lang="en-GB" sz="2215" kern="0" dirty="0" err="1">
                  <a:solidFill>
                    <a:srgbClr val="3C3C3B"/>
                  </a:solidFill>
                  <a:latin typeface="Arial"/>
                </a:rPr>
                <a:t>c</a:t>
              </a:r>
              <a:r>
                <a:rPr lang="en-GB" sz="2215" kern="0" baseline="-25000" dirty="0" err="1">
                  <a:solidFill>
                    <a:srgbClr val="3C3C3B"/>
                  </a:solidFill>
                  <a:latin typeface="Arial"/>
                </a:rPr>
                <a:t>r</a:t>
              </a:r>
              <a:endParaRPr lang="en-GB" sz="2215" kern="0" baseline="-25000" dirty="0">
                <a:solidFill>
                  <a:srgbClr val="3C3C3B"/>
                </a:solidFill>
                <a:latin typeface="Arial"/>
              </a:endParaRPr>
            </a:p>
            <a:p>
              <a:pPr defTabSz="962845">
                <a:buClr>
                  <a:srgbClr val="005172"/>
                </a:buClr>
                <a:defRPr/>
              </a:pPr>
              <a:endParaRPr lang="en-GB" sz="2215" kern="0" baseline="-25000" dirty="0">
                <a:solidFill>
                  <a:srgbClr val="3C3C3B"/>
                </a:solidFill>
                <a:latin typeface="Arial"/>
              </a:endParaRPr>
            </a:p>
          </p:txBody>
        </p:sp>
        <p:sp>
          <p:nvSpPr>
            <p:cNvPr id="48" name="TextBox 47"/>
            <p:cNvSpPr txBox="1"/>
            <p:nvPr/>
          </p:nvSpPr>
          <p:spPr>
            <a:xfrm>
              <a:off x="8126323" y="2627272"/>
              <a:ext cx="219971" cy="340863"/>
            </a:xfrm>
            <a:prstGeom prst="rect">
              <a:avLst/>
            </a:prstGeom>
            <a:noFill/>
          </p:spPr>
          <p:txBody>
            <a:bodyPr wrap="square" lIns="0" tIns="0" rIns="0" bIns="0" rtlCol="0">
              <a:spAutoFit/>
            </a:bodyPr>
            <a:lstStyle/>
            <a:p>
              <a:pPr defTabSz="962845">
                <a:buClr>
                  <a:srgbClr val="005172"/>
                </a:buClr>
                <a:defRPr/>
              </a:pPr>
              <a:r>
                <a:rPr lang="en-GB" sz="2215" kern="0" dirty="0" err="1">
                  <a:solidFill>
                    <a:srgbClr val="3C3C3B"/>
                  </a:solidFill>
                  <a:latin typeface="Arial"/>
                </a:rPr>
                <a:t>q</a:t>
              </a:r>
              <a:r>
                <a:rPr lang="en-GB" sz="2215" kern="0" baseline="-25000" dirty="0" err="1">
                  <a:solidFill>
                    <a:srgbClr val="3C3C3B"/>
                  </a:solidFill>
                  <a:latin typeface="Arial"/>
                </a:rPr>
                <a:t>r</a:t>
              </a:r>
              <a:endParaRPr lang="en-GB" sz="2215" kern="0" baseline="-25000" dirty="0">
                <a:solidFill>
                  <a:srgbClr val="3C3C3B"/>
                </a:solidFill>
                <a:latin typeface="Arial"/>
              </a:endParaRPr>
            </a:p>
          </p:txBody>
        </p:sp>
        <p:sp>
          <p:nvSpPr>
            <p:cNvPr id="49" name="TextBox 48"/>
            <p:cNvSpPr txBox="1"/>
            <p:nvPr/>
          </p:nvSpPr>
          <p:spPr>
            <a:xfrm>
              <a:off x="4610491" y="2682760"/>
              <a:ext cx="219971" cy="340863"/>
            </a:xfrm>
            <a:prstGeom prst="rect">
              <a:avLst/>
            </a:prstGeom>
            <a:noFill/>
          </p:spPr>
          <p:txBody>
            <a:bodyPr wrap="square" lIns="0" tIns="0" rIns="0" bIns="0" rtlCol="0">
              <a:spAutoFit/>
            </a:bodyPr>
            <a:lstStyle/>
            <a:p>
              <a:pPr defTabSz="962845">
                <a:buClr>
                  <a:srgbClr val="005172"/>
                </a:buClr>
                <a:defRPr/>
              </a:pPr>
              <a:r>
                <a:rPr lang="en-GB" sz="2215" kern="0" dirty="0" err="1">
                  <a:solidFill>
                    <a:srgbClr val="3C3C3B"/>
                  </a:solidFill>
                  <a:latin typeface="Arial"/>
                </a:rPr>
                <a:t>q</a:t>
              </a:r>
              <a:r>
                <a:rPr lang="en-GB" sz="2215" kern="0" baseline="-25000" dirty="0" err="1">
                  <a:solidFill>
                    <a:srgbClr val="3C3C3B"/>
                  </a:solidFill>
                  <a:latin typeface="Arial"/>
                </a:rPr>
                <a:t>r</a:t>
              </a:r>
              <a:endParaRPr lang="en-GB" sz="2215" kern="0" baseline="-25000" dirty="0">
                <a:solidFill>
                  <a:srgbClr val="3C3C3B"/>
                </a:solidFill>
                <a:latin typeface="Arial"/>
              </a:endParaRPr>
            </a:p>
          </p:txBody>
        </p:sp>
        <p:sp>
          <p:nvSpPr>
            <p:cNvPr id="3" name="TextBox 2">
              <a:extLst>
                <a:ext uri="{FF2B5EF4-FFF2-40B4-BE49-F238E27FC236}">
                  <a16:creationId xmlns:a16="http://schemas.microsoft.com/office/drawing/2014/main" id="{D448B3BD-7149-45A8-A923-2D0681DA767C}"/>
                </a:ext>
              </a:extLst>
            </p:cNvPr>
            <p:cNvSpPr txBox="1"/>
            <p:nvPr/>
          </p:nvSpPr>
          <p:spPr>
            <a:xfrm>
              <a:off x="561996" y="3392891"/>
              <a:ext cx="1579894" cy="1200329"/>
            </a:xfrm>
            <a:prstGeom prst="rect">
              <a:avLst/>
            </a:prstGeom>
            <a:noFill/>
          </p:spPr>
          <p:txBody>
            <a:bodyPr wrap="square" rtlCol="0">
              <a:spAutoFit/>
            </a:bodyPr>
            <a:lstStyle/>
            <a:p>
              <a:r>
                <a:rPr lang="en-GB" dirty="0"/>
                <a:t>River discharge and concentration if included</a:t>
              </a:r>
            </a:p>
          </p:txBody>
        </p:sp>
        <p:sp>
          <p:nvSpPr>
            <p:cNvPr id="41" name="Left-Right Arrow 40"/>
            <p:cNvSpPr/>
            <p:nvPr/>
          </p:nvSpPr>
          <p:spPr>
            <a:xfrm>
              <a:off x="7403960" y="3253014"/>
              <a:ext cx="1103431" cy="654825"/>
            </a:xfrm>
            <a:prstGeom prst="leftRightArrow">
              <a:avLst/>
            </a:prstGeom>
            <a:gradFill rotWithShape="1">
              <a:gsLst>
                <a:gs pos="0">
                  <a:srgbClr val="5E9CAE">
                    <a:shade val="51000"/>
                    <a:satMod val="130000"/>
                  </a:srgbClr>
                </a:gs>
                <a:gs pos="80000">
                  <a:srgbClr val="5E9CAE">
                    <a:shade val="93000"/>
                    <a:satMod val="130000"/>
                  </a:srgbClr>
                </a:gs>
                <a:gs pos="100000">
                  <a:srgbClr val="5E9CAE">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tIns="0" rtlCol="0" anchor="ctr"/>
            <a:lstStyle/>
            <a:p>
              <a:pPr algn="ctr" defTabSz="962845">
                <a:buClr>
                  <a:srgbClr val="005172"/>
                </a:buClr>
                <a:defRPr/>
              </a:pPr>
              <a:r>
                <a:rPr lang="en-GB" sz="2215" kern="0" dirty="0" err="1">
                  <a:solidFill>
                    <a:prstClr val="white"/>
                  </a:solidFill>
                  <a:latin typeface="Symbol" pitchFamily="18" charset="2"/>
                </a:rPr>
                <a:t>d</a:t>
              </a:r>
              <a:r>
                <a:rPr lang="en-GB" sz="2215" kern="0" baseline="-25000" dirty="0" err="1">
                  <a:solidFill>
                    <a:prstClr val="white"/>
                  </a:solidFill>
                  <a:latin typeface="Arial"/>
                </a:rPr>
                <a:t>E</a:t>
              </a:r>
              <a:endParaRPr lang="en-GB" sz="2215" kern="0" baseline="-25000" dirty="0">
                <a:solidFill>
                  <a:prstClr val="white"/>
                </a:solidFill>
                <a:latin typeface="Arial"/>
              </a:endParaRPr>
            </a:p>
          </p:txBody>
        </p:sp>
        <p:sp>
          <p:nvSpPr>
            <p:cNvPr id="43" name="Left-Right Arrow 42"/>
            <p:cNvSpPr/>
            <p:nvPr/>
          </p:nvSpPr>
          <p:spPr>
            <a:xfrm rot="5400000">
              <a:off x="2505840" y="3836909"/>
              <a:ext cx="1062501" cy="797626"/>
            </a:xfrm>
            <a:prstGeom prst="leftRightArrow">
              <a:avLst>
                <a:gd name="adj1" fmla="val 52566"/>
                <a:gd name="adj2" fmla="val 50000"/>
              </a:avLst>
            </a:prstGeom>
            <a:gradFill rotWithShape="1">
              <a:gsLst>
                <a:gs pos="0">
                  <a:srgbClr val="5E9CAE">
                    <a:shade val="51000"/>
                    <a:satMod val="130000"/>
                  </a:srgbClr>
                </a:gs>
                <a:gs pos="80000">
                  <a:srgbClr val="5E9CAE">
                    <a:shade val="93000"/>
                    <a:satMod val="130000"/>
                  </a:srgbClr>
                </a:gs>
                <a:gs pos="100000">
                  <a:srgbClr val="5E9CAE">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vert270" tIns="0" rIns="83077" bIns="0" rtlCol="0" anchor="ctr"/>
            <a:lstStyle/>
            <a:p>
              <a:pPr algn="ctr" defTabSz="962845">
                <a:buClr>
                  <a:srgbClr val="005172"/>
                </a:buClr>
                <a:defRPr/>
              </a:pPr>
              <a:r>
                <a:rPr lang="en-GB" sz="2215" kern="0" dirty="0">
                  <a:solidFill>
                    <a:prstClr val="white"/>
                  </a:solidFill>
                  <a:latin typeface="Symbol" pitchFamily="18" charset="2"/>
                </a:rPr>
                <a:t>d</a:t>
              </a:r>
              <a:r>
                <a:rPr lang="en-GB" sz="2215" kern="0" baseline="-25000" dirty="0">
                  <a:solidFill>
                    <a:prstClr val="white"/>
                  </a:solidFill>
                  <a:latin typeface="Arial"/>
                </a:rPr>
                <a:t>23</a:t>
              </a:r>
            </a:p>
          </p:txBody>
        </p:sp>
        <p:sp>
          <p:nvSpPr>
            <p:cNvPr id="4" name="TextBox 3">
              <a:extLst>
                <a:ext uri="{FF2B5EF4-FFF2-40B4-BE49-F238E27FC236}">
                  <a16:creationId xmlns:a16="http://schemas.microsoft.com/office/drawing/2014/main" id="{4A88BCD9-F180-49E3-B499-B5F2529A0EE3}"/>
                </a:ext>
              </a:extLst>
            </p:cNvPr>
            <p:cNvSpPr txBox="1"/>
            <p:nvPr/>
          </p:nvSpPr>
          <p:spPr>
            <a:xfrm>
              <a:off x="4133378" y="4024876"/>
              <a:ext cx="1324303" cy="646331"/>
            </a:xfrm>
            <a:prstGeom prst="rect">
              <a:avLst/>
            </a:prstGeom>
            <a:noFill/>
          </p:spPr>
          <p:txBody>
            <a:bodyPr wrap="square" rtlCol="0">
              <a:spAutoFit/>
            </a:bodyPr>
            <a:lstStyle/>
            <a:p>
              <a:r>
                <a:rPr lang="en-GB" dirty="0"/>
                <a:t>Horizontal exchanges</a:t>
              </a:r>
            </a:p>
          </p:txBody>
        </p:sp>
        <p:sp>
          <p:nvSpPr>
            <p:cNvPr id="8" name="TextBox 7">
              <a:extLst>
                <a:ext uri="{FF2B5EF4-FFF2-40B4-BE49-F238E27FC236}">
                  <a16:creationId xmlns:a16="http://schemas.microsoft.com/office/drawing/2014/main" id="{55128DF1-5E6D-4126-8A3F-CBE666EAE4F9}"/>
                </a:ext>
              </a:extLst>
            </p:cNvPr>
            <p:cNvSpPr txBox="1"/>
            <p:nvPr/>
          </p:nvSpPr>
          <p:spPr>
            <a:xfrm>
              <a:off x="8398326" y="1970329"/>
              <a:ext cx="1431110" cy="1654748"/>
            </a:xfrm>
            <a:prstGeom prst="rect">
              <a:avLst/>
            </a:prstGeom>
            <a:noFill/>
          </p:spPr>
          <p:txBody>
            <a:bodyPr wrap="square" rtlCol="0">
              <a:spAutoFit/>
            </a:bodyPr>
            <a:lstStyle/>
            <a:p>
              <a:r>
                <a:rPr lang="en-GB" dirty="0"/>
                <a:t>Global equilibrium concentration</a:t>
              </a:r>
            </a:p>
            <a:p>
              <a:pPr algn="r" defTabSz="962845">
                <a:buClr>
                  <a:srgbClr val="005172"/>
                </a:buClr>
                <a:defRPr/>
              </a:pPr>
              <a:endParaRPr lang="en-GB" sz="738" kern="0" dirty="0">
                <a:solidFill>
                  <a:srgbClr val="3C3C3B"/>
                </a:solidFill>
                <a:latin typeface="Arial"/>
              </a:endParaRPr>
            </a:p>
            <a:p>
              <a:pPr defTabSz="962845">
                <a:buClr>
                  <a:srgbClr val="005172"/>
                </a:buClr>
                <a:defRPr/>
              </a:pPr>
              <a:r>
                <a:rPr lang="en-GB" sz="2215" kern="0" dirty="0">
                  <a:solidFill>
                    <a:srgbClr val="3C3C3B"/>
                  </a:solidFill>
                  <a:latin typeface="Arial"/>
                </a:rPr>
                <a:t>C</a:t>
              </a:r>
              <a:r>
                <a:rPr lang="en-GB" sz="2215" kern="0" baseline="-25000" dirty="0">
                  <a:solidFill>
                    <a:srgbClr val="3C3C3B"/>
                  </a:solidFill>
                  <a:latin typeface="Arial"/>
                </a:rPr>
                <a:t>E</a:t>
              </a:r>
            </a:p>
            <a:p>
              <a:pPr algn="r"/>
              <a:endParaRPr lang="en-GB" dirty="0"/>
            </a:p>
          </p:txBody>
        </p:sp>
        <p:sp>
          <p:nvSpPr>
            <p:cNvPr id="9" name="TextBox 8">
              <a:extLst>
                <a:ext uri="{FF2B5EF4-FFF2-40B4-BE49-F238E27FC236}">
                  <a16:creationId xmlns:a16="http://schemas.microsoft.com/office/drawing/2014/main" id="{98D0234C-E989-45E0-B01E-90E6C177D2C6}"/>
                </a:ext>
              </a:extLst>
            </p:cNvPr>
            <p:cNvSpPr txBox="1"/>
            <p:nvPr/>
          </p:nvSpPr>
          <p:spPr>
            <a:xfrm>
              <a:off x="3813481" y="1909184"/>
              <a:ext cx="3052204" cy="369332"/>
            </a:xfrm>
            <a:prstGeom prst="rect">
              <a:avLst/>
            </a:prstGeom>
            <a:noFill/>
          </p:spPr>
          <p:txBody>
            <a:bodyPr wrap="square" rtlCol="0">
              <a:spAutoFit/>
            </a:bodyPr>
            <a:lstStyle/>
            <a:p>
              <a:r>
                <a:rPr lang="en-GB" dirty="0"/>
                <a:t>Morphological Elements</a:t>
              </a:r>
            </a:p>
          </p:txBody>
        </p:sp>
        <p:sp>
          <p:nvSpPr>
            <p:cNvPr id="25" name="Left-Right Arrow 40">
              <a:extLst>
                <a:ext uri="{FF2B5EF4-FFF2-40B4-BE49-F238E27FC236}">
                  <a16:creationId xmlns:a16="http://schemas.microsoft.com/office/drawing/2014/main" id="{CB5C5F57-AF13-84AE-F0B7-DCC47B5EC081}"/>
                </a:ext>
              </a:extLst>
            </p:cNvPr>
            <p:cNvSpPr/>
            <p:nvPr/>
          </p:nvSpPr>
          <p:spPr>
            <a:xfrm>
              <a:off x="4175703" y="3254449"/>
              <a:ext cx="1103431" cy="654825"/>
            </a:xfrm>
            <a:prstGeom prst="leftRightArrow">
              <a:avLst/>
            </a:prstGeom>
            <a:gradFill rotWithShape="1">
              <a:gsLst>
                <a:gs pos="0">
                  <a:srgbClr val="5E9CAE">
                    <a:shade val="51000"/>
                    <a:satMod val="130000"/>
                  </a:srgbClr>
                </a:gs>
                <a:gs pos="80000">
                  <a:srgbClr val="5E9CAE">
                    <a:shade val="93000"/>
                    <a:satMod val="130000"/>
                  </a:srgbClr>
                </a:gs>
                <a:gs pos="100000">
                  <a:srgbClr val="5E9CAE">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tIns="0" rtlCol="0" anchor="ctr"/>
            <a:lstStyle/>
            <a:p>
              <a:pPr algn="ctr" defTabSz="962845">
                <a:buClr>
                  <a:srgbClr val="005172"/>
                </a:buClr>
                <a:defRPr/>
              </a:pPr>
              <a:r>
                <a:rPr lang="en-GB" sz="2215" kern="0" dirty="0">
                  <a:solidFill>
                    <a:prstClr val="white"/>
                  </a:solidFill>
                  <a:latin typeface="Symbol" pitchFamily="18" charset="2"/>
                </a:rPr>
                <a:t>d</a:t>
              </a:r>
              <a:r>
                <a:rPr lang="en-GB" sz="2215" kern="0" baseline="-25000" dirty="0">
                  <a:solidFill>
                    <a:prstClr val="white"/>
                  </a:solidFill>
                  <a:latin typeface="Arial"/>
                </a:rPr>
                <a:t>12</a:t>
              </a:r>
            </a:p>
          </p:txBody>
        </p:sp>
      </p:grpSp>
    </p:spTree>
    <p:extLst>
      <p:ext uri="{BB962C8B-B14F-4D97-AF65-F5344CB8AC3E}">
        <p14:creationId xmlns:p14="http://schemas.microsoft.com/office/powerpoint/2010/main" val="4027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4EAD-FF48-4AC7-A6EF-D5718C9B61D6}"/>
              </a:ext>
            </a:extLst>
          </p:cNvPr>
          <p:cNvSpPr>
            <a:spLocks noGrp="1"/>
          </p:cNvSpPr>
          <p:nvPr>
            <p:ph type="title"/>
          </p:nvPr>
        </p:nvSpPr>
        <p:spPr/>
        <p:txBody>
          <a:bodyPr/>
          <a:lstStyle/>
          <a:p>
            <a:r>
              <a:rPr lang="en-GB" dirty="0"/>
              <a:t>Typical Workflow to Setup </a:t>
            </a:r>
            <a:r>
              <a:rPr lang="en-GB" dirty="0" err="1"/>
              <a:t>Asmita</a:t>
            </a:r>
            <a:endParaRPr lang="en-GB" dirty="0"/>
          </a:p>
        </p:txBody>
      </p:sp>
      <p:sp>
        <p:nvSpPr>
          <p:cNvPr id="3" name="Content Placeholder 2">
            <a:extLst>
              <a:ext uri="{FF2B5EF4-FFF2-40B4-BE49-F238E27FC236}">
                <a16:creationId xmlns:a16="http://schemas.microsoft.com/office/drawing/2014/main" id="{958C603E-CB44-4AF2-9976-607C7322606E}"/>
              </a:ext>
            </a:extLst>
          </p:cNvPr>
          <p:cNvSpPr>
            <a:spLocks noGrp="1"/>
          </p:cNvSpPr>
          <p:nvPr>
            <p:ph idx="10"/>
          </p:nvPr>
        </p:nvSpPr>
        <p:spPr>
          <a:xfrm>
            <a:off x="751479" y="1591056"/>
            <a:ext cx="10557354" cy="5266944"/>
          </a:xfrm>
        </p:spPr>
        <p:txBody>
          <a:bodyPr>
            <a:normAutofit fontScale="70000" lnSpcReduction="20000"/>
          </a:bodyPr>
          <a:lstStyle/>
          <a:p>
            <a:r>
              <a:rPr lang="en-GB" sz="2900" dirty="0">
                <a:solidFill>
                  <a:schemeClr val="accent6"/>
                </a:solidFill>
              </a:rPr>
              <a:t>A typical workflow is to define the Estuary properties and the Elements, including dispersion and water levels. Additions, such as interventions and rivers, are added after Elements have been defined.</a:t>
            </a:r>
          </a:p>
          <a:p>
            <a:pPr>
              <a:spcBef>
                <a:spcPts val="600"/>
              </a:spcBef>
            </a:pPr>
            <a:r>
              <a:rPr lang="en-GB" dirty="0"/>
              <a:t>The workflow using the </a:t>
            </a:r>
            <a:r>
              <a:rPr lang="en-GB" b="1" dirty="0"/>
              <a:t>Setup</a:t>
            </a:r>
            <a:r>
              <a:rPr lang="en-GB" dirty="0"/>
              <a:t> menu is typically:</a:t>
            </a:r>
          </a:p>
          <a:p>
            <a:pPr marL="457200" indent="-457200">
              <a:spcBef>
                <a:spcPts val="600"/>
              </a:spcBef>
              <a:buFont typeface="Arial" panose="020B0604020202020204" pitchFamily="34" charset="0"/>
              <a:buChar char="•"/>
            </a:pPr>
            <a:r>
              <a:rPr lang="en-GB" b="1" dirty="0"/>
              <a:t>Estuary&gt;System Parameters</a:t>
            </a:r>
            <a:r>
              <a:rPr lang="en-GB" dirty="0"/>
              <a:t>: define the equilibrium density and check that other parameters that are not needed have default value or are set to 0.</a:t>
            </a:r>
          </a:p>
          <a:p>
            <a:pPr marL="457200" indent="-457200">
              <a:spcBef>
                <a:spcPts val="600"/>
              </a:spcBef>
              <a:buFont typeface="Arial" panose="020B0604020202020204" pitchFamily="34" charset="0"/>
              <a:buChar char="•"/>
            </a:pPr>
            <a:r>
              <a:rPr lang="en-GB" b="1" dirty="0"/>
              <a:t>Estuary&gt;Water Levels</a:t>
            </a:r>
            <a:r>
              <a:rPr lang="en-GB" dirty="0"/>
              <a:t>: define tidal amplitude, rate of sea level rise and nodal cycle (if required).</a:t>
            </a:r>
          </a:p>
          <a:p>
            <a:pPr marL="457200" indent="-457200">
              <a:spcBef>
                <a:spcPts val="600"/>
              </a:spcBef>
              <a:buFont typeface="Arial" panose="020B0604020202020204" pitchFamily="34" charset="0"/>
              <a:buChar char="•"/>
            </a:pPr>
            <a:r>
              <a:rPr lang="en-GB" b="1" dirty="0"/>
              <a:t>Elements&gt;Define Elements</a:t>
            </a:r>
            <a:r>
              <a:rPr lang="en-GB" dirty="0"/>
              <a:t>: define the types of element to be included in the model and give each element a name.</a:t>
            </a:r>
          </a:p>
          <a:p>
            <a:pPr marL="457200" indent="-457200">
              <a:spcBef>
                <a:spcPts val="600"/>
              </a:spcBef>
              <a:buFont typeface="Arial" panose="020B0604020202020204" pitchFamily="34" charset="0"/>
              <a:buChar char="•"/>
            </a:pPr>
            <a:r>
              <a:rPr lang="en-GB" b="1" dirty="0"/>
              <a:t>Elements&gt;Element Parameters</a:t>
            </a:r>
            <a:r>
              <a:rPr lang="en-GB" dirty="0"/>
              <a:t>: define the element parameters for each element (volume, plan area, etc),</a:t>
            </a:r>
            <a:r>
              <a:rPr lang="en-GB" b="1" dirty="0"/>
              <a:t> </a:t>
            </a:r>
            <a:r>
              <a:rPr lang="en-GB" i="1" u="sng" dirty="0"/>
              <a:t>OR</a:t>
            </a:r>
            <a:r>
              <a:rPr lang="en-GB" b="1" dirty="0"/>
              <a:t> Elements&gt;Load Parameters </a:t>
            </a:r>
            <a:r>
              <a:rPr lang="en-GB" dirty="0"/>
              <a:t>to load the parameters for all elements from a file.</a:t>
            </a:r>
          </a:p>
          <a:p>
            <a:pPr marL="457200" indent="-457200">
              <a:spcBef>
                <a:spcPts val="600"/>
              </a:spcBef>
              <a:buFont typeface="Arial" panose="020B0604020202020204" pitchFamily="34" charset="0"/>
              <a:buChar char="•"/>
            </a:pPr>
            <a:r>
              <a:rPr lang="en-GB" b="1" dirty="0"/>
              <a:t>Estuary&gt;Dispersion</a:t>
            </a:r>
            <a:r>
              <a:rPr lang="en-GB" dirty="0"/>
              <a:t>: define the horizontal exchange matrix based on the tidal propagation.</a:t>
            </a:r>
          </a:p>
          <a:p>
            <a:pPr marL="457200" indent="-457200">
              <a:spcBef>
                <a:spcPts val="600"/>
              </a:spcBef>
              <a:buFont typeface="Arial" panose="020B0604020202020204" pitchFamily="34" charset="0"/>
              <a:buChar char="•"/>
            </a:pPr>
            <a:r>
              <a:rPr lang="en-GB" b="1" dirty="0"/>
              <a:t>Run Parameters&gt;Time Step</a:t>
            </a:r>
            <a:r>
              <a:rPr lang="en-GB" dirty="0"/>
              <a:t>: define time step, run duration and start year.</a:t>
            </a:r>
          </a:p>
          <a:p>
            <a:pPr marL="457200" indent="-457200">
              <a:spcBef>
                <a:spcPts val="600"/>
              </a:spcBef>
              <a:buFont typeface="Arial" panose="020B0604020202020204" pitchFamily="34" charset="0"/>
              <a:buChar char="•"/>
            </a:pPr>
            <a:r>
              <a:rPr lang="en-GB" b="1" dirty="0"/>
              <a:t>Run Parameters&gt;Conditions</a:t>
            </a:r>
            <a:r>
              <a:rPr lang="en-GB" dirty="0"/>
              <a:t>: set any conditions to be applied to the model run (e.g.. scale to initial values. Only include other options if they have been defined).</a:t>
            </a:r>
          </a:p>
          <a:p>
            <a:pPr marL="457200" indent="-457200">
              <a:spcBef>
                <a:spcPts val="600"/>
              </a:spcBef>
              <a:buFont typeface="Arial" panose="020B0604020202020204" pitchFamily="34" charset="0"/>
              <a:buChar char="•"/>
            </a:pPr>
            <a:r>
              <a:rPr lang="en-GB" b="1" dirty="0"/>
              <a:t>Run Parameters&gt;Select Eq. Coefficients</a:t>
            </a:r>
            <a:r>
              <a:rPr lang="en-GB" dirty="0"/>
              <a:t>: Select the equilibrium coefficients that define the equilibrium volume for each element type (use Generic for this exercise).</a:t>
            </a:r>
          </a:p>
          <a:p>
            <a:endParaRPr lang="en-GB" sz="1100" dirty="0"/>
          </a:p>
          <a:p>
            <a:r>
              <a:rPr lang="en-GB" sz="2900" dirty="0">
                <a:solidFill>
                  <a:schemeClr val="accent6"/>
                </a:solidFill>
              </a:rPr>
              <a:t>This should be sufficient for the model to run, as long as river advection is excluded in the </a:t>
            </a:r>
            <a:r>
              <a:rPr lang="en-GB" sz="2900" b="1" dirty="0">
                <a:solidFill>
                  <a:schemeClr val="accent6"/>
                </a:solidFill>
              </a:rPr>
              <a:t>Run Parameters&gt;Conditions</a:t>
            </a:r>
            <a:r>
              <a:rPr lang="en-GB" sz="2900" dirty="0">
                <a:solidFill>
                  <a:schemeClr val="accent6"/>
                </a:solidFill>
              </a:rPr>
              <a:t>.</a:t>
            </a:r>
            <a:endParaRPr lang="en-GB" dirty="0"/>
          </a:p>
          <a:p>
            <a:endParaRPr lang="en-GB" dirty="0"/>
          </a:p>
        </p:txBody>
      </p:sp>
    </p:spTree>
    <p:extLst>
      <p:ext uri="{BB962C8B-B14F-4D97-AF65-F5344CB8AC3E}">
        <p14:creationId xmlns:p14="http://schemas.microsoft.com/office/powerpoint/2010/main" val="336086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49D4-B770-4820-A21E-697DF175DC38}"/>
              </a:ext>
            </a:extLst>
          </p:cNvPr>
          <p:cNvSpPr>
            <a:spLocks noGrp="1"/>
          </p:cNvSpPr>
          <p:nvPr>
            <p:ph type="title"/>
          </p:nvPr>
        </p:nvSpPr>
        <p:spPr/>
        <p:txBody>
          <a:bodyPr>
            <a:normAutofit fontScale="90000"/>
          </a:bodyPr>
          <a:lstStyle/>
          <a:p>
            <a:r>
              <a:rPr lang="en-GB" dirty="0"/>
              <a:t>Extended workflow to add river advection and interventions</a:t>
            </a:r>
          </a:p>
        </p:txBody>
      </p:sp>
      <p:sp>
        <p:nvSpPr>
          <p:cNvPr id="3" name="Content Placeholder 2">
            <a:extLst>
              <a:ext uri="{FF2B5EF4-FFF2-40B4-BE49-F238E27FC236}">
                <a16:creationId xmlns:a16="http://schemas.microsoft.com/office/drawing/2014/main" id="{6FB37451-2D1D-43B3-BCBF-8D46EA31C5D8}"/>
              </a:ext>
            </a:extLst>
          </p:cNvPr>
          <p:cNvSpPr>
            <a:spLocks noGrp="1"/>
          </p:cNvSpPr>
          <p:nvPr>
            <p:ph idx="10"/>
          </p:nvPr>
        </p:nvSpPr>
        <p:spPr>
          <a:xfrm>
            <a:off x="615950" y="1800863"/>
            <a:ext cx="10960100" cy="4526785"/>
          </a:xfrm>
        </p:spPr>
        <p:txBody>
          <a:bodyPr>
            <a:noAutofit/>
          </a:bodyPr>
          <a:lstStyle/>
          <a:p>
            <a:r>
              <a:rPr lang="en-GB" sz="2000" dirty="0">
                <a:solidFill>
                  <a:schemeClr val="accent6"/>
                </a:solidFill>
              </a:rPr>
              <a:t>To add a river advection</a:t>
            </a:r>
            <a:r>
              <a:rPr lang="en-GB" sz="2000" dirty="0"/>
              <a:t>:</a:t>
            </a:r>
          </a:p>
          <a:p>
            <a:pPr lvl="1"/>
            <a:r>
              <a:rPr lang="en-GB" sz="2000" b="1" dirty="0"/>
              <a:t>Rivers&gt;River Inputs</a:t>
            </a:r>
            <a:r>
              <a:rPr lang="en-GB" sz="2000" dirty="0"/>
              <a:t>: define the model element that the river flows into, the flow rate and the sediment load.</a:t>
            </a:r>
          </a:p>
          <a:p>
            <a:pPr lvl="1"/>
            <a:r>
              <a:rPr lang="en-GB" sz="2000" b="1" dirty="0"/>
              <a:t>Rivers&gt;River Advection</a:t>
            </a:r>
            <a:r>
              <a:rPr lang="en-GB" sz="2000" dirty="0"/>
              <a:t>: define the advection matrix (Note: this must result in a mass balance in the flow in and out of each element, ultimately to the sea).</a:t>
            </a:r>
          </a:p>
          <a:p>
            <a:pPr lvl="1"/>
            <a:r>
              <a:rPr lang="en-GB" sz="2000" b="1" dirty="0"/>
              <a:t>Run Parameters&gt;Conditions</a:t>
            </a:r>
            <a:r>
              <a:rPr lang="en-GB" sz="2000" dirty="0"/>
              <a:t>: modify the conditions to include the river flow in the run and whether or not to include the river flow in the initial equilibrium, or treat the river flow as a perturbation to the initial condition.</a:t>
            </a:r>
          </a:p>
          <a:p>
            <a:r>
              <a:rPr lang="en-GB" sz="2000" dirty="0">
                <a:solidFill>
                  <a:schemeClr val="accent6"/>
                </a:solidFill>
              </a:rPr>
              <a:t>To add interventions</a:t>
            </a:r>
            <a:r>
              <a:rPr lang="en-GB" sz="2000" dirty="0"/>
              <a:t>:</a:t>
            </a:r>
          </a:p>
          <a:p>
            <a:pPr lvl="1"/>
            <a:r>
              <a:rPr lang="en-GB" sz="2000" b="1" dirty="0"/>
              <a:t>Interventions&gt;Add or Edit</a:t>
            </a:r>
            <a:r>
              <a:rPr lang="en-GB" sz="2000" dirty="0"/>
              <a:t>: select the element to apply intervention(s) to. Changes to the volume and/or plan area can be defined for any number of years. Repeat for other elements as required.</a:t>
            </a:r>
          </a:p>
          <a:p>
            <a:pPr lvl="1"/>
            <a:r>
              <a:rPr lang="en-GB" sz="2000" b="1" dirty="0"/>
              <a:t>Run Parameters&gt;Conditions</a:t>
            </a:r>
            <a:r>
              <a:rPr lang="en-GB" sz="2000" dirty="0"/>
              <a:t>: modify the conditions to include the interventions in the model run.</a:t>
            </a:r>
          </a:p>
          <a:p>
            <a:endParaRPr lang="en-GB" sz="2000" dirty="0"/>
          </a:p>
        </p:txBody>
      </p:sp>
    </p:spTree>
    <p:extLst>
      <p:ext uri="{BB962C8B-B14F-4D97-AF65-F5344CB8AC3E}">
        <p14:creationId xmlns:p14="http://schemas.microsoft.com/office/powerpoint/2010/main" val="1409188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AFFB9-360F-4C1D-9D63-FEE0724D9AEC}"/>
              </a:ext>
            </a:extLst>
          </p:cNvPr>
          <p:cNvSpPr>
            <a:spLocks noGrp="1"/>
          </p:cNvSpPr>
          <p:nvPr>
            <p:ph type="title"/>
          </p:nvPr>
        </p:nvSpPr>
        <p:spPr/>
        <p:txBody>
          <a:bodyPr>
            <a:normAutofit/>
          </a:bodyPr>
          <a:lstStyle/>
          <a:p>
            <a:r>
              <a:rPr lang="en-GB" dirty="0"/>
              <a:t>Set-up the model (1) – Schematisation</a:t>
            </a:r>
          </a:p>
        </p:txBody>
      </p:sp>
      <p:sp>
        <p:nvSpPr>
          <p:cNvPr id="3" name="TextBox 2">
            <a:extLst>
              <a:ext uri="{FF2B5EF4-FFF2-40B4-BE49-F238E27FC236}">
                <a16:creationId xmlns:a16="http://schemas.microsoft.com/office/drawing/2014/main" id="{F2FB46BC-7089-4EE6-AB35-0162936F2B53}"/>
              </a:ext>
            </a:extLst>
          </p:cNvPr>
          <p:cNvSpPr txBox="1"/>
          <p:nvPr/>
        </p:nvSpPr>
        <p:spPr>
          <a:xfrm>
            <a:off x="1755198" y="1681480"/>
            <a:ext cx="7586922" cy="369332"/>
          </a:xfrm>
          <a:prstGeom prst="rect">
            <a:avLst/>
          </a:prstGeom>
          <a:noFill/>
        </p:spPr>
        <p:txBody>
          <a:bodyPr wrap="square" rtlCol="0">
            <a:spAutoFit/>
          </a:bodyPr>
          <a:lstStyle/>
          <a:p>
            <a:r>
              <a:rPr lang="en-GB" dirty="0"/>
              <a:t>Estuary parameters, Element parameters, and Water Levels</a:t>
            </a:r>
          </a:p>
        </p:txBody>
      </p:sp>
      <p:pic>
        <p:nvPicPr>
          <p:cNvPr id="8" name="Picture 7">
            <a:extLst>
              <a:ext uri="{FF2B5EF4-FFF2-40B4-BE49-F238E27FC236}">
                <a16:creationId xmlns:a16="http://schemas.microsoft.com/office/drawing/2014/main" id="{6A4463A2-A6A0-9F1C-18E2-DE17C7280AEB}"/>
              </a:ext>
            </a:extLst>
          </p:cNvPr>
          <p:cNvPicPr>
            <a:picLocks noChangeAspect="1"/>
          </p:cNvPicPr>
          <p:nvPr/>
        </p:nvPicPr>
        <p:blipFill>
          <a:blip r:embed="rId2"/>
          <a:stretch>
            <a:fillRect/>
          </a:stretch>
        </p:blipFill>
        <p:spPr>
          <a:xfrm>
            <a:off x="1595402" y="2296424"/>
            <a:ext cx="4202284" cy="3559230"/>
          </a:xfrm>
          <a:prstGeom prst="rect">
            <a:avLst/>
          </a:prstGeom>
        </p:spPr>
      </p:pic>
      <p:pic>
        <p:nvPicPr>
          <p:cNvPr id="14" name="Picture 13">
            <a:extLst>
              <a:ext uri="{FF2B5EF4-FFF2-40B4-BE49-F238E27FC236}">
                <a16:creationId xmlns:a16="http://schemas.microsoft.com/office/drawing/2014/main" id="{482FC1A1-75BB-AC90-BA8C-3F52D726DC9D}"/>
              </a:ext>
            </a:extLst>
          </p:cNvPr>
          <p:cNvPicPr>
            <a:picLocks noChangeAspect="1"/>
          </p:cNvPicPr>
          <p:nvPr/>
        </p:nvPicPr>
        <p:blipFill>
          <a:blip r:embed="rId3"/>
          <a:stretch>
            <a:fillRect/>
          </a:stretch>
        </p:blipFill>
        <p:spPr>
          <a:xfrm>
            <a:off x="6240691" y="2296424"/>
            <a:ext cx="4015070" cy="3559230"/>
          </a:xfrm>
          <a:prstGeom prst="rect">
            <a:avLst/>
          </a:prstGeom>
        </p:spPr>
      </p:pic>
    </p:spTree>
    <p:extLst>
      <p:ext uri="{BB962C8B-B14F-4D97-AF65-F5344CB8AC3E}">
        <p14:creationId xmlns:p14="http://schemas.microsoft.com/office/powerpoint/2010/main" val="3254478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A40B7-5541-4106-9A8B-51207A0DD394}"/>
              </a:ext>
            </a:extLst>
          </p:cNvPr>
          <p:cNvSpPr>
            <a:spLocks noGrp="1"/>
          </p:cNvSpPr>
          <p:nvPr>
            <p:ph type="title"/>
          </p:nvPr>
        </p:nvSpPr>
        <p:spPr/>
        <p:txBody>
          <a:bodyPr>
            <a:normAutofit/>
          </a:bodyPr>
          <a:lstStyle/>
          <a:p>
            <a:r>
              <a:rPr lang="en-GB" dirty="0"/>
              <a:t>Set-up the model (2) – Network and settings</a:t>
            </a:r>
          </a:p>
        </p:txBody>
      </p:sp>
      <p:sp>
        <p:nvSpPr>
          <p:cNvPr id="3" name="TextBox 2">
            <a:extLst>
              <a:ext uri="{FF2B5EF4-FFF2-40B4-BE49-F238E27FC236}">
                <a16:creationId xmlns:a16="http://schemas.microsoft.com/office/drawing/2014/main" id="{F4A30561-C901-4456-ADC4-5A73608A2E9C}"/>
              </a:ext>
            </a:extLst>
          </p:cNvPr>
          <p:cNvSpPr txBox="1"/>
          <p:nvPr/>
        </p:nvSpPr>
        <p:spPr>
          <a:xfrm>
            <a:off x="1478280" y="1621724"/>
            <a:ext cx="9438640" cy="369332"/>
          </a:xfrm>
          <a:prstGeom prst="rect">
            <a:avLst/>
          </a:prstGeom>
          <a:noFill/>
        </p:spPr>
        <p:txBody>
          <a:bodyPr wrap="square" rtlCol="0">
            <a:spAutoFit/>
          </a:bodyPr>
          <a:lstStyle/>
          <a:p>
            <a:r>
              <a:rPr lang="en-GB" dirty="0"/>
              <a:t>Horizontal tidal exchange (Dispersion), Run Timestep, Run Conditions and Equilibrium Coefficients</a:t>
            </a:r>
          </a:p>
        </p:txBody>
      </p:sp>
      <p:pic>
        <p:nvPicPr>
          <p:cNvPr id="8" name="Picture 7">
            <a:extLst>
              <a:ext uri="{FF2B5EF4-FFF2-40B4-BE49-F238E27FC236}">
                <a16:creationId xmlns:a16="http://schemas.microsoft.com/office/drawing/2014/main" id="{BDA12070-7F9E-CC90-7587-79694C6275B4}"/>
              </a:ext>
            </a:extLst>
          </p:cNvPr>
          <p:cNvPicPr>
            <a:picLocks noChangeAspect="1"/>
          </p:cNvPicPr>
          <p:nvPr/>
        </p:nvPicPr>
        <p:blipFill>
          <a:blip r:embed="rId2"/>
          <a:stretch>
            <a:fillRect/>
          </a:stretch>
        </p:blipFill>
        <p:spPr>
          <a:xfrm>
            <a:off x="1682950" y="2146625"/>
            <a:ext cx="4085967" cy="3460712"/>
          </a:xfrm>
          <a:prstGeom prst="rect">
            <a:avLst/>
          </a:prstGeom>
        </p:spPr>
      </p:pic>
      <p:pic>
        <p:nvPicPr>
          <p:cNvPr id="14" name="Picture 13">
            <a:extLst>
              <a:ext uri="{FF2B5EF4-FFF2-40B4-BE49-F238E27FC236}">
                <a16:creationId xmlns:a16="http://schemas.microsoft.com/office/drawing/2014/main" id="{458536AB-CA34-7C24-3E11-FC758EE191A4}"/>
              </a:ext>
            </a:extLst>
          </p:cNvPr>
          <p:cNvPicPr>
            <a:picLocks noChangeAspect="1"/>
          </p:cNvPicPr>
          <p:nvPr/>
        </p:nvPicPr>
        <p:blipFill>
          <a:blip r:embed="rId3"/>
          <a:stretch>
            <a:fillRect/>
          </a:stretch>
        </p:blipFill>
        <p:spPr>
          <a:xfrm>
            <a:off x="6098830" y="2146626"/>
            <a:ext cx="3979025" cy="3461976"/>
          </a:xfrm>
          <a:prstGeom prst="rect">
            <a:avLst/>
          </a:prstGeom>
        </p:spPr>
      </p:pic>
    </p:spTree>
    <p:extLst>
      <p:ext uri="{BB962C8B-B14F-4D97-AF65-F5344CB8AC3E}">
        <p14:creationId xmlns:p14="http://schemas.microsoft.com/office/powerpoint/2010/main" val="189814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C761D04-3D57-4159-C517-1EF461DD453C}"/>
              </a:ext>
            </a:extLst>
          </p:cNvPr>
          <p:cNvPicPr>
            <a:picLocks noChangeAspect="1"/>
          </p:cNvPicPr>
          <p:nvPr/>
        </p:nvPicPr>
        <p:blipFill>
          <a:blip r:embed="rId2"/>
          <a:stretch>
            <a:fillRect/>
          </a:stretch>
        </p:blipFill>
        <p:spPr>
          <a:xfrm>
            <a:off x="7499417" y="2001212"/>
            <a:ext cx="4225257" cy="3745554"/>
          </a:xfrm>
          <a:prstGeom prst="rect">
            <a:avLst/>
          </a:prstGeom>
        </p:spPr>
      </p:pic>
      <p:pic>
        <p:nvPicPr>
          <p:cNvPr id="11" name="Picture 10">
            <a:extLst>
              <a:ext uri="{FF2B5EF4-FFF2-40B4-BE49-F238E27FC236}">
                <a16:creationId xmlns:a16="http://schemas.microsoft.com/office/drawing/2014/main" id="{334E76EF-1EC2-1866-0CAF-D86401BA3BE7}"/>
              </a:ext>
            </a:extLst>
          </p:cNvPr>
          <p:cNvPicPr>
            <a:picLocks noChangeAspect="1"/>
          </p:cNvPicPr>
          <p:nvPr/>
        </p:nvPicPr>
        <p:blipFill>
          <a:blip r:embed="rId3"/>
          <a:stretch>
            <a:fillRect/>
          </a:stretch>
        </p:blipFill>
        <p:spPr>
          <a:xfrm>
            <a:off x="750968" y="4348164"/>
            <a:ext cx="4104183" cy="2123643"/>
          </a:xfrm>
          <a:prstGeom prst="rect">
            <a:avLst/>
          </a:prstGeom>
        </p:spPr>
      </p:pic>
      <p:pic>
        <p:nvPicPr>
          <p:cNvPr id="17" name="Picture 16">
            <a:extLst>
              <a:ext uri="{FF2B5EF4-FFF2-40B4-BE49-F238E27FC236}">
                <a16:creationId xmlns:a16="http://schemas.microsoft.com/office/drawing/2014/main" id="{6B28756C-73EA-599F-DDFE-378AD394F76C}"/>
              </a:ext>
            </a:extLst>
          </p:cNvPr>
          <p:cNvPicPr>
            <a:picLocks noChangeAspect="1"/>
          </p:cNvPicPr>
          <p:nvPr/>
        </p:nvPicPr>
        <p:blipFill>
          <a:blip r:embed="rId4"/>
          <a:stretch>
            <a:fillRect/>
          </a:stretch>
        </p:blipFill>
        <p:spPr>
          <a:xfrm>
            <a:off x="5302433" y="1921685"/>
            <a:ext cx="1576621" cy="4718008"/>
          </a:xfrm>
          <a:prstGeom prst="rect">
            <a:avLst/>
          </a:prstGeom>
        </p:spPr>
      </p:pic>
      <p:sp>
        <p:nvSpPr>
          <p:cNvPr id="2" name="Title 1">
            <a:extLst>
              <a:ext uri="{FF2B5EF4-FFF2-40B4-BE49-F238E27FC236}">
                <a16:creationId xmlns:a16="http://schemas.microsoft.com/office/drawing/2014/main" id="{2F9284A2-B334-4967-89AA-1F34F1B3AC91}"/>
              </a:ext>
            </a:extLst>
          </p:cNvPr>
          <p:cNvSpPr>
            <a:spLocks noGrp="1"/>
          </p:cNvSpPr>
          <p:nvPr>
            <p:ph type="title"/>
          </p:nvPr>
        </p:nvSpPr>
        <p:spPr/>
        <p:txBody>
          <a:bodyPr/>
          <a:lstStyle/>
          <a:p>
            <a:r>
              <a:rPr lang="en-GB" dirty="0"/>
              <a:t>Set-up the model (3) – Advection flows</a:t>
            </a:r>
          </a:p>
        </p:txBody>
      </p:sp>
      <p:sp>
        <p:nvSpPr>
          <p:cNvPr id="15" name="TextBox 14">
            <a:extLst>
              <a:ext uri="{FF2B5EF4-FFF2-40B4-BE49-F238E27FC236}">
                <a16:creationId xmlns:a16="http://schemas.microsoft.com/office/drawing/2014/main" id="{8570DFE0-43A2-40DB-A1BD-95DE980A513D}"/>
              </a:ext>
            </a:extLst>
          </p:cNvPr>
          <p:cNvSpPr txBox="1"/>
          <p:nvPr/>
        </p:nvSpPr>
        <p:spPr>
          <a:xfrm>
            <a:off x="539234" y="1449278"/>
            <a:ext cx="5805998" cy="646331"/>
          </a:xfrm>
          <a:prstGeom prst="rect">
            <a:avLst/>
          </a:prstGeom>
          <a:noFill/>
        </p:spPr>
        <p:txBody>
          <a:bodyPr wrap="square" rtlCol="0">
            <a:spAutoFit/>
          </a:bodyPr>
          <a:lstStyle/>
          <a:p>
            <a:r>
              <a:rPr lang="en-GB" dirty="0"/>
              <a:t>River input, sediment load, advection flow through system and run conditions</a:t>
            </a:r>
          </a:p>
        </p:txBody>
      </p:sp>
      <p:sp>
        <p:nvSpPr>
          <p:cNvPr id="16" name="Oval 15">
            <a:extLst>
              <a:ext uri="{FF2B5EF4-FFF2-40B4-BE49-F238E27FC236}">
                <a16:creationId xmlns:a16="http://schemas.microsoft.com/office/drawing/2014/main" id="{0255948A-2898-4973-9DA5-F3263099E37F}"/>
              </a:ext>
            </a:extLst>
          </p:cNvPr>
          <p:cNvSpPr/>
          <p:nvPr/>
        </p:nvSpPr>
        <p:spPr>
          <a:xfrm>
            <a:off x="5124024" y="2869661"/>
            <a:ext cx="1755029" cy="959542"/>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Freeform: Shape 17">
            <a:extLst>
              <a:ext uri="{FF2B5EF4-FFF2-40B4-BE49-F238E27FC236}">
                <a16:creationId xmlns:a16="http://schemas.microsoft.com/office/drawing/2014/main" id="{8079EB4E-2344-4E2C-9AB9-EE8185685548}"/>
              </a:ext>
            </a:extLst>
          </p:cNvPr>
          <p:cNvSpPr/>
          <p:nvPr/>
        </p:nvSpPr>
        <p:spPr>
          <a:xfrm>
            <a:off x="3847290" y="4611214"/>
            <a:ext cx="5084842" cy="1278884"/>
          </a:xfrm>
          <a:custGeom>
            <a:avLst/>
            <a:gdLst>
              <a:gd name="connsiteX0" fmla="*/ 0 w 6276290"/>
              <a:gd name="connsiteY0" fmla="*/ 4069080 h 4069080"/>
              <a:gd name="connsiteX1" fmla="*/ 4836160 w 6276290"/>
              <a:gd name="connsiteY1" fmla="*/ 3088640 h 4069080"/>
              <a:gd name="connsiteX2" fmla="*/ 6228080 w 6276290"/>
              <a:gd name="connsiteY2" fmla="*/ 1742440 h 4069080"/>
              <a:gd name="connsiteX3" fmla="*/ 5821680 w 6276290"/>
              <a:gd name="connsiteY3" fmla="*/ 0 h 4069080"/>
              <a:gd name="connsiteX0" fmla="*/ 0 w 6270780"/>
              <a:gd name="connsiteY0" fmla="*/ 4224544 h 4224544"/>
              <a:gd name="connsiteX1" fmla="*/ 4836160 w 6270780"/>
              <a:gd name="connsiteY1" fmla="*/ 3244104 h 4224544"/>
              <a:gd name="connsiteX2" fmla="*/ 6228080 w 6270780"/>
              <a:gd name="connsiteY2" fmla="*/ 1897904 h 4224544"/>
              <a:gd name="connsiteX3" fmla="*/ 5764188 w 6270780"/>
              <a:gd name="connsiteY3" fmla="*/ 0 h 4224544"/>
              <a:gd name="connsiteX0" fmla="*/ 0 w 6276754"/>
              <a:gd name="connsiteY0" fmla="*/ 4224544 h 4224544"/>
              <a:gd name="connsiteX1" fmla="*/ 4836160 w 6276754"/>
              <a:gd name="connsiteY1" fmla="*/ 3244104 h 4224544"/>
              <a:gd name="connsiteX2" fmla="*/ 6228080 w 6276754"/>
              <a:gd name="connsiteY2" fmla="*/ 1897904 h 4224544"/>
              <a:gd name="connsiteX3" fmla="*/ 5764188 w 6276754"/>
              <a:gd name="connsiteY3" fmla="*/ 0 h 4224544"/>
              <a:gd name="connsiteX0" fmla="*/ 0 w 7964060"/>
              <a:gd name="connsiteY0" fmla="*/ 4202335 h 4202335"/>
              <a:gd name="connsiteX1" fmla="*/ 4836160 w 7964060"/>
              <a:gd name="connsiteY1" fmla="*/ 3221895 h 4202335"/>
              <a:gd name="connsiteX2" fmla="*/ 6228080 w 7964060"/>
              <a:gd name="connsiteY2" fmla="*/ 1875695 h 4202335"/>
              <a:gd name="connsiteX3" fmla="*/ 7920165 w 7964060"/>
              <a:gd name="connsiteY3" fmla="*/ 0 h 4202335"/>
              <a:gd name="connsiteX0" fmla="*/ 0 w 7920165"/>
              <a:gd name="connsiteY0" fmla="*/ 4202335 h 4202335"/>
              <a:gd name="connsiteX1" fmla="*/ 4836160 w 7920165"/>
              <a:gd name="connsiteY1" fmla="*/ 3221895 h 4202335"/>
              <a:gd name="connsiteX2" fmla="*/ 6228080 w 7920165"/>
              <a:gd name="connsiteY2" fmla="*/ 1875695 h 4202335"/>
              <a:gd name="connsiteX3" fmla="*/ 7920165 w 7920165"/>
              <a:gd name="connsiteY3" fmla="*/ 0 h 4202335"/>
              <a:gd name="connsiteX0" fmla="*/ 0 w 7920165"/>
              <a:gd name="connsiteY0" fmla="*/ 4202335 h 4202335"/>
              <a:gd name="connsiteX1" fmla="*/ 4836160 w 7920165"/>
              <a:gd name="connsiteY1" fmla="*/ 3221895 h 4202335"/>
              <a:gd name="connsiteX2" fmla="*/ 6218499 w 7920165"/>
              <a:gd name="connsiteY2" fmla="*/ 2608599 h 4202335"/>
              <a:gd name="connsiteX3" fmla="*/ 7920165 w 7920165"/>
              <a:gd name="connsiteY3" fmla="*/ 0 h 4202335"/>
              <a:gd name="connsiteX0" fmla="*/ 0 w 7920165"/>
              <a:gd name="connsiteY0" fmla="*/ 4202335 h 5054988"/>
              <a:gd name="connsiteX1" fmla="*/ 4222905 w 7920165"/>
              <a:gd name="connsiteY1" fmla="*/ 5020839 h 5054988"/>
              <a:gd name="connsiteX2" fmla="*/ 6218499 w 7920165"/>
              <a:gd name="connsiteY2" fmla="*/ 2608599 h 5054988"/>
              <a:gd name="connsiteX3" fmla="*/ 7920165 w 7920165"/>
              <a:gd name="connsiteY3" fmla="*/ 0 h 5054988"/>
              <a:gd name="connsiteX0" fmla="*/ 0 w 7920165"/>
              <a:gd name="connsiteY0" fmla="*/ 4202335 h 5034331"/>
              <a:gd name="connsiteX1" fmla="*/ 4222905 w 7920165"/>
              <a:gd name="connsiteY1" fmla="*/ 5020839 h 5034331"/>
              <a:gd name="connsiteX2" fmla="*/ 6218499 w 7920165"/>
              <a:gd name="connsiteY2" fmla="*/ 2608599 h 5034331"/>
              <a:gd name="connsiteX3" fmla="*/ 7920165 w 7920165"/>
              <a:gd name="connsiteY3" fmla="*/ 0 h 5034331"/>
              <a:gd name="connsiteX0" fmla="*/ 0 w 7920165"/>
              <a:gd name="connsiteY0" fmla="*/ 4202335 h 5034331"/>
              <a:gd name="connsiteX1" fmla="*/ 4222905 w 7920165"/>
              <a:gd name="connsiteY1" fmla="*/ 5020839 h 5034331"/>
              <a:gd name="connsiteX2" fmla="*/ 6218499 w 7920165"/>
              <a:gd name="connsiteY2" fmla="*/ 2608599 h 5034331"/>
              <a:gd name="connsiteX3" fmla="*/ 7920165 w 7920165"/>
              <a:gd name="connsiteY3" fmla="*/ 0 h 5034331"/>
              <a:gd name="connsiteX0" fmla="*/ 0 w 7920165"/>
              <a:gd name="connsiteY0" fmla="*/ 4202335 h 5076458"/>
              <a:gd name="connsiteX1" fmla="*/ 4222905 w 7920165"/>
              <a:gd name="connsiteY1" fmla="*/ 5020839 h 5076458"/>
              <a:gd name="connsiteX2" fmla="*/ 6525127 w 7920165"/>
              <a:gd name="connsiteY2" fmla="*/ 2697436 h 5076458"/>
              <a:gd name="connsiteX3" fmla="*/ 7920165 w 7920165"/>
              <a:gd name="connsiteY3" fmla="*/ 0 h 5076458"/>
              <a:gd name="connsiteX0" fmla="*/ 0 w 7920165"/>
              <a:gd name="connsiteY0" fmla="*/ 4202335 h 5076458"/>
              <a:gd name="connsiteX1" fmla="*/ 4222905 w 7920165"/>
              <a:gd name="connsiteY1" fmla="*/ 5020839 h 5076458"/>
              <a:gd name="connsiteX2" fmla="*/ 6525127 w 7920165"/>
              <a:gd name="connsiteY2" fmla="*/ 2697436 h 5076458"/>
              <a:gd name="connsiteX3" fmla="*/ 7920165 w 7920165"/>
              <a:gd name="connsiteY3" fmla="*/ 0 h 5076458"/>
              <a:gd name="connsiteX0" fmla="*/ 0 w 7920165"/>
              <a:gd name="connsiteY0" fmla="*/ 4202335 h 5076458"/>
              <a:gd name="connsiteX1" fmla="*/ 4222905 w 7920165"/>
              <a:gd name="connsiteY1" fmla="*/ 5020839 h 5076458"/>
              <a:gd name="connsiteX2" fmla="*/ 6525127 w 7920165"/>
              <a:gd name="connsiteY2" fmla="*/ 2697436 h 5076458"/>
              <a:gd name="connsiteX3" fmla="*/ 7920165 w 7920165"/>
              <a:gd name="connsiteY3" fmla="*/ 0 h 5076458"/>
              <a:gd name="connsiteX0" fmla="*/ 0 w 7920165"/>
              <a:gd name="connsiteY0" fmla="*/ 4202335 h 5076458"/>
              <a:gd name="connsiteX1" fmla="*/ 4222905 w 7920165"/>
              <a:gd name="connsiteY1" fmla="*/ 5020839 h 5076458"/>
              <a:gd name="connsiteX2" fmla="*/ 6525127 w 7920165"/>
              <a:gd name="connsiteY2" fmla="*/ 2697436 h 5076458"/>
              <a:gd name="connsiteX3" fmla="*/ 7920165 w 7920165"/>
              <a:gd name="connsiteY3" fmla="*/ 0 h 5076458"/>
              <a:gd name="connsiteX0" fmla="*/ 0 w 7920165"/>
              <a:gd name="connsiteY0" fmla="*/ 4202335 h 5076458"/>
              <a:gd name="connsiteX1" fmla="*/ 4222905 w 7920165"/>
              <a:gd name="connsiteY1" fmla="*/ 5020839 h 5076458"/>
              <a:gd name="connsiteX2" fmla="*/ 6525127 w 7920165"/>
              <a:gd name="connsiteY2" fmla="*/ 2697436 h 5076458"/>
              <a:gd name="connsiteX3" fmla="*/ 7920165 w 7920165"/>
              <a:gd name="connsiteY3" fmla="*/ 0 h 5076458"/>
              <a:gd name="connsiteX0" fmla="*/ 0 w 7996822"/>
              <a:gd name="connsiteY0" fmla="*/ 3691524 h 5037968"/>
              <a:gd name="connsiteX1" fmla="*/ 4299562 w 7996822"/>
              <a:gd name="connsiteY1" fmla="*/ 5020839 h 5037968"/>
              <a:gd name="connsiteX2" fmla="*/ 6601784 w 7996822"/>
              <a:gd name="connsiteY2" fmla="*/ 2697436 h 5037968"/>
              <a:gd name="connsiteX3" fmla="*/ 7996822 w 7996822"/>
              <a:gd name="connsiteY3" fmla="*/ 0 h 5037968"/>
              <a:gd name="connsiteX0" fmla="*/ 0 w 7996822"/>
              <a:gd name="connsiteY0" fmla="*/ 3691524 h 5042576"/>
              <a:gd name="connsiteX1" fmla="*/ 4299562 w 7996822"/>
              <a:gd name="connsiteY1" fmla="*/ 5020839 h 5042576"/>
              <a:gd name="connsiteX2" fmla="*/ 6601784 w 7996822"/>
              <a:gd name="connsiteY2" fmla="*/ 2697436 h 5042576"/>
              <a:gd name="connsiteX3" fmla="*/ 7996822 w 7996822"/>
              <a:gd name="connsiteY3" fmla="*/ 0 h 5042576"/>
            </a:gdLst>
            <a:ahLst/>
            <a:cxnLst>
              <a:cxn ang="0">
                <a:pos x="connsiteX0" y="connsiteY0"/>
              </a:cxn>
              <a:cxn ang="0">
                <a:pos x="connsiteX1" y="connsiteY1"/>
              </a:cxn>
              <a:cxn ang="0">
                <a:pos x="connsiteX2" y="connsiteY2"/>
              </a:cxn>
              <a:cxn ang="0">
                <a:pos x="connsiteX3" y="connsiteY3"/>
              </a:cxn>
            </a:cxnLst>
            <a:rect l="l" t="t" r="r" b="b"/>
            <a:pathLst>
              <a:path w="7996822" h="5042576">
                <a:moveTo>
                  <a:pt x="0" y="3691524"/>
                </a:moveTo>
                <a:cubicBezTo>
                  <a:pt x="1899073" y="4372392"/>
                  <a:pt x="3199265" y="5186520"/>
                  <a:pt x="4299562" y="5020839"/>
                </a:cubicBezTo>
                <a:cubicBezTo>
                  <a:pt x="5399859" y="4855158"/>
                  <a:pt x="6197979" y="3412090"/>
                  <a:pt x="6601784" y="2697436"/>
                </a:cubicBezTo>
                <a:cubicBezTo>
                  <a:pt x="7206816" y="1627434"/>
                  <a:pt x="7170622" y="1768712"/>
                  <a:pt x="7996822" y="0"/>
                </a:cubicBezTo>
              </a:path>
            </a:pathLst>
          </a:custGeom>
          <a:noFill/>
          <a:ln>
            <a:solidFill>
              <a:srgbClr val="FF00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5A722555-FF34-472C-8824-471A83503DB3}"/>
              </a:ext>
            </a:extLst>
          </p:cNvPr>
          <p:cNvPicPr>
            <a:picLocks noChangeAspect="1"/>
          </p:cNvPicPr>
          <p:nvPr/>
        </p:nvPicPr>
        <p:blipFill>
          <a:blip r:embed="rId5"/>
          <a:stretch>
            <a:fillRect/>
          </a:stretch>
        </p:blipFill>
        <p:spPr>
          <a:xfrm>
            <a:off x="2502385" y="2202372"/>
            <a:ext cx="1879697" cy="1828894"/>
          </a:xfrm>
          <a:prstGeom prst="rect">
            <a:avLst/>
          </a:prstGeom>
        </p:spPr>
      </p:pic>
    </p:spTree>
    <p:extLst>
      <p:ext uri="{BB962C8B-B14F-4D97-AF65-F5344CB8AC3E}">
        <p14:creationId xmlns:p14="http://schemas.microsoft.com/office/powerpoint/2010/main" val="4057069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13B3-DFDA-410D-BA98-5E39E6C166F9}"/>
              </a:ext>
            </a:extLst>
          </p:cNvPr>
          <p:cNvSpPr>
            <a:spLocks noGrp="1"/>
          </p:cNvSpPr>
          <p:nvPr>
            <p:ph type="title"/>
          </p:nvPr>
        </p:nvSpPr>
        <p:spPr/>
        <p:txBody>
          <a:bodyPr/>
          <a:lstStyle/>
          <a:p>
            <a:r>
              <a:rPr lang="en-GB" dirty="0"/>
              <a:t>Add in the interventions</a:t>
            </a:r>
          </a:p>
        </p:txBody>
      </p:sp>
      <p:sp>
        <p:nvSpPr>
          <p:cNvPr id="8" name="TextBox 7">
            <a:extLst>
              <a:ext uri="{FF2B5EF4-FFF2-40B4-BE49-F238E27FC236}">
                <a16:creationId xmlns:a16="http://schemas.microsoft.com/office/drawing/2014/main" id="{069BF103-5F4B-4CC3-853A-7969463662EC}"/>
              </a:ext>
            </a:extLst>
          </p:cNvPr>
          <p:cNvSpPr txBox="1"/>
          <p:nvPr/>
        </p:nvSpPr>
        <p:spPr>
          <a:xfrm>
            <a:off x="826718" y="1489104"/>
            <a:ext cx="5269282" cy="646331"/>
          </a:xfrm>
          <a:prstGeom prst="rect">
            <a:avLst/>
          </a:prstGeom>
          <a:noFill/>
        </p:spPr>
        <p:txBody>
          <a:bodyPr wrap="square" rtlCol="0">
            <a:spAutoFit/>
          </a:bodyPr>
          <a:lstStyle/>
          <a:p>
            <a:r>
              <a:rPr lang="en-GB" dirty="0"/>
              <a:t>Setup&gt;Interventions&gt;Add</a:t>
            </a:r>
          </a:p>
          <a:p>
            <a:r>
              <a:rPr lang="en-GB" i="1" dirty="0"/>
              <a:t>to enter changes for specific years</a:t>
            </a:r>
          </a:p>
        </p:txBody>
      </p:sp>
      <p:pic>
        <p:nvPicPr>
          <p:cNvPr id="6" name="Picture 5">
            <a:extLst>
              <a:ext uri="{FF2B5EF4-FFF2-40B4-BE49-F238E27FC236}">
                <a16:creationId xmlns:a16="http://schemas.microsoft.com/office/drawing/2014/main" id="{FA86CF0C-E120-24AF-9CE5-107303A458AE}"/>
              </a:ext>
            </a:extLst>
          </p:cNvPr>
          <p:cNvPicPr>
            <a:picLocks noChangeAspect="1"/>
          </p:cNvPicPr>
          <p:nvPr/>
        </p:nvPicPr>
        <p:blipFill>
          <a:blip r:embed="rId2"/>
          <a:stretch>
            <a:fillRect/>
          </a:stretch>
        </p:blipFill>
        <p:spPr>
          <a:xfrm>
            <a:off x="735946" y="2405339"/>
            <a:ext cx="1854295" cy="4115011"/>
          </a:xfrm>
          <a:prstGeom prst="rect">
            <a:avLst/>
          </a:prstGeom>
        </p:spPr>
      </p:pic>
      <p:pic>
        <p:nvPicPr>
          <p:cNvPr id="10" name="Picture 9">
            <a:extLst>
              <a:ext uri="{FF2B5EF4-FFF2-40B4-BE49-F238E27FC236}">
                <a16:creationId xmlns:a16="http://schemas.microsoft.com/office/drawing/2014/main" id="{11D53BF3-C3D9-5ECB-86E5-1FA0294EA2D9}"/>
              </a:ext>
            </a:extLst>
          </p:cNvPr>
          <p:cNvPicPr>
            <a:picLocks noChangeAspect="1"/>
          </p:cNvPicPr>
          <p:nvPr/>
        </p:nvPicPr>
        <p:blipFill>
          <a:blip r:embed="rId3"/>
          <a:stretch>
            <a:fillRect/>
          </a:stretch>
        </p:blipFill>
        <p:spPr>
          <a:xfrm>
            <a:off x="2945008" y="2384894"/>
            <a:ext cx="3670489" cy="1670136"/>
          </a:xfrm>
          <a:prstGeom prst="rect">
            <a:avLst/>
          </a:prstGeom>
        </p:spPr>
      </p:pic>
      <p:pic>
        <p:nvPicPr>
          <p:cNvPr id="13" name="Picture 12">
            <a:extLst>
              <a:ext uri="{FF2B5EF4-FFF2-40B4-BE49-F238E27FC236}">
                <a16:creationId xmlns:a16="http://schemas.microsoft.com/office/drawing/2014/main" id="{AB9183C2-BC7F-80CA-D8B4-901202AFBE50}"/>
              </a:ext>
            </a:extLst>
          </p:cNvPr>
          <p:cNvPicPr>
            <a:picLocks noChangeAspect="1"/>
          </p:cNvPicPr>
          <p:nvPr/>
        </p:nvPicPr>
        <p:blipFill>
          <a:blip r:embed="rId4"/>
          <a:stretch>
            <a:fillRect/>
          </a:stretch>
        </p:blipFill>
        <p:spPr>
          <a:xfrm>
            <a:off x="6970267" y="1602305"/>
            <a:ext cx="4829386" cy="4281095"/>
          </a:xfrm>
          <a:prstGeom prst="rect">
            <a:avLst/>
          </a:prstGeom>
        </p:spPr>
      </p:pic>
      <p:sp>
        <p:nvSpPr>
          <p:cNvPr id="15" name="TextBox 14">
            <a:extLst>
              <a:ext uri="{FF2B5EF4-FFF2-40B4-BE49-F238E27FC236}">
                <a16:creationId xmlns:a16="http://schemas.microsoft.com/office/drawing/2014/main" id="{FA8290A9-7BFB-F9CD-D48E-84A02BC81691}"/>
              </a:ext>
            </a:extLst>
          </p:cNvPr>
          <p:cNvSpPr txBox="1"/>
          <p:nvPr/>
        </p:nvSpPr>
        <p:spPr>
          <a:xfrm>
            <a:off x="2945008" y="4430574"/>
            <a:ext cx="3670489" cy="1754326"/>
          </a:xfrm>
          <a:prstGeom prst="rect">
            <a:avLst/>
          </a:prstGeom>
          <a:noFill/>
        </p:spPr>
        <p:txBody>
          <a:bodyPr wrap="square" rtlCol="0">
            <a:spAutoFit/>
          </a:bodyPr>
          <a:lstStyle/>
          <a:p>
            <a:r>
              <a:rPr lang="en-GB" dirty="0"/>
              <a:t>Note: the tidal flat is defined as a water volume (that transport coefficient, n, is positive) and a reclamation reduces the water volume and plan area. Hence, the changes imposed are negative values.</a:t>
            </a:r>
          </a:p>
        </p:txBody>
      </p:sp>
    </p:spTree>
    <p:extLst>
      <p:ext uri="{BB962C8B-B14F-4D97-AF65-F5344CB8AC3E}">
        <p14:creationId xmlns:p14="http://schemas.microsoft.com/office/powerpoint/2010/main" val="166587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ASMITA</a:t>
            </a:r>
          </a:p>
        </p:txBody>
      </p:sp>
      <p:sp>
        <p:nvSpPr>
          <p:cNvPr id="4" name="Content Placeholder 3"/>
          <p:cNvSpPr>
            <a:spLocks noGrp="1"/>
          </p:cNvSpPr>
          <p:nvPr>
            <p:ph idx="10"/>
          </p:nvPr>
        </p:nvSpPr>
        <p:spPr>
          <a:xfrm>
            <a:off x="1775520" y="1685023"/>
            <a:ext cx="8773898" cy="361777"/>
          </a:xfrm>
        </p:spPr>
        <p:txBody>
          <a:bodyPr/>
          <a:lstStyle/>
          <a:p>
            <a:pPr lvl="0" algn="ctr">
              <a:spcBef>
                <a:spcPct val="50000"/>
              </a:spcBef>
            </a:pPr>
            <a:r>
              <a:rPr lang="en-GB" sz="1662" b="1" u="sng" dirty="0">
                <a:solidFill>
                  <a:srgbClr val="0F4A7F"/>
                </a:solidFill>
                <a:latin typeface="Arial" pitchFamily="34" charset="0"/>
                <a:cs typeface="+mn-cs"/>
              </a:rPr>
              <a:t>A</a:t>
            </a:r>
            <a:r>
              <a:rPr lang="en-GB" sz="1662" dirty="0">
                <a:solidFill>
                  <a:srgbClr val="0F4A7F"/>
                </a:solidFill>
                <a:latin typeface="Arial" pitchFamily="34" charset="0"/>
                <a:cs typeface="+mn-cs"/>
              </a:rPr>
              <a:t>ggregated </a:t>
            </a:r>
            <a:r>
              <a:rPr lang="en-GB" sz="1662" b="1" u="sng" dirty="0">
                <a:solidFill>
                  <a:srgbClr val="0F4A7F"/>
                </a:solidFill>
                <a:latin typeface="Arial" pitchFamily="34" charset="0"/>
                <a:cs typeface="+mn-cs"/>
              </a:rPr>
              <a:t>S</a:t>
            </a:r>
            <a:r>
              <a:rPr lang="en-GB" sz="1662" dirty="0">
                <a:solidFill>
                  <a:srgbClr val="0F4A7F"/>
                </a:solidFill>
                <a:latin typeface="Arial" pitchFamily="34" charset="0"/>
                <a:cs typeface="+mn-cs"/>
              </a:rPr>
              <a:t>cale </a:t>
            </a:r>
            <a:r>
              <a:rPr lang="en-GB" sz="1662" b="1" u="sng" dirty="0">
                <a:solidFill>
                  <a:srgbClr val="0F4A7F"/>
                </a:solidFill>
                <a:latin typeface="Arial" pitchFamily="34" charset="0"/>
                <a:cs typeface="+mn-cs"/>
              </a:rPr>
              <a:t>M</a:t>
            </a:r>
            <a:r>
              <a:rPr lang="en-GB" sz="1662" dirty="0">
                <a:solidFill>
                  <a:srgbClr val="0F4A7F"/>
                </a:solidFill>
                <a:latin typeface="Arial" pitchFamily="34" charset="0"/>
                <a:cs typeface="+mn-cs"/>
              </a:rPr>
              <a:t>orphological </a:t>
            </a:r>
            <a:r>
              <a:rPr lang="en-GB" sz="1662" b="1" u="sng" dirty="0">
                <a:solidFill>
                  <a:srgbClr val="0F4A7F"/>
                </a:solidFill>
                <a:latin typeface="Arial" pitchFamily="34" charset="0"/>
                <a:cs typeface="+mn-cs"/>
              </a:rPr>
              <a:t>I</a:t>
            </a:r>
            <a:r>
              <a:rPr lang="en-GB" sz="1662" dirty="0">
                <a:solidFill>
                  <a:srgbClr val="0F4A7F"/>
                </a:solidFill>
                <a:latin typeface="Arial" pitchFamily="34" charset="0"/>
                <a:cs typeface="+mn-cs"/>
              </a:rPr>
              <a:t>nteraction between a </a:t>
            </a:r>
            <a:r>
              <a:rPr lang="en-GB" sz="1662" b="1" u="sng" dirty="0">
                <a:solidFill>
                  <a:srgbClr val="0F4A7F"/>
                </a:solidFill>
                <a:latin typeface="Arial" pitchFamily="34" charset="0"/>
                <a:cs typeface="+mn-cs"/>
              </a:rPr>
              <a:t>T</a:t>
            </a:r>
            <a:r>
              <a:rPr lang="en-GB" sz="1662" dirty="0">
                <a:solidFill>
                  <a:srgbClr val="0F4A7F"/>
                </a:solidFill>
                <a:latin typeface="Arial" pitchFamily="34" charset="0"/>
                <a:cs typeface="+mn-cs"/>
              </a:rPr>
              <a:t>idal inlet and the </a:t>
            </a:r>
            <a:r>
              <a:rPr lang="en-GB" sz="1662" b="1" u="sng" dirty="0">
                <a:solidFill>
                  <a:srgbClr val="0F4A7F"/>
                </a:solidFill>
                <a:latin typeface="Arial" pitchFamily="34" charset="0"/>
                <a:cs typeface="+mn-cs"/>
              </a:rPr>
              <a:t>A</a:t>
            </a:r>
            <a:r>
              <a:rPr lang="en-GB" sz="1662" dirty="0">
                <a:solidFill>
                  <a:srgbClr val="0F4A7F"/>
                </a:solidFill>
                <a:latin typeface="Arial" pitchFamily="34" charset="0"/>
                <a:cs typeface="+mn-cs"/>
              </a:rPr>
              <a:t>djacent coast</a:t>
            </a:r>
          </a:p>
          <a:p>
            <a:pPr algn="ctr"/>
            <a:endParaRPr lang="en-GB" dirty="0"/>
          </a:p>
        </p:txBody>
      </p:sp>
      <p:graphicFrame>
        <p:nvGraphicFramePr>
          <p:cNvPr id="7" name="Object 4"/>
          <p:cNvGraphicFramePr>
            <a:graphicFrameLocks noChangeAspect="1"/>
          </p:cNvGraphicFramePr>
          <p:nvPr>
            <p:extLst>
              <p:ext uri="{D42A27DB-BD31-4B8C-83A1-F6EECF244321}">
                <p14:modId xmlns:p14="http://schemas.microsoft.com/office/powerpoint/2010/main" val="601015109"/>
              </p:ext>
            </p:extLst>
          </p:nvPr>
        </p:nvGraphicFramePr>
        <p:xfrm>
          <a:off x="2281238" y="2607702"/>
          <a:ext cx="3903706" cy="2886750"/>
        </p:xfrm>
        <a:graphic>
          <a:graphicData uri="http://schemas.openxmlformats.org/presentationml/2006/ole">
            <mc:AlternateContent xmlns:mc="http://schemas.openxmlformats.org/markup-compatibility/2006">
              <mc:Choice xmlns:v="urn:schemas-microsoft-com:vml" Requires="v">
                <p:oleObj name="Visio" r:id="rId3" imgW="4463305" imgH="3106872" progId="Visio.Drawing.11">
                  <p:embed/>
                </p:oleObj>
              </mc:Choice>
              <mc:Fallback>
                <p:oleObj name="Visio" r:id="rId3" imgW="4463305" imgH="3106872" progId="Visio.Drawing.11">
                  <p:embed/>
                  <p:pic>
                    <p:nvPicPr>
                      <p:cNvPr id="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238" y="2607702"/>
                        <a:ext cx="3903706" cy="2886750"/>
                      </a:xfrm>
                      <a:prstGeom prst="rect">
                        <a:avLst/>
                      </a:prstGeom>
                      <a:noFill/>
                      <a:ln>
                        <a:noFill/>
                      </a:ln>
                      <a:effectLst/>
                    </p:spPr>
                  </p:pic>
                </p:oleObj>
              </mc:Fallback>
            </mc:AlternateContent>
          </a:graphicData>
        </a:graphic>
      </p:graphicFrame>
      <p:graphicFrame>
        <p:nvGraphicFramePr>
          <p:cNvPr id="8" name="Object 5"/>
          <p:cNvGraphicFramePr>
            <a:graphicFrameLocks noChangeAspect="1"/>
          </p:cNvGraphicFramePr>
          <p:nvPr/>
        </p:nvGraphicFramePr>
        <p:xfrm>
          <a:off x="6916676" y="3526822"/>
          <a:ext cx="3307373" cy="1800169"/>
        </p:xfrm>
        <a:graphic>
          <a:graphicData uri="http://schemas.openxmlformats.org/presentationml/2006/ole">
            <mc:AlternateContent xmlns:mc="http://schemas.openxmlformats.org/markup-compatibility/2006">
              <mc:Choice xmlns:v="urn:schemas-microsoft-com:vml" Requires="v">
                <p:oleObj name="Visio" r:id="rId5" imgW="3582646" imgH="2069270" progId="Visio.Drawing.11">
                  <p:embed/>
                </p:oleObj>
              </mc:Choice>
              <mc:Fallback>
                <p:oleObj name="Visio" r:id="rId5" imgW="3582646" imgH="2069270" progId="Visio.Drawing.11">
                  <p:embed/>
                  <p:pic>
                    <p:nvPicPr>
                      <p:cNvPr id="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6676" y="3526822"/>
                        <a:ext cx="3307373" cy="1800169"/>
                      </a:xfrm>
                      <a:prstGeom prst="rect">
                        <a:avLst/>
                      </a:prstGeom>
                      <a:noFill/>
                      <a:ln>
                        <a:noFill/>
                      </a:ln>
                      <a:effectLst/>
                    </p:spPr>
                  </p:pic>
                </p:oleObj>
              </mc:Fallback>
            </mc:AlternateContent>
          </a:graphicData>
        </a:graphic>
      </p:graphicFrame>
      <p:sp>
        <p:nvSpPr>
          <p:cNvPr id="9" name="Text Box 6"/>
          <p:cNvSpPr txBox="1">
            <a:spLocks noChangeArrowheads="1"/>
          </p:cNvSpPr>
          <p:nvPr/>
        </p:nvSpPr>
        <p:spPr bwMode="auto">
          <a:xfrm>
            <a:off x="7016263" y="2607702"/>
            <a:ext cx="2813538" cy="65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332" tIns="41165" rIns="82332" bIns="41165">
            <a:spAutoFit/>
          </a:bodyPr>
          <a:lstStyle/>
          <a:p>
            <a:pPr algn="ctr" defTabSz="421970">
              <a:spcBef>
                <a:spcPct val="50000"/>
              </a:spcBef>
              <a:defRPr/>
            </a:pPr>
            <a:r>
              <a:rPr lang="en-GB" sz="1846" dirty="0">
                <a:solidFill>
                  <a:srgbClr val="0F4A7F"/>
                </a:solidFill>
                <a:latin typeface="Times New Roman"/>
              </a:rPr>
              <a:t>Model sediment exchange between elements</a:t>
            </a:r>
          </a:p>
        </p:txBody>
      </p:sp>
    </p:spTree>
    <p:extLst>
      <p:ext uri="{BB962C8B-B14F-4D97-AF65-F5344CB8AC3E}">
        <p14:creationId xmlns:p14="http://schemas.microsoft.com/office/powerpoint/2010/main" val="287200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normAutofit/>
          </a:bodyPr>
          <a:lstStyle/>
          <a:p>
            <a:r>
              <a:rPr lang="en-GB" dirty="0"/>
              <a:t>The Exercise</a:t>
            </a:r>
          </a:p>
        </p:txBody>
      </p:sp>
      <p:sp>
        <p:nvSpPr>
          <p:cNvPr id="266245" name="Rectangle 5"/>
          <p:cNvSpPr>
            <a:spLocks noChangeArrowheads="1"/>
          </p:cNvSpPr>
          <p:nvPr/>
        </p:nvSpPr>
        <p:spPr bwMode="auto">
          <a:xfrm>
            <a:off x="1074616" y="1949080"/>
            <a:ext cx="9956800" cy="310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p>
            <a:pPr marL="0" marR="0" lvl="0" indent="0" algn="l" defTabSz="457200" rtl="0" eaLnBrk="1" fontAlgn="auto" latinLnBrk="0" hangingPunct="1">
              <a:lnSpc>
                <a:spcPct val="107000"/>
              </a:lnSpc>
              <a:spcBef>
                <a:spcPts val="0"/>
              </a:spcBef>
              <a:spcAft>
                <a:spcPts val="400"/>
              </a:spcAft>
              <a:buClrTx/>
              <a:buSzTx/>
              <a:buFontTx/>
              <a:buNone/>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Construct a model using the parameters provided, including the historic changes and river input.</a:t>
            </a:r>
          </a:p>
          <a:p>
            <a:pPr marL="0" marR="0" lvl="0" indent="0" algn="l" defTabSz="457200" rtl="0" eaLnBrk="1" fontAlgn="auto" latinLnBrk="0" hangingPunct="1">
              <a:lnSpc>
                <a:spcPct val="107000"/>
              </a:lnSpc>
              <a:spcBef>
                <a:spcPts val="0"/>
              </a:spcBef>
              <a:spcAft>
                <a:spcPts val="400"/>
              </a:spcAft>
              <a:buClrTx/>
              <a:buSzTx/>
              <a:buFontTx/>
              <a:buNone/>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Then examine the following scenarios: </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sea level rise of 2mm/year</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sea level rise of 2mm/year, and a nodal cycle of amplitude 0.10m</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an exponential sea level rise from 1900 and a nodal cycle of amplitude 0.10m</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the addition of a reclamation on the tidal flat in the year 2000, reducing the plan area by 2.e</a:t>
            </a:r>
            <a:r>
              <a:rPr kumimoji="0" lang="en-GB" sz="2000" b="0" i="0" u="none" strike="noStrike" kern="1200" cap="none" spc="0" normalizeH="0" baseline="3000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7</a:t>
            </a: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m</a:t>
            </a:r>
            <a:r>
              <a:rPr kumimoji="0" lang="en-GB" sz="2000" b="0" i="0" u="none" strike="noStrike" kern="1200" cap="none" spc="0" normalizeH="0" baseline="3000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3</a:t>
            </a: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and the volume by 6.e</a:t>
            </a:r>
            <a:r>
              <a:rPr kumimoji="0" lang="en-GB" sz="2000" b="0" i="0" u="none" strike="noStrike" kern="1200" cap="none" spc="0" normalizeH="0" baseline="3000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7</a:t>
            </a: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m</a:t>
            </a:r>
            <a:r>
              <a:rPr kumimoji="0" lang="en-GB" sz="2000" b="0" i="0" u="none" strike="noStrike" kern="1200" cap="none" spc="0" normalizeH="0" baseline="3000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3</a:t>
            </a: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endPar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13284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3D82-842B-DA5C-6750-6597EFED6849}"/>
              </a:ext>
            </a:extLst>
          </p:cNvPr>
          <p:cNvSpPr>
            <a:spLocks noGrp="1"/>
          </p:cNvSpPr>
          <p:nvPr>
            <p:ph type="title"/>
          </p:nvPr>
        </p:nvSpPr>
        <p:spPr/>
        <p:txBody>
          <a:bodyPr/>
          <a:lstStyle/>
          <a:p>
            <a:r>
              <a:rPr lang="en-GB" dirty="0"/>
              <a:t>Sample output</a:t>
            </a:r>
          </a:p>
        </p:txBody>
      </p:sp>
      <p:pic>
        <p:nvPicPr>
          <p:cNvPr id="15" name="Picture 14">
            <a:extLst>
              <a:ext uri="{FF2B5EF4-FFF2-40B4-BE49-F238E27FC236}">
                <a16:creationId xmlns:a16="http://schemas.microsoft.com/office/drawing/2014/main" id="{04021915-16DA-56F8-A008-B0AB0513B428}"/>
              </a:ext>
            </a:extLst>
          </p:cNvPr>
          <p:cNvPicPr>
            <a:picLocks noChangeAspect="1"/>
          </p:cNvPicPr>
          <p:nvPr/>
        </p:nvPicPr>
        <p:blipFill>
          <a:blip r:embed="rId2"/>
          <a:stretch>
            <a:fillRect/>
          </a:stretch>
        </p:blipFill>
        <p:spPr>
          <a:xfrm>
            <a:off x="373875" y="1600203"/>
            <a:ext cx="4870398" cy="4232018"/>
          </a:xfrm>
          <a:prstGeom prst="rect">
            <a:avLst/>
          </a:prstGeom>
        </p:spPr>
      </p:pic>
      <p:pic>
        <p:nvPicPr>
          <p:cNvPr id="4" name="Picture 3">
            <a:extLst>
              <a:ext uri="{FF2B5EF4-FFF2-40B4-BE49-F238E27FC236}">
                <a16:creationId xmlns:a16="http://schemas.microsoft.com/office/drawing/2014/main" id="{AE36511D-5D42-2A8D-DD72-9EAC548F069C}"/>
              </a:ext>
            </a:extLst>
          </p:cNvPr>
          <p:cNvPicPr>
            <a:picLocks noChangeAspect="1"/>
          </p:cNvPicPr>
          <p:nvPr/>
        </p:nvPicPr>
        <p:blipFill>
          <a:blip r:embed="rId3"/>
          <a:stretch>
            <a:fillRect/>
          </a:stretch>
        </p:blipFill>
        <p:spPr>
          <a:xfrm>
            <a:off x="5577631" y="1600201"/>
            <a:ext cx="6240494" cy="4232017"/>
          </a:xfrm>
          <a:prstGeom prst="rect">
            <a:avLst/>
          </a:prstGeom>
        </p:spPr>
      </p:pic>
    </p:spTree>
    <p:extLst>
      <p:ext uri="{BB962C8B-B14F-4D97-AF65-F5344CB8AC3E}">
        <p14:creationId xmlns:p14="http://schemas.microsoft.com/office/powerpoint/2010/main" val="2735896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Humber – historical to geological timescales</a:t>
            </a:r>
          </a:p>
        </p:txBody>
      </p:sp>
      <p:pic>
        <p:nvPicPr>
          <p:cNvPr id="6" name="Picture 5"/>
          <p:cNvPicPr>
            <a:picLocks noChangeAspect="1"/>
          </p:cNvPicPr>
          <p:nvPr/>
        </p:nvPicPr>
        <p:blipFill>
          <a:blip r:embed="rId2"/>
          <a:stretch>
            <a:fillRect/>
          </a:stretch>
        </p:blipFill>
        <p:spPr>
          <a:xfrm>
            <a:off x="526687" y="1715652"/>
            <a:ext cx="5281414" cy="4002321"/>
          </a:xfrm>
          <a:prstGeom prst="rect">
            <a:avLst/>
          </a:prstGeom>
        </p:spPr>
      </p:pic>
      <p:pic>
        <p:nvPicPr>
          <p:cNvPr id="9" name="Picture 8"/>
          <p:cNvPicPr>
            <a:picLocks noChangeAspect="1"/>
          </p:cNvPicPr>
          <p:nvPr/>
        </p:nvPicPr>
        <p:blipFill>
          <a:blip r:embed="rId3"/>
          <a:stretch>
            <a:fillRect/>
          </a:stretch>
        </p:blipFill>
        <p:spPr>
          <a:xfrm>
            <a:off x="5721180" y="1715652"/>
            <a:ext cx="6071030" cy="4002321"/>
          </a:xfrm>
          <a:prstGeom prst="rect">
            <a:avLst/>
          </a:prstGeom>
        </p:spPr>
      </p:pic>
    </p:spTree>
    <p:extLst>
      <p:ext uri="{BB962C8B-B14F-4D97-AF65-F5344CB8AC3E}">
        <p14:creationId xmlns:p14="http://schemas.microsoft.com/office/powerpoint/2010/main" val="255093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B93347-04C4-44D9-AB68-CBAFA64BD36D}"/>
              </a:ext>
            </a:extLst>
          </p:cNvPr>
          <p:cNvSpPr>
            <a:spLocks noGrp="1"/>
          </p:cNvSpPr>
          <p:nvPr>
            <p:ph type="title"/>
          </p:nvPr>
        </p:nvSpPr>
        <p:spPr/>
        <p:txBody>
          <a:bodyPr/>
          <a:lstStyle/>
          <a:p>
            <a:r>
              <a:rPr lang="en-GB" dirty="0"/>
              <a:t>Getting started</a:t>
            </a:r>
          </a:p>
        </p:txBody>
      </p:sp>
      <p:sp>
        <p:nvSpPr>
          <p:cNvPr id="4" name="Content Placeholder 3">
            <a:extLst>
              <a:ext uri="{FF2B5EF4-FFF2-40B4-BE49-F238E27FC236}">
                <a16:creationId xmlns:a16="http://schemas.microsoft.com/office/drawing/2014/main" id="{BCD32793-8538-4218-BF09-0F797082F28B}"/>
              </a:ext>
            </a:extLst>
          </p:cNvPr>
          <p:cNvSpPr>
            <a:spLocks noGrp="1"/>
          </p:cNvSpPr>
          <p:nvPr>
            <p:ph idx="10"/>
          </p:nvPr>
        </p:nvSpPr>
        <p:spPr>
          <a:xfrm>
            <a:off x="1031633" y="1600204"/>
            <a:ext cx="10042769" cy="4874737"/>
          </a:xfrm>
        </p:spPr>
        <p:txBody>
          <a:bodyPr>
            <a:noAutofit/>
          </a:bodyPr>
          <a:lstStyle/>
          <a:p>
            <a:pPr>
              <a:spcBef>
                <a:spcPts val="0"/>
              </a:spcBef>
            </a:pPr>
            <a:r>
              <a:rPr lang="en-GB" sz="1400" i="1" dirty="0" err="1">
                <a:solidFill>
                  <a:schemeClr val="accent6">
                    <a:lumMod val="75000"/>
                  </a:schemeClr>
                </a:solidFill>
              </a:rPr>
              <a:t>Asmita</a:t>
            </a:r>
            <a:r>
              <a:rPr lang="en-GB" sz="1400" dirty="0"/>
              <a:t> is installed as an App and requires </a:t>
            </a:r>
            <a:r>
              <a:rPr lang="en-GB" sz="1400" i="1" dirty="0">
                <a:solidFill>
                  <a:srgbClr val="C00000"/>
                </a:solidFill>
              </a:rPr>
              <a:t>muitoolbox</a:t>
            </a:r>
            <a:r>
              <a:rPr lang="en-GB" sz="1400" i="1" dirty="0">
                <a:solidFill>
                  <a:srgbClr val="FF0000"/>
                </a:solidFill>
              </a:rPr>
              <a:t> </a:t>
            </a:r>
            <a:r>
              <a:rPr lang="en-GB" sz="1400" dirty="0"/>
              <a:t>and </a:t>
            </a:r>
            <a:r>
              <a:rPr lang="en-GB" sz="1400" i="1" dirty="0">
                <a:solidFill>
                  <a:srgbClr val="C00000"/>
                </a:solidFill>
              </a:rPr>
              <a:t>dstoolbox</a:t>
            </a:r>
            <a:r>
              <a:rPr lang="en-GB" sz="1400" dirty="0"/>
              <a:t> to be installed. </a:t>
            </a:r>
          </a:p>
          <a:p>
            <a:pPr>
              <a:spcBef>
                <a:spcPts val="0"/>
              </a:spcBef>
            </a:pPr>
            <a:r>
              <a:rPr lang="en-GB" sz="1400" dirty="0"/>
              <a:t>The download for each of these includes the code, documentation and example files. The files required are: </a:t>
            </a:r>
          </a:p>
          <a:p>
            <a:pPr lvl="1">
              <a:spcBef>
                <a:spcPts val="0"/>
              </a:spcBef>
            </a:pPr>
            <a:r>
              <a:rPr lang="en-GB" sz="1400" dirty="0"/>
              <a:t>dstoolbox: </a:t>
            </a:r>
            <a:r>
              <a:rPr lang="en-GB" sz="1400" dirty="0" err="1"/>
              <a:t>dstoolbox.mltbx</a:t>
            </a:r>
            <a:endParaRPr lang="en-GB" sz="1400" dirty="0"/>
          </a:p>
          <a:p>
            <a:pPr lvl="1">
              <a:spcBef>
                <a:spcPts val="0"/>
              </a:spcBef>
            </a:pPr>
            <a:r>
              <a:rPr lang="en-GB" sz="1400" dirty="0"/>
              <a:t>muitoolbox: </a:t>
            </a:r>
            <a:r>
              <a:rPr lang="en-GB" sz="1400" dirty="0" err="1"/>
              <a:t>muitoolbox.mltbx</a:t>
            </a:r>
            <a:endParaRPr lang="en-GB" sz="1400" dirty="0"/>
          </a:p>
          <a:p>
            <a:pPr lvl="1">
              <a:spcBef>
                <a:spcPts val="0"/>
              </a:spcBef>
              <a:spcAft>
                <a:spcPts val="600"/>
              </a:spcAft>
            </a:pPr>
            <a:r>
              <a:rPr lang="en-GB" sz="1400" dirty="0"/>
              <a:t>The App file:  </a:t>
            </a:r>
            <a:r>
              <a:rPr lang="en-GB" sz="1400" dirty="0" err="1"/>
              <a:t>Asmita.mlappinstall</a:t>
            </a:r>
            <a:endParaRPr lang="en-GB" sz="1400" dirty="0"/>
          </a:p>
          <a:p>
            <a:pPr>
              <a:spcBef>
                <a:spcPts val="0"/>
              </a:spcBef>
              <a:spcAft>
                <a:spcPts val="200"/>
              </a:spcAft>
            </a:pPr>
            <a:r>
              <a:rPr lang="en-GB" sz="1400" dirty="0">
                <a:solidFill>
                  <a:schemeClr val="accent6">
                    <a:lumMod val="75000"/>
                  </a:schemeClr>
                </a:solidFill>
              </a:rPr>
              <a:t>    Installing the toolboxes</a:t>
            </a:r>
          </a:p>
          <a:p>
            <a:pPr>
              <a:spcBef>
                <a:spcPts val="0"/>
              </a:spcBef>
              <a:spcAft>
                <a:spcPts val="200"/>
              </a:spcAft>
            </a:pPr>
            <a:r>
              <a:rPr lang="en-GB" sz="1400" dirty="0"/>
              <a:t>The toolboxes can be installed using the </a:t>
            </a:r>
            <a:r>
              <a:rPr lang="en-GB" sz="1400" i="1" dirty="0">
                <a:solidFill>
                  <a:schemeClr val="accent1">
                    <a:lumMod val="75000"/>
                  </a:schemeClr>
                </a:solidFill>
              </a:rPr>
              <a:t>Add-Ons&gt;Manage Add-Ons </a:t>
            </a:r>
            <a:r>
              <a:rPr lang="en-GB" sz="1400" dirty="0"/>
              <a:t>option on the Home tab of Matlab</a:t>
            </a:r>
            <a:r>
              <a:rPr lang="en-GB" sz="1400" baseline="30000" dirty="0"/>
              <a:t>TM</a:t>
            </a:r>
            <a:r>
              <a:rPr lang="en-GB" sz="1400" dirty="0"/>
              <a:t>. Alternatively, right-click the mouse on the ‘</a:t>
            </a:r>
            <a:r>
              <a:rPr lang="en-GB" sz="1400" dirty="0" err="1"/>
              <a:t>mltbx</a:t>
            </a:r>
            <a:r>
              <a:rPr lang="en-GB" sz="1400" dirty="0"/>
              <a:t>’ files and select install. </a:t>
            </a:r>
          </a:p>
          <a:p>
            <a:pPr>
              <a:spcBef>
                <a:spcPts val="0"/>
              </a:spcBef>
              <a:spcAft>
                <a:spcPts val="200"/>
              </a:spcAft>
            </a:pPr>
            <a:r>
              <a:rPr lang="en-GB" sz="1400" dirty="0"/>
              <a:t>All the folder paths are initialised upon installation and the location of the code is also handled by Matlab™. </a:t>
            </a:r>
          </a:p>
          <a:p>
            <a:pPr>
              <a:spcBef>
                <a:spcPts val="0"/>
              </a:spcBef>
              <a:spcAft>
                <a:spcPts val="600"/>
              </a:spcAft>
            </a:pPr>
            <a:r>
              <a:rPr lang="en-GB" sz="1400" dirty="0"/>
              <a:t>The location of the code can be accessed using the options in the Manage Add-Ons UI.</a:t>
            </a:r>
          </a:p>
          <a:p>
            <a:pPr>
              <a:spcBef>
                <a:spcPts val="0"/>
              </a:spcBef>
              <a:spcAft>
                <a:spcPts val="200"/>
              </a:spcAft>
            </a:pPr>
            <a:r>
              <a:rPr lang="en-GB" sz="1400" dirty="0">
                <a:solidFill>
                  <a:schemeClr val="accent6">
                    <a:lumMod val="75000"/>
                  </a:schemeClr>
                </a:solidFill>
              </a:rPr>
              <a:t>    Installing the App</a:t>
            </a:r>
          </a:p>
          <a:p>
            <a:pPr>
              <a:spcBef>
                <a:spcPts val="0"/>
              </a:spcBef>
              <a:spcAft>
                <a:spcPts val="200"/>
              </a:spcAft>
            </a:pPr>
            <a:r>
              <a:rPr lang="en-GB" sz="1400" dirty="0"/>
              <a:t>The App is installed using the </a:t>
            </a:r>
            <a:r>
              <a:rPr lang="en-GB" sz="1400" i="1" dirty="0">
                <a:solidFill>
                  <a:schemeClr val="accent1">
                    <a:lumMod val="75000"/>
                  </a:schemeClr>
                </a:solidFill>
              </a:rPr>
              <a:t>Install Apps </a:t>
            </a:r>
            <a:r>
              <a:rPr lang="en-GB" sz="1400" dirty="0"/>
              <a:t>button on the </a:t>
            </a:r>
            <a:r>
              <a:rPr lang="en-GB" sz="1400" i="1" dirty="0">
                <a:solidFill>
                  <a:schemeClr val="accent1">
                    <a:lumMod val="75000"/>
                  </a:schemeClr>
                </a:solidFill>
              </a:rPr>
              <a:t>APPS</a:t>
            </a:r>
            <a:r>
              <a:rPr lang="en-GB" sz="1400" dirty="0"/>
              <a:t> tab in Matlab™. Alternatively, right-click the mouse on the ‘</a:t>
            </a:r>
            <a:r>
              <a:rPr lang="en-GB" sz="1400" dirty="0" err="1"/>
              <a:t>mlappinstall</a:t>
            </a:r>
            <a:r>
              <a:rPr lang="en-GB" sz="1400" dirty="0"/>
              <a:t>’ file and select install. </a:t>
            </a:r>
          </a:p>
          <a:p>
            <a:pPr>
              <a:spcBef>
                <a:spcPts val="0"/>
              </a:spcBef>
              <a:spcAft>
                <a:spcPts val="200"/>
              </a:spcAft>
            </a:pPr>
            <a:r>
              <a:rPr lang="en-GB" sz="1400" dirty="0"/>
              <a:t>Again all the folder paths are initialised upon installation and the location of the code is handled by Matlab™.</a:t>
            </a:r>
          </a:p>
          <a:p>
            <a:pPr>
              <a:spcBef>
                <a:spcPts val="0"/>
              </a:spcBef>
              <a:spcAft>
                <a:spcPts val="600"/>
              </a:spcAft>
            </a:pPr>
            <a:r>
              <a:rPr lang="en-GB" sz="1400" dirty="0"/>
              <a:t>Once installed, the demonstration model can be run from the Command Window using:</a:t>
            </a:r>
          </a:p>
          <a:p>
            <a:pPr>
              <a:spcBef>
                <a:spcPts val="0"/>
              </a:spcBef>
              <a:spcAft>
                <a:spcPts val="600"/>
              </a:spcAft>
            </a:pPr>
            <a:r>
              <a:rPr lang="en-GB" sz="1400" dirty="0"/>
              <a:t>&gt;&gt;  </a:t>
            </a:r>
            <a:r>
              <a:rPr lang="en-GB" sz="1400" dirty="0" err="1"/>
              <a:t>Asmita</a:t>
            </a:r>
            <a:r>
              <a:rPr lang="en-GB" sz="1400" dirty="0"/>
              <a:t>;</a:t>
            </a:r>
          </a:p>
          <a:p>
            <a:pPr>
              <a:spcBef>
                <a:spcPts val="0"/>
              </a:spcBef>
              <a:spcAft>
                <a:spcPts val="600"/>
              </a:spcAft>
            </a:pPr>
            <a:r>
              <a:rPr lang="en-GB" sz="1400" dirty="0"/>
              <a:t>Documentation can be viewed from the Supplementary Software in the Matlab™ documentation. The location of the code can be accessed by hovering over the App icon and then finding the link in the pop-up window.</a:t>
            </a:r>
          </a:p>
          <a:p>
            <a:endParaRPr lang="en-GB" sz="1400" dirty="0"/>
          </a:p>
        </p:txBody>
      </p:sp>
    </p:spTree>
    <p:extLst>
      <p:ext uri="{BB962C8B-B14F-4D97-AF65-F5344CB8AC3E}">
        <p14:creationId xmlns:p14="http://schemas.microsoft.com/office/powerpoint/2010/main" val="344462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213A3-2E5B-4E27-A787-290C5C5A27A5}"/>
              </a:ext>
            </a:extLst>
          </p:cNvPr>
          <p:cNvSpPr>
            <a:spLocks noGrp="1"/>
          </p:cNvSpPr>
          <p:nvPr>
            <p:ph type="title"/>
          </p:nvPr>
        </p:nvSpPr>
        <p:spPr/>
        <p:txBody>
          <a:bodyPr/>
          <a:lstStyle/>
          <a:p>
            <a:r>
              <a:rPr lang="en-GB" dirty="0"/>
              <a:t>Install the ASMITA App</a:t>
            </a:r>
          </a:p>
        </p:txBody>
      </p:sp>
      <p:pic>
        <p:nvPicPr>
          <p:cNvPr id="6" name="Picture 5">
            <a:extLst>
              <a:ext uri="{FF2B5EF4-FFF2-40B4-BE49-F238E27FC236}">
                <a16:creationId xmlns:a16="http://schemas.microsoft.com/office/drawing/2014/main" id="{793FF1BB-669B-452B-BD9E-748CC4190AD2}"/>
              </a:ext>
            </a:extLst>
          </p:cNvPr>
          <p:cNvPicPr>
            <a:picLocks noChangeAspect="1"/>
          </p:cNvPicPr>
          <p:nvPr/>
        </p:nvPicPr>
        <p:blipFill>
          <a:blip r:embed="rId2"/>
          <a:stretch>
            <a:fillRect/>
          </a:stretch>
        </p:blipFill>
        <p:spPr>
          <a:xfrm>
            <a:off x="2208753" y="1491206"/>
            <a:ext cx="6359280" cy="4833921"/>
          </a:xfrm>
          <a:prstGeom prst="rect">
            <a:avLst/>
          </a:prstGeom>
        </p:spPr>
      </p:pic>
      <p:sp>
        <p:nvSpPr>
          <p:cNvPr id="7" name="TextBox 6">
            <a:extLst>
              <a:ext uri="{FF2B5EF4-FFF2-40B4-BE49-F238E27FC236}">
                <a16:creationId xmlns:a16="http://schemas.microsoft.com/office/drawing/2014/main" id="{5B469739-36B3-48D6-AE68-22AE12EE6571}"/>
              </a:ext>
            </a:extLst>
          </p:cNvPr>
          <p:cNvSpPr txBox="1"/>
          <p:nvPr/>
        </p:nvSpPr>
        <p:spPr>
          <a:xfrm>
            <a:off x="7600359" y="2996039"/>
            <a:ext cx="2801815" cy="738957"/>
          </a:xfrm>
          <a:prstGeom prst="rect">
            <a:avLst/>
          </a:prstGeom>
          <a:solidFill>
            <a:schemeClr val="bg2">
              <a:lumMod val="90000"/>
            </a:schemeClr>
          </a:solidFill>
        </p:spPr>
        <p:txBody>
          <a:bodyPr wrap="square" lIns="82332" tIns="41166" rIns="82332" bIns="41166" rtlCol="0">
            <a:spAutoFit/>
          </a:bodyPr>
          <a:lstStyle/>
          <a:p>
            <a:pPr defTabSz="422041"/>
            <a:r>
              <a:rPr lang="en-GB" sz="2131" dirty="0">
                <a:solidFill>
                  <a:srgbClr val="FFFFFE">
                    <a:lumMod val="25000"/>
                  </a:srgbClr>
                </a:solidFill>
                <a:latin typeface="Times New Roman"/>
              </a:rPr>
              <a:t>Install the </a:t>
            </a:r>
            <a:r>
              <a:rPr lang="en-GB" sz="2131" dirty="0" err="1">
                <a:solidFill>
                  <a:srgbClr val="FFFFFE">
                    <a:lumMod val="25000"/>
                  </a:srgbClr>
                </a:solidFill>
                <a:latin typeface="Times New Roman"/>
              </a:rPr>
              <a:t>asmita</a:t>
            </a:r>
            <a:r>
              <a:rPr lang="en-GB" sz="2131" dirty="0">
                <a:solidFill>
                  <a:srgbClr val="FFFFFE">
                    <a:lumMod val="25000"/>
                  </a:srgbClr>
                </a:solidFill>
                <a:latin typeface="Times New Roman"/>
              </a:rPr>
              <a:t> App from the APPS tab</a:t>
            </a:r>
          </a:p>
        </p:txBody>
      </p:sp>
      <p:cxnSp>
        <p:nvCxnSpPr>
          <p:cNvPr id="8" name="Straight Arrow Connector 7">
            <a:extLst>
              <a:ext uri="{FF2B5EF4-FFF2-40B4-BE49-F238E27FC236}">
                <a16:creationId xmlns:a16="http://schemas.microsoft.com/office/drawing/2014/main" id="{6C218C91-0F0D-4E16-9BF0-7A22C6AF4114}"/>
              </a:ext>
            </a:extLst>
          </p:cNvPr>
          <p:cNvCxnSpPr>
            <a:cxnSpLocks/>
            <a:stCxn id="7" idx="1"/>
          </p:cNvCxnSpPr>
          <p:nvPr/>
        </p:nvCxnSpPr>
        <p:spPr>
          <a:xfrm flipH="1" flipV="1">
            <a:off x="3503712" y="1790963"/>
            <a:ext cx="4096646" cy="157455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572CF97-6035-44AD-9B71-FF1A28374080}"/>
              </a:ext>
            </a:extLst>
          </p:cNvPr>
          <p:cNvSpPr txBox="1"/>
          <p:nvPr/>
        </p:nvSpPr>
        <p:spPr>
          <a:xfrm>
            <a:off x="7600359" y="4280992"/>
            <a:ext cx="2801815" cy="738957"/>
          </a:xfrm>
          <a:prstGeom prst="rect">
            <a:avLst/>
          </a:prstGeom>
          <a:solidFill>
            <a:schemeClr val="bg2">
              <a:lumMod val="90000"/>
            </a:schemeClr>
          </a:solidFill>
        </p:spPr>
        <p:txBody>
          <a:bodyPr wrap="square" lIns="82332" tIns="41166" rIns="82332" bIns="41166" rtlCol="0">
            <a:spAutoFit/>
          </a:bodyPr>
          <a:lstStyle/>
          <a:p>
            <a:pPr defTabSz="422041"/>
            <a:r>
              <a:rPr lang="en-GB" sz="2131" dirty="0">
                <a:solidFill>
                  <a:srgbClr val="FFFFFE">
                    <a:lumMod val="25000"/>
                  </a:srgbClr>
                </a:solidFill>
                <a:latin typeface="Times New Roman"/>
              </a:rPr>
              <a:t>Select the file: </a:t>
            </a:r>
            <a:r>
              <a:rPr lang="en-GB" sz="2131" dirty="0" err="1">
                <a:solidFill>
                  <a:srgbClr val="FFFFFE">
                    <a:lumMod val="25000"/>
                  </a:srgbClr>
                </a:solidFill>
                <a:latin typeface="Times New Roman"/>
              </a:rPr>
              <a:t>asmita.mlappinstall</a:t>
            </a:r>
            <a:endParaRPr lang="en-GB" sz="2131" dirty="0">
              <a:solidFill>
                <a:srgbClr val="FFFFFE">
                  <a:lumMod val="25000"/>
                </a:srgbClr>
              </a:solidFill>
              <a:latin typeface="Times New Roman"/>
            </a:endParaRPr>
          </a:p>
        </p:txBody>
      </p:sp>
      <p:cxnSp>
        <p:nvCxnSpPr>
          <p:cNvPr id="11" name="Straight Arrow Connector 10">
            <a:extLst>
              <a:ext uri="{FF2B5EF4-FFF2-40B4-BE49-F238E27FC236}">
                <a16:creationId xmlns:a16="http://schemas.microsoft.com/office/drawing/2014/main" id="{7A66B066-8604-4BD8-8530-7FCD4D96FEB3}"/>
              </a:ext>
            </a:extLst>
          </p:cNvPr>
          <p:cNvCxnSpPr>
            <a:cxnSpLocks/>
            <a:stCxn id="10" idx="1"/>
          </p:cNvCxnSpPr>
          <p:nvPr/>
        </p:nvCxnSpPr>
        <p:spPr>
          <a:xfrm flipH="1">
            <a:off x="5452768" y="4650471"/>
            <a:ext cx="2147591" cy="44515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9793962-95F4-49A6-9031-5D0DA5C29B7C}"/>
              </a:ext>
            </a:extLst>
          </p:cNvPr>
          <p:cNvSpPr txBox="1"/>
          <p:nvPr/>
        </p:nvSpPr>
        <p:spPr>
          <a:xfrm>
            <a:off x="6836979" y="636728"/>
            <a:ext cx="4572000" cy="646331"/>
          </a:xfrm>
          <a:prstGeom prst="rect">
            <a:avLst/>
          </a:prstGeom>
          <a:noFill/>
        </p:spPr>
        <p:txBody>
          <a:bodyPr wrap="square">
            <a:spAutoFit/>
          </a:bodyPr>
          <a:lstStyle/>
          <a:p>
            <a:r>
              <a:rPr lang="en-GB" dirty="0">
                <a:solidFill>
                  <a:schemeClr val="bg1">
                    <a:lumMod val="20000"/>
                    <a:lumOff val="80000"/>
                  </a:schemeClr>
                </a:solidFill>
              </a:rPr>
              <a:t>Download ASMITA from www.coastalsea.uk/downloads</a:t>
            </a:r>
          </a:p>
        </p:txBody>
      </p:sp>
    </p:spTree>
    <p:extLst>
      <p:ext uri="{BB962C8B-B14F-4D97-AF65-F5344CB8AC3E}">
        <p14:creationId xmlns:p14="http://schemas.microsoft.com/office/powerpoint/2010/main" val="140828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69" y="1716907"/>
            <a:ext cx="5056754" cy="3963402"/>
          </a:xfrm>
          <a:prstGeom prst="rect">
            <a:avLst/>
          </a:prstGeom>
          <a:ln w="0">
            <a:solidFill>
              <a:schemeClr val="tx1"/>
            </a:solidFill>
          </a:ln>
        </p:spPr>
      </p:pic>
      <p:sp>
        <p:nvSpPr>
          <p:cNvPr id="2" name="Title 1"/>
          <p:cNvSpPr>
            <a:spLocks noGrp="1"/>
          </p:cNvSpPr>
          <p:nvPr>
            <p:ph type="title"/>
          </p:nvPr>
        </p:nvSpPr>
        <p:spPr/>
        <p:txBody>
          <a:bodyPr>
            <a:normAutofit/>
          </a:bodyPr>
          <a:lstStyle/>
          <a:p>
            <a:r>
              <a:rPr lang="en-GB" dirty="0"/>
              <a:t>Run ASMITA</a:t>
            </a:r>
          </a:p>
        </p:txBody>
      </p:sp>
      <p:sp>
        <p:nvSpPr>
          <p:cNvPr id="8" name="TextBox 7"/>
          <p:cNvSpPr txBox="1"/>
          <p:nvPr/>
        </p:nvSpPr>
        <p:spPr>
          <a:xfrm>
            <a:off x="7508622" y="1974433"/>
            <a:ext cx="2801815" cy="738957"/>
          </a:xfrm>
          <a:prstGeom prst="rect">
            <a:avLst/>
          </a:prstGeom>
          <a:solidFill>
            <a:schemeClr val="bg2">
              <a:lumMod val="90000"/>
            </a:schemeClr>
          </a:solidFill>
        </p:spPr>
        <p:txBody>
          <a:bodyPr wrap="square" lIns="82332" tIns="41166" rIns="82332" bIns="41166" rtlCol="0">
            <a:spAutoFit/>
          </a:bodyPr>
          <a:lstStyle/>
          <a:p>
            <a:pPr defTabSz="422041"/>
            <a:r>
              <a:rPr lang="en-GB" sz="2131" dirty="0">
                <a:solidFill>
                  <a:srgbClr val="FFFFFE">
                    <a:lumMod val="25000"/>
                  </a:srgbClr>
                </a:solidFill>
                <a:latin typeface="Times New Roman"/>
              </a:rPr>
              <a:t>Locate working directory</a:t>
            </a:r>
          </a:p>
        </p:txBody>
      </p:sp>
      <p:cxnSp>
        <p:nvCxnSpPr>
          <p:cNvPr id="10" name="Straight Arrow Connector 9"/>
          <p:cNvCxnSpPr>
            <a:stCxn id="8" idx="1"/>
          </p:cNvCxnSpPr>
          <p:nvPr/>
        </p:nvCxnSpPr>
        <p:spPr>
          <a:xfrm flipH="1" flipV="1">
            <a:off x="5680057" y="1952861"/>
            <a:ext cx="1828564" cy="391051"/>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66782" y="4638229"/>
            <a:ext cx="2801815" cy="738957"/>
          </a:xfrm>
          <a:prstGeom prst="rect">
            <a:avLst/>
          </a:prstGeom>
          <a:solidFill>
            <a:schemeClr val="bg2">
              <a:lumMod val="90000"/>
            </a:schemeClr>
          </a:solidFill>
        </p:spPr>
        <p:txBody>
          <a:bodyPr wrap="square" lIns="82332" tIns="41166" rIns="82332" bIns="41166" rtlCol="0">
            <a:spAutoFit/>
          </a:bodyPr>
          <a:lstStyle/>
          <a:p>
            <a:pPr defTabSz="422041"/>
            <a:r>
              <a:rPr lang="en-GB" sz="2131" dirty="0">
                <a:solidFill>
                  <a:srgbClr val="FFFFFE">
                    <a:lumMod val="25000"/>
                  </a:srgbClr>
                </a:solidFill>
                <a:latin typeface="Times New Roman"/>
              </a:rPr>
              <a:t>Start from command line with &gt;&gt;</a:t>
            </a:r>
            <a:r>
              <a:rPr lang="en-GB" sz="2131" dirty="0" err="1">
                <a:solidFill>
                  <a:srgbClr val="FFFFFE">
                    <a:lumMod val="25000"/>
                  </a:srgbClr>
                </a:solidFill>
                <a:latin typeface="Times New Roman"/>
              </a:rPr>
              <a:t>Asmita</a:t>
            </a:r>
            <a:r>
              <a:rPr lang="en-GB" sz="2131" dirty="0">
                <a:solidFill>
                  <a:srgbClr val="FFFFFE">
                    <a:lumMod val="25000"/>
                  </a:srgbClr>
                </a:solidFill>
                <a:latin typeface="Times New Roman"/>
              </a:rPr>
              <a:t>;</a:t>
            </a:r>
          </a:p>
        </p:txBody>
      </p:sp>
      <p:cxnSp>
        <p:nvCxnSpPr>
          <p:cNvPr id="12" name="Straight Arrow Connector 11"/>
          <p:cNvCxnSpPr>
            <a:cxnSpLocks/>
            <a:stCxn id="11" idx="1"/>
          </p:cNvCxnSpPr>
          <p:nvPr/>
        </p:nvCxnSpPr>
        <p:spPr>
          <a:xfrm flipH="1" flipV="1">
            <a:off x="3579823" y="4514091"/>
            <a:ext cx="3686958" cy="49361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1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2" descr="2000_humber"/>
          <p:cNvPicPr>
            <a:picLocks noChangeAspect="1" noChangeArrowheads="1"/>
          </p:cNvPicPr>
          <p:nvPr/>
        </p:nvPicPr>
        <p:blipFill>
          <a:blip r:embed="rId3">
            <a:extLst>
              <a:ext uri="{28A0092B-C50C-407E-A947-70E740481C1C}">
                <a14:useLocalDpi xmlns:a14="http://schemas.microsoft.com/office/drawing/2010/main" val="0"/>
              </a:ext>
            </a:extLst>
          </a:blip>
          <a:srcRect l="10927" t="9338" r="8269" b="15916"/>
          <a:stretch>
            <a:fillRect/>
          </a:stretch>
        </p:blipFill>
        <p:spPr bwMode="auto">
          <a:xfrm>
            <a:off x="1832772" y="963351"/>
            <a:ext cx="8524435" cy="542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pic>
      <p:grpSp>
        <p:nvGrpSpPr>
          <p:cNvPr id="34820" name="Group 3"/>
          <p:cNvGrpSpPr>
            <a:grpSpLocks/>
          </p:cNvGrpSpPr>
          <p:nvPr/>
        </p:nvGrpSpPr>
        <p:grpSpPr bwMode="auto">
          <a:xfrm>
            <a:off x="1858963" y="1649441"/>
            <a:ext cx="8039100" cy="4443664"/>
            <a:chOff x="211" y="971"/>
            <a:chExt cx="5064" cy="2969"/>
          </a:xfrm>
        </p:grpSpPr>
        <p:grpSp>
          <p:nvGrpSpPr>
            <p:cNvPr id="34822" name="Group 4"/>
            <p:cNvGrpSpPr>
              <a:grpSpLocks/>
            </p:cNvGrpSpPr>
            <p:nvPr/>
          </p:nvGrpSpPr>
          <p:grpSpPr bwMode="auto">
            <a:xfrm>
              <a:off x="243" y="2824"/>
              <a:ext cx="1018" cy="1116"/>
              <a:chOff x="217" y="2612"/>
              <a:chExt cx="1034" cy="1130"/>
            </a:xfrm>
          </p:grpSpPr>
          <p:pic>
            <p:nvPicPr>
              <p:cNvPr id="34843" name="Picture 5" descr="uk"/>
              <p:cNvPicPr>
                <a:picLocks noChangeAspect="1" noChangeArrowheads="1"/>
              </p:cNvPicPr>
              <p:nvPr/>
            </p:nvPicPr>
            <p:blipFill>
              <a:blip r:embed="rId4">
                <a:extLst>
                  <a:ext uri="{28A0092B-C50C-407E-A947-70E740481C1C}">
                    <a14:useLocalDpi xmlns:a14="http://schemas.microsoft.com/office/drawing/2010/main" val="0"/>
                  </a:ext>
                </a:extLst>
              </a:blip>
              <a:srcRect t="2028"/>
              <a:stretch>
                <a:fillRect/>
              </a:stretch>
            </p:blipFill>
            <p:spPr bwMode="auto">
              <a:xfrm>
                <a:off x="217" y="2612"/>
                <a:ext cx="1034" cy="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4" name="Rectangle 6"/>
              <p:cNvSpPr>
                <a:spLocks noChangeArrowheads="1"/>
              </p:cNvSpPr>
              <p:nvPr/>
            </p:nvSpPr>
            <p:spPr bwMode="auto">
              <a:xfrm>
                <a:off x="938" y="3265"/>
                <a:ext cx="144" cy="74"/>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539"/>
              </a:p>
            </p:txBody>
          </p:sp>
        </p:grpSp>
        <p:sp>
          <p:nvSpPr>
            <p:cNvPr id="34823" name="Text Box 7"/>
            <p:cNvSpPr txBox="1">
              <a:spLocks noChangeArrowheads="1"/>
            </p:cNvSpPr>
            <p:nvPr/>
          </p:nvSpPr>
          <p:spPr bwMode="auto">
            <a:xfrm>
              <a:off x="235" y="1824"/>
              <a:ext cx="9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Trent Falls</a:t>
              </a:r>
            </a:p>
          </p:txBody>
        </p:sp>
        <p:sp>
          <p:nvSpPr>
            <p:cNvPr id="34824" name="Line 8"/>
            <p:cNvSpPr>
              <a:spLocks noChangeShapeType="1"/>
            </p:cNvSpPr>
            <p:nvPr/>
          </p:nvSpPr>
          <p:spPr bwMode="auto">
            <a:xfrm>
              <a:off x="809" y="1121"/>
              <a:ext cx="32" cy="28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539"/>
            </a:p>
          </p:txBody>
        </p:sp>
        <p:sp>
          <p:nvSpPr>
            <p:cNvPr id="34825" name="Text Box 9"/>
            <p:cNvSpPr txBox="1">
              <a:spLocks noChangeArrowheads="1"/>
            </p:cNvSpPr>
            <p:nvPr/>
          </p:nvSpPr>
          <p:spPr bwMode="auto">
            <a:xfrm>
              <a:off x="1258" y="2275"/>
              <a:ext cx="985"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River Trent</a:t>
              </a:r>
            </a:p>
          </p:txBody>
        </p:sp>
        <p:sp>
          <p:nvSpPr>
            <p:cNvPr id="34826" name="Text Box 10"/>
            <p:cNvSpPr txBox="1">
              <a:spLocks noChangeArrowheads="1"/>
            </p:cNvSpPr>
            <p:nvPr/>
          </p:nvSpPr>
          <p:spPr bwMode="auto">
            <a:xfrm>
              <a:off x="211" y="971"/>
              <a:ext cx="9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River Ouse</a:t>
              </a:r>
            </a:p>
          </p:txBody>
        </p:sp>
        <p:sp>
          <p:nvSpPr>
            <p:cNvPr id="34827" name="Line 11"/>
            <p:cNvSpPr>
              <a:spLocks noChangeShapeType="1"/>
            </p:cNvSpPr>
            <p:nvPr/>
          </p:nvSpPr>
          <p:spPr bwMode="auto">
            <a:xfrm flipV="1">
              <a:off x="770" y="1587"/>
              <a:ext cx="465" cy="24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539"/>
            </a:p>
          </p:txBody>
        </p:sp>
        <p:sp>
          <p:nvSpPr>
            <p:cNvPr id="34828" name="Line 12"/>
            <p:cNvSpPr>
              <a:spLocks noChangeShapeType="1"/>
            </p:cNvSpPr>
            <p:nvPr/>
          </p:nvSpPr>
          <p:spPr bwMode="auto">
            <a:xfrm flipH="1" flipV="1">
              <a:off x="1384" y="2188"/>
              <a:ext cx="323" cy="11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539"/>
            </a:p>
          </p:txBody>
        </p:sp>
        <p:sp>
          <p:nvSpPr>
            <p:cNvPr id="34829" name="Text Box 13"/>
            <p:cNvSpPr txBox="1">
              <a:spLocks noChangeArrowheads="1"/>
            </p:cNvSpPr>
            <p:nvPr/>
          </p:nvSpPr>
          <p:spPr bwMode="auto">
            <a:xfrm>
              <a:off x="2802" y="2022"/>
              <a:ext cx="9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Immingham</a:t>
              </a:r>
            </a:p>
          </p:txBody>
        </p:sp>
        <p:sp>
          <p:nvSpPr>
            <p:cNvPr id="34830" name="Text Box 14"/>
            <p:cNvSpPr txBox="1">
              <a:spLocks noChangeArrowheads="1"/>
            </p:cNvSpPr>
            <p:nvPr/>
          </p:nvSpPr>
          <p:spPr bwMode="auto">
            <a:xfrm>
              <a:off x="2629" y="971"/>
              <a:ext cx="9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Hull</a:t>
              </a:r>
            </a:p>
          </p:txBody>
        </p:sp>
        <p:sp>
          <p:nvSpPr>
            <p:cNvPr id="34831" name="Text Box 15"/>
            <p:cNvSpPr txBox="1">
              <a:spLocks noChangeArrowheads="1"/>
            </p:cNvSpPr>
            <p:nvPr/>
          </p:nvSpPr>
          <p:spPr bwMode="auto">
            <a:xfrm>
              <a:off x="3904" y="1595"/>
              <a:ext cx="985"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Spurn Head</a:t>
              </a:r>
            </a:p>
          </p:txBody>
        </p:sp>
        <p:sp>
          <p:nvSpPr>
            <p:cNvPr id="34832" name="Text Box 16"/>
            <p:cNvSpPr txBox="1">
              <a:spLocks noChangeArrowheads="1"/>
            </p:cNvSpPr>
            <p:nvPr/>
          </p:nvSpPr>
          <p:spPr bwMode="auto">
            <a:xfrm>
              <a:off x="4290" y="3586"/>
              <a:ext cx="985"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10 km</a:t>
              </a:r>
            </a:p>
          </p:txBody>
        </p:sp>
        <p:sp>
          <p:nvSpPr>
            <p:cNvPr id="34833" name="Text Box 17"/>
            <p:cNvSpPr txBox="1">
              <a:spLocks noChangeArrowheads="1"/>
            </p:cNvSpPr>
            <p:nvPr/>
          </p:nvSpPr>
          <p:spPr bwMode="auto">
            <a:xfrm>
              <a:off x="1510" y="1872"/>
              <a:ext cx="985"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Read’s Island</a:t>
              </a:r>
            </a:p>
          </p:txBody>
        </p:sp>
        <p:sp>
          <p:nvSpPr>
            <p:cNvPr id="34834" name="Text Box 18"/>
            <p:cNvSpPr txBox="1">
              <a:spLocks noChangeArrowheads="1"/>
            </p:cNvSpPr>
            <p:nvPr/>
          </p:nvSpPr>
          <p:spPr bwMode="auto">
            <a:xfrm>
              <a:off x="1526" y="1121"/>
              <a:ext cx="9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Brough</a:t>
              </a:r>
            </a:p>
          </p:txBody>
        </p:sp>
        <p:sp>
          <p:nvSpPr>
            <p:cNvPr id="34835" name="Oval 19"/>
            <p:cNvSpPr>
              <a:spLocks noChangeArrowheads="1"/>
            </p:cNvSpPr>
            <p:nvPr/>
          </p:nvSpPr>
          <p:spPr bwMode="auto">
            <a:xfrm>
              <a:off x="1810" y="1271"/>
              <a:ext cx="55" cy="63"/>
            </a:xfrm>
            <a:prstGeom prst="ellipse">
              <a:avLst/>
            </a:prstGeom>
            <a:solidFill>
              <a:srgbClr val="C0C0C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39"/>
            </a:p>
          </p:txBody>
        </p:sp>
        <p:sp>
          <p:nvSpPr>
            <p:cNvPr id="34836" name="Oval 20"/>
            <p:cNvSpPr>
              <a:spLocks noChangeArrowheads="1"/>
            </p:cNvSpPr>
            <p:nvPr/>
          </p:nvSpPr>
          <p:spPr bwMode="auto">
            <a:xfrm>
              <a:off x="3070" y="1121"/>
              <a:ext cx="55" cy="63"/>
            </a:xfrm>
            <a:prstGeom prst="ellipse">
              <a:avLst/>
            </a:prstGeom>
            <a:solidFill>
              <a:srgbClr val="C0C0C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39"/>
            </a:p>
          </p:txBody>
        </p:sp>
        <p:sp>
          <p:nvSpPr>
            <p:cNvPr id="34837" name="Oval 21"/>
            <p:cNvSpPr>
              <a:spLocks noChangeArrowheads="1"/>
            </p:cNvSpPr>
            <p:nvPr/>
          </p:nvSpPr>
          <p:spPr bwMode="auto">
            <a:xfrm>
              <a:off x="3408" y="1951"/>
              <a:ext cx="55" cy="63"/>
            </a:xfrm>
            <a:prstGeom prst="ellipse">
              <a:avLst/>
            </a:prstGeom>
            <a:solidFill>
              <a:srgbClr val="C0C0C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39"/>
            </a:p>
          </p:txBody>
        </p:sp>
        <p:sp>
          <p:nvSpPr>
            <p:cNvPr id="34838" name="Oval 22"/>
            <p:cNvSpPr>
              <a:spLocks noChangeArrowheads="1"/>
            </p:cNvSpPr>
            <p:nvPr/>
          </p:nvSpPr>
          <p:spPr bwMode="auto">
            <a:xfrm>
              <a:off x="4038" y="2346"/>
              <a:ext cx="55" cy="63"/>
            </a:xfrm>
            <a:prstGeom prst="ellipse">
              <a:avLst/>
            </a:prstGeom>
            <a:solidFill>
              <a:srgbClr val="C0C0C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39"/>
            </a:p>
          </p:txBody>
        </p:sp>
        <p:sp>
          <p:nvSpPr>
            <p:cNvPr id="34839" name="Line 23"/>
            <p:cNvSpPr>
              <a:spLocks noChangeShapeType="1"/>
            </p:cNvSpPr>
            <p:nvPr/>
          </p:nvSpPr>
          <p:spPr bwMode="auto">
            <a:xfrm>
              <a:off x="4432" y="1753"/>
              <a:ext cx="370" cy="5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539"/>
            </a:p>
          </p:txBody>
        </p:sp>
        <p:sp>
          <p:nvSpPr>
            <p:cNvPr id="34840" name="Text Box 24"/>
            <p:cNvSpPr txBox="1">
              <a:spLocks noChangeArrowheads="1"/>
            </p:cNvSpPr>
            <p:nvPr/>
          </p:nvSpPr>
          <p:spPr bwMode="auto">
            <a:xfrm>
              <a:off x="2701" y="2952"/>
              <a:ext cx="1473"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i="1" dirty="0">
                  <a:latin typeface="Arial" pitchFamily="34" charset="0"/>
                </a:rPr>
                <a:t>2000 Bathymetry</a:t>
              </a:r>
            </a:p>
          </p:txBody>
        </p:sp>
        <p:pic>
          <p:nvPicPr>
            <p:cNvPr id="34841" name="Picture 25" descr="colorbar"/>
            <p:cNvPicPr>
              <a:picLocks noChangeAspect="1" noChangeArrowheads="1"/>
            </p:cNvPicPr>
            <p:nvPr/>
          </p:nvPicPr>
          <p:blipFill>
            <a:blip r:embed="rId5">
              <a:extLst>
                <a:ext uri="{28A0092B-C50C-407E-A947-70E740481C1C}">
                  <a14:useLocalDpi xmlns:a14="http://schemas.microsoft.com/office/drawing/2010/main" val="0"/>
                </a:ext>
              </a:extLst>
            </a:blip>
            <a:srcRect l="44693" t="40250" r="48672" b="25699"/>
            <a:stretch>
              <a:fillRect/>
            </a:stretch>
          </p:blipFill>
          <p:spPr bwMode="auto">
            <a:xfrm>
              <a:off x="2629" y="2341"/>
              <a:ext cx="359"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2" name="Text Box 26"/>
            <p:cNvSpPr txBox="1">
              <a:spLocks noChangeArrowheads="1"/>
            </p:cNvSpPr>
            <p:nvPr/>
          </p:nvSpPr>
          <p:spPr bwMode="auto">
            <a:xfrm>
              <a:off x="3432" y="2448"/>
              <a:ext cx="9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Grimbsy</a:t>
              </a:r>
            </a:p>
          </p:txBody>
        </p:sp>
      </p:grpSp>
      <p:sp>
        <p:nvSpPr>
          <p:cNvPr id="34821" name="Rectangle 27"/>
          <p:cNvSpPr>
            <a:spLocks noGrp="1" noChangeArrowheads="1"/>
          </p:cNvSpPr>
          <p:nvPr>
            <p:ph type="title"/>
          </p:nvPr>
        </p:nvSpPr>
        <p:spPr>
          <a:xfrm>
            <a:off x="1887740" y="376839"/>
            <a:ext cx="8307388" cy="544605"/>
          </a:xfrm>
        </p:spPr>
        <p:txBody>
          <a:bodyPr>
            <a:normAutofit/>
          </a:bodyPr>
          <a:lstStyle/>
          <a:p>
            <a:pPr algn="ctr" eaLnBrk="1" hangingPunct="1"/>
            <a:r>
              <a:rPr lang="en-GB" dirty="0"/>
              <a:t>Humber Estuary</a:t>
            </a:r>
          </a:p>
        </p:txBody>
      </p:sp>
      <p:sp>
        <p:nvSpPr>
          <p:cNvPr id="7" name="Footer Placeholder 6"/>
          <p:cNvSpPr>
            <a:spLocks noGrp="1"/>
          </p:cNvSpPr>
          <p:nvPr>
            <p:ph type="ftr" sz="quarter" idx="11"/>
          </p:nvPr>
        </p:nvSpPr>
        <p:spPr>
          <a:xfrm>
            <a:off x="3287376" y="6438017"/>
            <a:ext cx="5791200" cy="212728"/>
          </a:xfrm>
        </p:spPr>
        <p:txBody>
          <a:bodyPr/>
          <a:lstStyle/>
          <a:p>
            <a:r>
              <a:rPr lang="en-US" dirty="0"/>
              <a:t>Source: </a:t>
            </a:r>
            <a:r>
              <a:rPr lang="en-US" dirty="0" err="1"/>
              <a:t>ABPmer</a:t>
            </a:r>
            <a:endParaRPr lang="en-US" dirty="0"/>
          </a:p>
        </p:txBody>
      </p:sp>
    </p:spTree>
    <p:extLst>
      <p:ext uri="{BB962C8B-B14F-4D97-AF65-F5344CB8AC3E}">
        <p14:creationId xmlns:p14="http://schemas.microsoft.com/office/powerpoint/2010/main" val="3342173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2" descr="INTMFG8"/>
          <p:cNvPicPr>
            <a:picLocks noChangeAspect="1" noChangeArrowheads="1"/>
          </p:cNvPicPr>
          <p:nvPr/>
        </p:nvPicPr>
        <p:blipFill>
          <a:blip r:embed="rId3">
            <a:extLst>
              <a:ext uri="{28A0092B-C50C-407E-A947-70E740481C1C}">
                <a14:useLocalDpi xmlns:a14="http://schemas.microsoft.com/office/drawing/2010/main" val="0"/>
              </a:ext>
            </a:extLst>
          </a:blip>
          <a:srcRect l="8008" t="2670" r="8008" b="4005"/>
          <a:stretch>
            <a:fillRect/>
          </a:stretch>
        </p:blipFill>
        <p:spPr bwMode="auto">
          <a:xfrm>
            <a:off x="2287721" y="-59470"/>
            <a:ext cx="9904279" cy="691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3"/>
          <p:cNvSpPr>
            <a:spLocks noGrp="1" noChangeArrowheads="1"/>
          </p:cNvSpPr>
          <p:nvPr>
            <p:ph type="title"/>
          </p:nvPr>
        </p:nvSpPr>
        <p:spPr>
          <a:xfrm>
            <a:off x="2447444" y="178352"/>
            <a:ext cx="8307388" cy="546100"/>
          </a:xfrm>
        </p:spPr>
        <p:txBody>
          <a:bodyPr/>
          <a:lstStyle/>
          <a:p>
            <a:pPr eaLnBrk="1" hangingPunct="1"/>
            <a:r>
              <a:rPr lang="en-GB" dirty="0">
                <a:solidFill>
                  <a:schemeClr val="accent1"/>
                </a:solidFill>
              </a:rPr>
              <a:t>Geological setting</a:t>
            </a:r>
          </a:p>
        </p:txBody>
      </p:sp>
      <p:sp>
        <p:nvSpPr>
          <p:cNvPr id="5" name="Footer Placeholder 4"/>
          <p:cNvSpPr>
            <a:spLocks noGrp="1"/>
          </p:cNvSpPr>
          <p:nvPr>
            <p:ph type="ftr" sz="quarter" idx="11"/>
          </p:nvPr>
        </p:nvSpPr>
        <p:spPr/>
        <p:txBody>
          <a:bodyPr/>
          <a:lstStyle/>
          <a:p>
            <a:r>
              <a:rPr lang="en-GB" dirty="0">
                <a:solidFill>
                  <a:schemeClr val="bg2"/>
                </a:solidFill>
              </a:rPr>
              <a:t>Source: British Geological Survey</a:t>
            </a:r>
          </a:p>
        </p:txBody>
      </p:sp>
      <p:sp>
        <p:nvSpPr>
          <p:cNvPr id="3" name="TextBox 2">
            <a:extLst>
              <a:ext uri="{FF2B5EF4-FFF2-40B4-BE49-F238E27FC236}">
                <a16:creationId xmlns:a16="http://schemas.microsoft.com/office/drawing/2014/main" id="{6D0DEA10-A3B6-009A-EC9C-7134CC9347CD}"/>
              </a:ext>
            </a:extLst>
          </p:cNvPr>
          <p:cNvSpPr txBox="1"/>
          <p:nvPr/>
        </p:nvSpPr>
        <p:spPr>
          <a:xfrm>
            <a:off x="72736" y="724452"/>
            <a:ext cx="2214986" cy="1200329"/>
          </a:xfrm>
          <a:prstGeom prst="rect">
            <a:avLst/>
          </a:prstGeom>
          <a:noFill/>
        </p:spPr>
        <p:txBody>
          <a:bodyPr wrap="square" rtlCol="0">
            <a:spAutoFit/>
          </a:bodyPr>
          <a:lstStyle/>
          <a:p>
            <a:r>
              <a:rPr lang="en-GB" dirty="0"/>
              <a:t>Figure shows the Humber estuary bed at the start of the Holocene (~20kyrBP)</a:t>
            </a:r>
          </a:p>
        </p:txBody>
      </p:sp>
    </p:spTree>
    <p:extLst>
      <p:ext uri="{BB962C8B-B14F-4D97-AF65-F5344CB8AC3E}">
        <p14:creationId xmlns:p14="http://schemas.microsoft.com/office/powerpoint/2010/main" val="174971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2" descr="Spurn"/>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28600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844" name="Object 3"/>
          <p:cNvGraphicFramePr>
            <a:graphicFrameLocks noChangeAspect="1"/>
          </p:cNvGraphicFramePr>
          <p:nvPr>
            <p:extLst>
              <p:ext uri="{D42A27DB-BD31-4B8C-83A1-F6EECF244321}">
                <p14:modId xmlns:p14="http://schemas.microsoft.com/office/powerpoint/2010/main" val="1177949148"/>
              </p:ext>
            </p:extLst>
          </p:nvPr>
        </p:nvGraphicFramePr>
        <p:xfrm>
          <a:off x="2997202" y="1194538"/>
          <a:ext cx="8385175" cy="4853757"/>
        </p:xfrm>
        <a:graphic>
          <a:graphicData uri="http://schemas.openxmlformats.org/presentationml/2006/ole">
            <mc:AlternateContent xmlns:mc="http://schemas.openxmlformats.org/markup-compatibility/2006">
              <mc:Choice xmlns:v="urn:schemas-microsoft-com:vml" Requires="v">
                <p:oleObj name="Worksheet" r:id="rId4" imgW="9306154" imgH="5715305" progId="Excel.Sheet.8">
                  <p:embed/>
                </p:oleObj>
              </mc:Choice>
              <mc:Fallback>
                <p:oleObj name="Worksheet" r:id="rId4" imgW="9306154" imgH="5715305" progId="Excel.Sheet.8">
                  <p:embed/>
                  <p:pic>
                    <p:nvPicPr>
                      <p:cNvPr id="3584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7202" y="1194538"/>
                        <a:ext cx="8385175" cy="485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5" name="Rectangle 4"/>
          <p:cNvSpPr>
            <a:spLocks noGrp="1" noChangeArrowheads="1"/>
          </p:cNvSpPr>
          <p:nvPr>
            <p:ph type="title" idx="4294967295"/>
          </p:nvPr>
        </p:nvSpPr>
        <p:spPr>
          <a:xfrm>
            <a:off x="3162554" y="263134"/>
            <a:ext cx="7988300" cy="668271"/>
          </a:xfrm>
        </p:spPr>
        <p:txBody>
          <a:bodyPr/>
          <a:lstStyle/>
          <a:p>
            <a:pPr algn="ctr" eaLnBrk="1" hangingPunct="1"/>
            <a:r>
              <a:rPr lang="en-GB" dirty="0"/>
              <a:t>Humber sea level rise + nodal tidal cycle</a:t>
            </a:r>
          </a:p>
        </p:txBody>
      </p:sp>
      <p:sp>
        <p:nvSpPr>
          <p:cNvPr id="3" name="TextBox 2">
            <a:extLst>
              <a:ext uri="{FF2B5EF4-FFF2-40B4-BE49-F238E27FC236}">
                <a16:creationId xmlns:a16="http://schemas.microsoft.com/office/drawing/2014/main" id="{D78009B4-725A-D9A9-7DC5-46AFFF484506}"/>
              </a:ext>
            </a:extLst>
          </p:cNvPr>
          <p:cNvSpPr txBox="1"/>
          <p:nvPr/>
        </p:nvSpPr>
        <p:spPr>
          <a:xfrm>
            <a:off x="123444" y="1805940"/>
            <a:ext cx="2162556" cy="2862322"/>
          </a:xfrm>
          <a:prstGeom prst="rect">
            <a:avLst/>
          </a:prstGeom>
          <a:noFill/>
        </p:spPr>
        <p:txBody>
          <a:bodyPr wrap="square" rtlCol="0">
            <a:spAutoFit/>
          </a:bodyPr>
          <a:lstStyle/>
          <a:p>
            <a:r>
              <a:rPr lang="en-GB" dirty="0"/>
              <a:t>Figure shows</a:t>
            </a:r>
          </a:p>
          <a:p>
            <a:pPr marL="285750" indent="-285750">
              <a:buFont typeface="Wingdings" panose="05000000000000000000" pitchFamily="2" charset="2"/>
              <a:buChar char="Ø"/>
            </a:pPr>
            <a:r>
              <a:rPr lang="en-GB" dirty="0"/>
              <a:t>the annual mean tidal range (solid green line)</a:t>
            </a:r>
          </a:p>
          <a:p>
            <a:pPr marL="285750" indent="-285750">
              <a:buFont typeface="Wingdings" panose="05000000000000000000" pitchFamily="2" charset="2"/>
              <a:buChar char="Ø"/>
            </a:pPr>
            <a:r>
              <a:rPr lang="en-GB" dirty="0"/>
              <a:t>the underlying trend (dashed green line)</a:t>
            </a:r>
          </a:p>
          <a:p>
            <a:pPr marL="285750" indent="-285750">
              <a:buFont typeface="Wingdings" panose="05000000000000000000" pitchFamily="2" charset="2"/>
              <a:buChar char="Ø"/>
            </a:pPr>
            <a:r>
              <a:rPr lang="en-GB" dirty="0"/>
              <a:t>The trend in mean sea level (dashed blue line) </a:t>
            </a:r>
          </a:p>
        </p:txBody>
      </p:sp>
    </p:spTree>
    <p:extLst>
      <p:ext uri="{BB962C8B-B14F-4D97-AF65-F5344CB8AC3E}">
        <p14:creationId xmlns:p14="http://schemas.microsoft.com/office/powerpoint/2010/main" val="328258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normAutofit/>
          </a:bodyPr>
          <a:lstStyle/>
          <a:p>
            <a:r>
              <a:rPr lang="en-GB" dirty="0"/>
              <a:t>The Exercise</a:t>
            </a:r>
          </a:p>
        </p:txBody>
      </p:sp>
      <p:sp>
        <p:nvSpPr>
          <p:cNvPr id="266245" name="Rectangle 5"/>
          <p:cNvSpPr>
            <a:spLocks noChangeArrowheads="1"/>
          </p:cNvSpPr>
          <p:nvPr/>
        </p:nvSpPr>
        <p:spPr bwMode="auto">
          <a:xfrm>
            <a:off x="1074616" y="1949080"/>
            <a:ext cx="9956800" cy="310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p>
            <a:pPr marL="0" marR="0" lvl="0" indent="0" algn="l" defTabSz="457200" rtl="0" eaLnBrk="1" fontAlgn="auto" latinLnBrk="0" hangingPunct="1">
              <a:lnSpc>
                <a:spcPct val="107000"/>
              </a:lnSpc>
              <a:spcBef>
                <a:spcPts val="0"/>
              </a:spcBef>
              <a:spcAft>
                <a:spcPts val="400"/>
              </a:spcAft>
              <a:buClrTx/>
              <a:buSzTx/>
              <a:buFontTx/>
              <a:buNone/>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Construct a model using the parameters provided, including the historic changes and river input.</a:t>
            </a:r>
          </a:p>
          <a:p>
            <a:pPr marL="0" marR="0" lvl="0" indent="0" algn="l" defTabSz="457200" rtl="0" eaLnBrk="1" fontAlgn="auto" latinLnBrk="0" hangingPunct="1">
              <a:lnSpc>
                <a:spcPct val="107000"/>
              </a:lnSpc>
              <a:spcBef>
                <a:spcPts val="0"/>
              </a:spcBef>
              <a:spcAft>
                <a:spcPts val="400"/>
              </a:spcAft>
              <a:buClrTx/>
              <a:buSzTx/>
              <a:buFontTx/>
              <a:buNone/>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Then examine the following scenarios: </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sea level rise of 2mm/year</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sea level rise of 2mm/year, and a nodal cycle of amplitude 0.10m</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an exponential sea level rise from 1900 and a nodal cycle of amplitude 0.10m</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the addition of a reclamation on the tidal flat in the year 2000, reducing the plan </a:t>
            </a:r>
            <a:r>
              <a:rPr kumimoji="0" lang="en-GB" sz="2000" b="0" i="0" u="none" strike="noStrike" kern="1200" cap="none" spc="0" normalizeH="0" baseline="0" noProof="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area by 2.e7 m3 and the volume by 6.e7 m3</a:t>
            </a:r>
            <a:endPar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9752221"/>
      </p:ext>
    </p:extLst>
  </p:cSld>
  <p:clrMapOvr>
    <a:masterClrMapping/>
  </p:clrMapOvr>
</p:sld>
</file>

<file path=ppt/theme/_rels/them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ffice Theme">
  <a:themeElements>
    <a:clrScheme name="CoastalSEA">
      <a:dk1>
        <a:srgbClr val="0F4A7F"/>
      </a:dk1>
      <a:lt1>
        <a:srgbClr val="BDBAB4"/>
      </a:lt1>
      <a:dk2>
        <a:srgbClr val="4D504D"/>
      </a:dk2>
      <a:lt2>
        <a:srgbClr val="FFFFFE"/>
      </a:lt2>
      <a:accent1>
        <a:srgbClr val="E6A82F"/>
      </a:accent1>
      <a:accent2>
        <a:srgbClr val="ACA743"/>
      </a:accent2>
      <a:accent3>
        <a:srgbClr val="7CB665"/>
      </a:accent3>
      <a:accent4>
        <a:srgbClr val="5FAC99"/>
      </a:accent4>
      <a:accent5>
        <a:srgbClr val="3B95C3"/>
      </a:accent5>
      <a:accent6>
        <a:srgbClr val="2A659C"/>
      </a:accent6>
      <a:hlink>
        <a:srgbClr val="3B95C3"/>
      </a:hlink>
      <a:folHlink>
        <a:srgbClr val="E8A527"/>
      </a:folHlink>
    </a:clrScheme>
    <a:fontScheme name="CoastalSEA">
      <a:majorFont>
        <a:latin typeface="Questrial"/>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Times New Roman"/>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EA ppt Template" id="{D1364694-2D00-4D52-A053-C801EA40413D}" vid="{6E17E7DD-8D51-4623-8534-A30F616A2298}"/>
    </a:ext>
  </a:extLst>
</a:theme>
</file>

<file path=ppt/theme/theme2.xml><?xml version="1.0" encoding="utf-8"?>
<a:theme xmlns:a="http://schemas.openxmlformats.org/drawingml/2006/main" name="1_Office Theme">
  <a:themeElements>
    <a:clrScheme name="CoastalSEA">
      <a:dk1>
        <a:srgbClr val="0F4A7F"/>
      </a:dk1>
      <a:lt1>
        <a:srgbClr val="BDBAB4"/>
      </a:lt1>
      <a:dk2>
        <a:srgbClr val="4D504D"/>
      </a:dk2>
      <a:lt2>
        <a:srgbClr val="FFFFFE"/>
      </a:lt2>
      <a:accent1>
        <a:srgbClr val="E6A82F"/>
      </a:accent1>
      <a:accent2>
        <a:srgbClr val="ACA743"/>
      </a:accent2>
      <a:accent3>
        <a:srgbClr val="7CB665"/>
      </a:accent3>
      <a:accent4>
        <a:srgbClr val="5FAC99"/>
      </a:accent4>
      <a:accent5>
        <a:srgbClr val="3B95C3"/>
      </a:accent5>
      <a:accent6>
        <a:srgbClr val="2A659C"/>
      </a:accent6>
      <a:hlink>
        <a:srgbClr val="3B95C3"/>
      </a:hlink>
      <a:folHlink>
        <a:srgbClr val="E8A527"/>
      </a:folHlink>
    </a:clrScheme>
    <a:fontScheme name="CoastalSEA">
      <a:majorFont>
        <a:latin typeface="Questrial"/>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Times New Roman"/>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EA ppt Template" id="{D1364694-2D00-4D52-A053-C801EA40413D}" vid="{6E17E7DD-8D51-4623-8534-A30F616A2298}"/>
    </a:ext>
  </a:extLst>
</a:theme>
</file>

<file path=ppt/theme/theme3.xml><?xml version="1.0" encoding="utf-8"?>
<a:theme xmlns:a="http://schemas.openxmlformats.org/drawingml/2006/main" name="1_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Art_of_Modelling.potx" id="{891B6847-90AB-4DF6-9D64-875C6AD2B88B}" vid="{9DD41ABC-3C63-4F54-8D71-3ACCA5C7A302}"/>
    </a:ext>
  </a:extLst>
</a:theme>
</file>

<file path=ppt/theme/theme4.xml><?xml version="1.0" encoding="utf-8"?>
<a:theme xmlns:a="http://schemas.openxmlformats.org/drawingml/2006/main" name="CoastalSEA">
  <a:themeElements>
    <a:clrScheme name="CoastalSEA">
      <a:dk1>
        <a:srgbClr val="0F4A7F"/>
      </a:dk1>
      <a:lt1>
        <a:srgbClr val="BDBAB4"/>
      </a:lt1>
      <a:dk2>
        <a:srgbClr val="4D504D"/>
      </a:dk2>
      <a:lt2>
        <a:srgbClr val="FFFFFE"/>
      </a:lt2>
      <a:accent1>
        <a:srgbClr val="E6A82F"/>
      </a:accent1>
      <a:accent2>
        <a:srgbClr val="ACA743"/>
      </a:accent2>
      <a:accent3>
        <a:srgbClr val="A5322B"/>
      </a:accent3>
      <a:accent4>
        <a:srgbClr val="5FAC99"/>
      </a:accent4>
      <a:accent5>
        <a:srgbClr val="3B95C3"/>
      </a:accent5>
      <a:accent6>
        <a:srgbClr val="2A659C"/>
      </a:accent6>
      <a:hlink>
        <a:srgbClr val="3B95C3"/>
      </a:hlink>
      <a:folHlink>
        <a:srgbClr val="E8A527"/>
      </a:folHlink>
    </a:clrScheme>
    <a:fontScheme name="CoastalSEA">
      <a:majorFont>
        <a:latin typeface="Questrial"/>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Times New Roman"/>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oastalSEA" id="{AB3F8278-801E-46B1-AF17-A3B98770FED7}" vid="{5C790375-07D6-4AA4-B4F5-EA06D3405B9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CoastalSEA</Template>
  <TotalTime>0</TotalTime>
  <Words>1821</Words>
  <Application>Microsoft Office PowerPoint</Application>
  <PresentationFormat>Widescreen</PresentationFormat>
  <Paragraphs>169</Paragraphs>
  <Slides>22</Slides>
  <Notes>10</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2</vt:i4>
      </vt:variant>
      <vt:variant>
        <vt:lpstr>Slide Titles</vt:lpstr>
      </vt:variant>
      <vt:variant>
        <vt:i4>22</vt:i4>
      </vt:variant>
    </vt:vector>
  </HeadingPairs>
  <TitlesOfParts>
    <vt:vector size="38" baseType="lpstr">
      <vt:lpstr>Arial</vt:lpstr>
      <vt:lpstr>Arial Narrow</vt:lpstr>
      <vt:lpstr>Calibri</vt:lpstr>
      <vt:lpstr>Courier New</vt:lpstr>
      <vt:lpstr>Georgia</vt:lpstr>
      <vt:lpstr>Questrial</vt:lpstr>
      <vt:lpstr>Symbol</vt:lpstr>
      <vt:lpstr>Times New Roman</vt:lpstr>
      <vt:lpstr>Wingdings</vt:lpstr>
      <vt:lpstr>Wingdings 2</vt:lpstr>
      <vt:lpstr>Office Theme</vt:lpstr>
      <vt:lpstr>1_Office Theme</vt:lpstr>
      <vt:lpstr>1_Civic</vt:lpstr>
      <vt:lpstr>CoastalSEA</vt:lpstr>
      <vt:lpstr>Visio</vt:lpstr>
      <vt:lpstr>Worksheet</vt:lpstr>
      <vt:lpstr>ASMITA Humber Practical</vt:lpstr>
      <vt:lpstr>ASMITA</vt:lpstr>
      <vt:lpstr>Getting started</vt:lpstr>
      <vt:lpstr>Install the ASMITA App</vt:lpstr>
      <vt:lpstr>Run ASMITA</vt:lpstr>
      <vt:lpstr>Humber Estuary</vt:lpstr>
      <vt:lpstr>Geological setting</vt:lpstr>
      <vt:lpstr>Humber sea level rise + nodal tidal cycle</vt:lpstr>
      <vt:lpstr>The Exercise</vt:lpstr>
      <vt:lpstr>Files for Exercise</vt:lpstr>
      <vt:lpstr>Preliminary steps</vt:lpstr>
      <vt:lpstr>Source data – in file: Humber 3EM model parameters.xlsx</vt:lpstr>
      <vt:lpstr>Sketch the model layout and exchanges</vt:lpstr>
      <vt:lpstr>Typical Workflow to Setup Asmita</vt:lpstr>
      <vt:lpstr>Extended workflow to add river advection and interventions</vt:lpstr>
      <vt:lpstr>Set-up the model (1) – Schematisation</vt:lpstr>
      <vt:lpstr>Set-up the model (2) – Network and settings</vt:lpstr>
      <vt:lpstr>Set-up the model (3) – Advection flows</vt:lpstr>
      <vt:lpstr>Add in the interventions</vt:lpstr>
      <vt:lpstr>The Exercise</vt:lpstr>
      <vt:lpstr>Sample output</vt:lpstr>
      <vt:lpstr>Humber – historical to geological timescales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2020-11-06T18:37:23Z</dcterms:created>
  <dcterms:modified xsi:type="dcterms:W3CDTF">2023-05-16T10:04:09Z</dcterms:modified>
</cp:coreProperties>
</file>