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8" r:id="rId4"/>
    <p:sldId id="261" r:id="rId5"/>
    <p:sldId id="262" r:id="rId6"/>
    <p:sldId id="263" r:id="rId7"/>
    <p:sldId id="257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9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D9F1-C077-4F45-90DD-67B1F5401CD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B014-2E68-4315-BA94-7EC353C8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89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221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12627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995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856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165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2183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3716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7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5394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68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70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C4FE-B41A-4B6E-B4D3-09C2180CB215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AFFC1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1" y="0"/>
            <a:ext cx="31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1"/>
          <p:cNvSpPr>
            <a:spLocks noChangeArrowheads="1"/>
          </p:cNvSpPr>
          <p:nvPr userDrawn="1"/>
        </p:nvSpPr>
        <p:spPr bwMode="auto">
          <a:xfrm>
            <a:off x="914400" y="6553200"/>
            <a:ext cx="87312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ts val="625"/>
              </a:spcBef>
              <a:spcAft>
                <a:spcPct val="0"/>
              </a:spcAft>
              <a:defRPr/>
            </a:pPr>
            <a:r>
              <a:rPr lang="en-US" altLang="en-US" sz="1000" smtClean="0">
                <a:solidFill>
                  <a:srgbClr val="000000"/>
                </a:solidFill>
                <a:latin typeface="Century Gothic" panose="020B0502020202020204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914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6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cassandra.org/try-cassandr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8150</a:t>
            </a:r>
          </a:p>
          <a:p>
            <a:r>
              <a:rPr lang="en-US" dirty="0" smtClean="0"/>
              <a:t>Deepak </a:t>
            </a:r>
            <a:r>
              <a:rPr lang="en-US" dirty="0" err="1" smtClean="0"/>
              <a:t>Venugopal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information at the following link including an easy way to try out </a:t>
            </a:r>
            <a:r>
              <a:rPr lang="en-US" dirty="0"/>
              <a:t>C</a:t>
            </a:r>
            <a:r>
              <a:rPr lang="en-US" dirty="0" smtClean="0"/>
              <a:t>assandra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://planetcassandra.org/try-cassandra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Free Course on data modeling</a:t>
            </a:r>
          </a:p>
          <a:p>
            <a:r>
              <a:rPr lang="en-US" dirty="0"/>
              <a:t>https://academy.datastax.com/courses/ds220-data-modeling?dxt=blogposting</a:t>
            </a:r>
          </a:p>
        </p:txBody>
      </p:sp>
    </p:spTree>
    <p:extLst>
      <p:ext uri="{BB962C8B-B14F-4D97-AF65-F5344CB8AC3E}">
        <p14:creationId xmlns:p14="http://schemas.microsoft.com/office/powerpoint/2010/main" val="14102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8589" y="1828800"/>
            <a:ext cx="4555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to lookup users by email or username?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8589" y="3035873"/>
            <a:ext cx="480682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users_by_username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username text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email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age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users_by_email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email text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username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age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06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7485" y="2439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LTStd-Roman"/>
              </a:rPr>
              <a:t>Users are in groups, and we want to get all users in a group.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6692" y="3612113"/>
            <a:ext cx="438602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groups 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username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email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age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username)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82712" y="3458224"/>
            <a:ext cx="612183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groups 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username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email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age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hash_prefix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hash_prefix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), username)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86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1614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LTStd-Roman"/>
              </a:rPr>
              <a:t>Suppose we continue with the previous example of groups, but need to add support for getting the X newest users in a group.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7938" y="3829090"/>
            <a:ext cx="602884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group_join_dates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joined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timeuuid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username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email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age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joined)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26623" y="3555488"/>
            <a:ext cx="683475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group_join_dates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joined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timeuuid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join_date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username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email text,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age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((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groupname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join_date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), joined)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90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Spotify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4997" y="19702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8080"/>
                </a:solidFill>
                <a:latin typeface="inherit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entitymetadata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entityid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text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featurename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text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featurevalue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text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PRIMARY KEY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entityid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featurename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8080"/>
                </a:solidFill>
                <a:latin typeface="inherit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userprofilelatest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userid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text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featurename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text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8080"/>
                </a:solidFill>
                <a:latin typeface="inherit"/>
              </a:rPr>
              <a:t>featurevalue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text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8080"/>
                </a:solidFill>
                <a:latin typeface="inherit"/>
              </a:rPr>
              <a:t>PRIMARY KEY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userid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featurename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9105" y="1690688"/>
            <a:ext cx="2924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ENTITIES: Artists, Tracks, Playlists, etc. for which metadata need to be stored</a:t>
            </a:r>
          </a:p>
          <a:p>
            <a:r>
              <a:rPr lang="en-US" b="1" dirty="0" smtClean="0"/>
              <a:t>USERS: Profile of users who will use the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6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Detection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9360" y="2052934"/>
            <a:ext cx="719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77777"/>
                </a:solidFill>
                <a:latin typeface="Verdana" panose="020B0604030504040204" pitchFamily="34" charset="0"/>
              </a:rPr>
              <a:t>Determine 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</a:rPr>
              <a:t>spam content that has been posted duplicate times, since spammers tend to post same-content messages.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415" y="3308465"/>
            <a:ext cx="764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Key: Hash key of the posted content</a:t>
            </a:r>
          </a:p>
          <a:p>
            <a:r>
              <a:rPr lang="en-US" dirty="0" smtClean="0"/>
              <a:t>Columns: User-ids across multiple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users by </a:t>
            </a:r>
            <a:r>
              <a:rPr lang="en-US" dirty="0" err="1" smtClean="0"/>
              <a:t>userid</a:t>
            </a:r>
            <a:endParaRPr lang="en-US" dirty="0" smtClean="0"/>
          </a:p>
          <a:p>
            <a:pPr lvl="1"/>
            <a:r>
              <a:rPr lang="en-US" dirty="0" smtClean="0"/>
              <a:t>User Column Family</a:t>
            </a:r>
          </a:p>
          <a:p>
            <a:r>
              <a:rPr lang="en-US" dirty="0"/>
              <a:t>SELECT on the users </a:t>
            </a:r>
            <a:r>
              <a:rPr lang="en-US" dirty="0" smtClean="0"/>
              <a:t>table with username</a:t>
            </a:r>
          </a:p>
          <a:p>
            <a:pPr lvl="1"/>
            <a:r>
              <a:rPr lang="en-US" dirty="0" smtClean="0"/>
              <a:t>Username Column Family where primary key is Username</a:t>
            </a:r>
          </a:p>
          <a:p>
            <a:r>
              <a:rPr lang="en-US" dirty="0" smtClean="0"/>
              <a:t>Who is following User X?</a:t>
            </a:r>
          </a:p>
          <a:p>
            <a:pPr lvl="1"/>
            <a:r>
              <a:rPr lang="en-US" dirty="0" smtClean="0"/>
              <a:t>Column Family with user-id as key</a:t>
            </a:r>
          </a:p>
          <a:p>
            <a:r>
              <a:rPr lang="en-US" dirty="0" smtClean="0"/>
              <a:t>Who is user X following?</a:t>
            </a:r>
          </a:p>
          <a:p>
            <a:pPr lvl="1"/>
            <a:r>
              <a:rPr lang="en-US" dirty="0"/>
              <a:t>Column Family with user-id as key</a:t>
            </a:r>
          </a:p>
          <a:p>
            <a:r>
              <a:rPr lang="en-US" dirty="0" smtClean="0"/>
              <a:t>Tweets</a:t>
            </a:r>
          </a:p>
          <a:p>
            <a:pPr lvl="1"/>
            <a:r>
              <a:rPr lang="en-US" dirty="0" smtClean="0"/>
              <a:t>Tweet-Id as key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227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HelveticaNeueLTStd-Roman</vt:lpstr>
      <vt:lpstr>inherit</vt:lpstr>
      <vt:lpstr>Monaco</vt:lpstr>
      <vt:lpstr>Verdana</vt:lpstr>
      <vt:lpstr>Wingdings</vt:lpstr>
      <vt:lpstr>ヒラギノ角ゴ Pro W3</vt:lpstr>
      <vt:lpstr>Office Theme</vt:lpstr>
      <vt:lpstr>1_Blends</vt:lpstr>
      <vt:lpstr>Cassandra Examples</vt:lpstr>
      <vt:lpstr>Cassandra</vt:lpstr>
      <vt:lpstr>Examples</vt:lpstr>
      <vt:lpstr>Examples</vt:lpstr>
      <vt:lpstr>Example</vt:lpstr>
      <vt:lpstr>Spotify</vt:lpstr>
      <vt:lpstr>Fraud Detection</vt:lpstr>
      <vt:lpstr>Twitter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Advanced Topics</dc:title>
  <dc:creator>dkesha</dc:creator>
  <cp:lastModifiedBy>dkesha</cp:lastModifiedBy>
  <cp:revision>151</cp:revision>
  <dcterms:created xsi:type="dcterms:W3CDTF">2015-11-16T16:21:58Z</dcterms:created>
  <dcterms:modified xsi:type="dcterms:W3CDTF">2016-09-19T15:45:06Z</dcterms:modified>
</cp:coreProperties>
</file>