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 id="2147483675" r:id="rId2"/>
  </p:sldMasterIdLst>
  <p:sldIdLst>
    <p:sldId id="256" r:id="rId3"/>
  </p:sldIdLst>
  <p:sldSz cx="32918400" cy="21945600"/>
  <p:notesSz cx="7315200" cy="9601200"/>
  <p:defaultTextStyle>
    <a:defPPr>
      <a:defRPr lang="en-US"/>
    </a:defPPr>
    <a:lvl1pPr marL="0" algn="l" defTabSz="2632208" rtl="0" eaLnBrk="1" latinLnBrk="0" hangingPunct="1">
      <a:defRPr sz="5184" kern="1200">
        <a:solidFill>
          <a:schemeClr val="tx1"/>
        </a:solidFill>
        <a:latin typeface="+mn-lt"/>
        <a:ea typeface="+mn-ea"/>
        <a:cs typeface="+mn-cs"/>
      </a:defRPr>
    </a:lvl1pPr>
    <a:lvl2pPr marL="1316104" algn="l" defTabSz="2632208" rtl="0" eaLnBrk="1" latinLnBrk="0" hangingPunct="1">
      <a:defRPr sz="5184" kern="1200">
        <a:solidFill>
          <a:schemeClr val="tx1"/>
        </a:solidFill>
        <a:latin typeface="+mn-lt"/>
        <a:ea typeface="+mn-ea"/>
        <a:cs typeface="+mn-cs"/>
      </a:defRPr>
    </a:lvl2pPr>
    <a:lvl3pPr marL="2632208" algn="l" defTabSz="2632208" rtl="0" eaLnBrk="1" latinLnBrk="0" hangingPunct="1">
      <a:defRPr sz="5184" kern="1200">
        <a:solidFill>
          <a:schemeClr val="tx1"/>
        </a:solidFill>
        <a:latin typeface="+mn-lt"/>
        <a:ea typeface="+mn-ea"/>
        <a:cs typeface="+mn-cs"/>
      </a:defRPr>
    </a:lvl3pPr>
    <a:lvl4pPr marL="3948312" algn="l" defTabSz="2632208" rtl="0" eaLnBrk="1" latinLnBrk="0" hangingPunct="1">
      <a:defRPr sz="5184" kern="1200">
        <a:solidFill>
          <a:schemeClr val="tx1"/>
        </a:solidFill>
        <a:latin typeface="+mn-lt"/>
        <a:ea typeface="+mn-ea"/>
        <a:cs typeface="+mn-cs"/>
      </a:defRPr>
    </a:lvl4pPr>
    <a:lvl5pPr marL="5264416" algn="l" defTabSz="2632208" rtl="0" eaLnBrk="1" latinLnBrk="0" hangingPunct="1">
      <a:defRPr sz="5184" kern="1200">
        <a:solidFill>
          <a:schemeClr val="tx1"/>
        </a:solidFill>
        <a:latin typeface="+mn-lt"/>
        <a:ea typeface="+mn-ea"/>
        <a:cs typeface="+mn-cs"/>
      </a:defRPr>
    </a:lvl5pPr>
    <a:lvl6pPr marL="6580520" algn="l" defTabSz="2632208" rtl="0" eaLnBrk="1" latinLnBrk="0" hangingPunct="1">
      <a:defRPr sz="5184" kern="1200">
        <a:solidFill>
          <a:schemeClr val="tx1"/>
        </a:solidFill>
        <a:latin typeface="+mn-lt"/>
        <a:ea typeface="+mn-ea"/>
        <a:cs typeface="+mn-cs"/>
      </a:defRPr>
    </a:lvl6pPr>
    <a:lvl7pPr marL="7896624" algn="l" defTabSz="2632208" rtl="0" eaLnBrk="1" latinLnBrk="0" hangingPunct="1">
      <a:defRPr sz="5184" kern="1200">
        <a:solidFill>
          <a:schemeClr val="tx1"/>
        </a:solidFill>
        <a:latin typeface="+mn-lt"/>
        <a:ea typeface="+mn-ea"/>
        <a:cs typeface="+mn-cs"/>
      </a:defRPr>
    </a:lvl7pPr>
    <a:lvl8pPr marL="9212729" algn="l" defTabSz="2632208" rtl="0" eaLnBrk="1" latinLnBrk="0" hangingPunct="1">
      <a:defRPr sz="5184" kern="1200">
        <a:solidFill>
          <a:schemeClr val="tx1"/>
        </a:solidFill>
        <a:latin typeface="+mn-lt"/>
        <a:ea typeface="+mn-ea"/>
        <a:cs typeface="+mn-cs"/>
      </a:defRPr>
    </a:lvl8pPr>
    <a:lvl9pPr marL="10528832" algn="l" defTabSz="2632208" rtl="0" eaLnBrk="1" latinLnBrk="0" hangingPunct="1">
      <a:defRPr sz="518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0" d="100"/>
          <a:sy n="30" d="100"/>
        </p:scale>
        <p:origin x="1050"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1.xml"/><Relationship Id="rId7"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ackground Image">
    <p:spTree>
      <p:nvGrpSpPr>
        <p:cNvPr id="1" name=""/>
        <p:cNvGrpSpPr/>
        <p:nvPr/>
      </p:nvGrpSpPr>
      <p:grpSpPr>
        <a:xfrm>
          <a:off x="0" y="0"/>
          <a:ext cx="0" cy="0"/>
          <a:chOff x="0" y="0"/>
          <a:chExt cx="0" cy="0"/>
        </a:xfrm>
      </p:grpSpPr>
      <p:cxnSp>
        <p:nvCxnSpPr>
          <p:cNvPr id="8" name="Straight Connector 7"/>
          <p:cNvCxnSpPr/>
          <p:nvPr userDrawn="1"/>
        </p:nvCxnSpPr>
        <p:spPr bwMode="auto">
          <a:xfrm>
            <a:off x="8389144" y="4632960"/>
            <a:ext cx="0" cy="16581120"/>
          </a:xfrm>
          <a:prstGeom prst="line">
            <a:avLst/>
          </a:prstGeom>
          <a:noFill/>
          <a:ln w="25400" cap="flat" cmpd="sng" algn="ctr">
            <a:solidFill>
              <a:schemeClr val="tx1"/>
            </a:solidFill>
            <a:prstDash val="dash"/>
            <a:round/>
            <a:headEnd type="oval" w="lg" len="lg"/>
            <a:tailEnd type="oval" w="lg" len="lg"/>
          </a:ln>
          <a:effectLst/>
        </p:spPr>
      </p:cxnSp>
      <p:cxnSp>
        <p:nvCxnSpPr>
          <p:cNvPr id="9" name="Straight Connector 9"/>
          <p:cNvCxnSpPr>
            <a:cxnSpLocks noChangeShapeType="1"/>
          </p:cNvCxnSpPr>
          <p:nvPr userDrawn="1"/>
        </p:nvCxnSpPr>
        <p:spPr bwMode="auto">
          <a:xfrm>
            <a:off x="8480822" y="5729817"/>
            <a:ext cx="685800" cy="6096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cxnSp>
        <p:nvCxnSpPr>
          <p:cNvPr id="11" name="Straight Connector 10"/>
          <p:cNvCxnSpPr/>
          <p:nvPr userDrawn="1"/>
        </p:nvCxnSpPr>
        <p:spPr bwMode="auto">
          <a:xfrm>
            <a:off x="24529256" y="4632960"/>
            <a:ext cx="0" cy="16581120"/>
          </a:xfrm>
          <a:prstGeom prst="line">
            <a:avLst/>
          </a:prstGeom>
          <a:noFill/>
          <a:ln w="25400" cap="flat" cmpd="sng" algn="ctr">
            <a:solidFill>
              <a:schemeClr val="tx1"/>
            </a:solidFill>
            <a:prstDash val="dash"/>
            <a:round/>
            <a:headEnd type="oval" w="lg" len="lg"/>
            <a:tailEnd type="oval" w="lg" len="lg"/>
          </a:ln>
          <a:effectLst/>
        </p:spPr>
      </p:cxnSp>
      <p:sp>
        <p:nvSpPr>
          <p:cNvPr id="12" name="Content Placeholder 9"/>
          <p:cNvSpPr>
            <a:spLocks noGrp="1"/>
          </p:cNvSpPr>
          <p:nvPr>
            <p:ph sz="quarter" idx="10"/>
          </p:nvPr>
        </p:nvSpPr>
        <p:spPr>
          <a:xfrm>
            <a:off x="685801" y="5156204"/>
            <a:ext cx="7348538" cy="10867571"/>
          </a:xfrm>
          <a:prstGeom prst="rect">
            <a:avLst/>
          </a:prstGeom>
        </p:spPr>
        <p:txBody>
          <a:bodyPr/>
          <a:lstStyle>
            <a:lvl1pPr>
              <a:lnSpc>
                <a:spcPts val="3067"/>
              </a:lnSpc>
              <a:spcBef>
                <a:spcPts val="0"/>
              </a:spcBef>
              <a:defRPr sz="1867" baseline="0">
                <a:solidFill>
                  <a:schemeClr val="bg1">
                    <a:lumMod val="50000"/>
                  </a:schemeClr>
                </a:solidFill>
                <a:latin typeface="Arial" charset="0"/>
              </a:defRPr>
            </a:lvl1pPr>
            <a:lvl2pPr>
              <a:lnSpc>
                <a:spcPts val="3067"/>
              </a:lnSpc>
              <a:spcBef>
                <a:spcPts val="0"/>
              </a:spcBef>
              <a:defRPr sz="1867" baseline="0">
                <a:solidFill>
                  <a:schemeClr val="bg1">
                    <a:lumMod val="50000"/>
                  </a:schemeClr>
                </a:solidFill>
                <a:latin typeface="Arial" charset="0"/>
              </a:defRPr>
            </a:lvl2pPr>
            <a:lvl3pPr>
              <a:lnSpc>
                <a:spcPts val="3067"/>
              </a:lnSpc>
              <a:spcBef>
                <a:spcPts val="0"/>
              </a:spcBef>
              <a:defRPr sz="1867" baseline="0">
                <a:solidFill>
                  <a:schemeClr val="bg1">
                    <a:lumMod val="50000"/>
                  </a:schemeClr>
                </a:solidFill>
                <a:latin typeface="Arial" charset="0"/>
              </a:defRPr>
            </a:lvl3pPr>
            <a:lvl4pPr>
              <a:lnSpc>
                <a:spcPts val="3067"/>
              </a:lnSpc>
              <a:spcBef>
                <a:spcPts val="0"/>
              </a:spcBef>
              <a:defRPr sz="1867" baseline="0">
                <a:solidFill>
                  <a:schemeClr val="bg1">
                    <a:lumMod val="50000"/>
                  </a:schemeClr>
                </a:solidFill>
                <a:latin typeface="Arial" charset="0"/>
              </a:defRPr>
            </a:lvl4pPr>
            <a:lvl5pPr marL="1524228" indent="-304847">
              <a:lnSpc>
                <a:spcPts val="3067"/>
              </a:lnSpc>
              <a:spcBef>
                <a:spcPts val="0"/>
              </a:spcBef>
              <a:buClr>
                <a:srgbClr val="245EAC"/>
              </a:buClr>
              <a:buFont typeface="Arial" charset="0"/>
              <a:buChar char="•"/>
              <a:defRPr sz="1867" baseline="0">
                <a:solidFill>
                  <a:schemeClr val="bg1">
                    <a:lumMod val="50000"/>
                  </a:schemeClr>
                </a:solidFill>
                <a:latin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Picture Placeholder 2"/>
          <p:cNvSpPr>
            <a:spLocks noGrp="1"/>
          </p:cNvSpPr>
          <p:nvPr>
            <p:ph type="pic" sz="quarter" idx="16"/>
          </p:nvPr>
        </p:nvSpPr>
        <p:spPr>
          <a:xfrm>
            <a:off x="685801" y="16367760"/>
            <a:ext cx="7348538" cy="4968240"/>
          </a:xfrm>
          <a:prstGeom prst="rect">
            <a:avLst/>
          </a:prstGeom>
          <a:solidFill>
            <a:schemeClr val="bg2">
              <a:lumMod val="85000"/>
            </a:schemeClr>
          </a:solidFill>
        </p:spPr>
        <p:txBody>
          <a:bodyPr/>
          <a:lstStyle>
            <a:lvl1pPr marL="0" indent="0" algn="ctr">
              <a:buNone/>
              <a:defRPr/>
            </a:lvl1pPr>
          </a:lstStyle>
          <a:p>
            <a:pPr marL="0" indent="0" algn="ctr">
              <a:buNone/>
            </a:pPr>
            <a:endParaRPr lang="en-US"/>
          </a:p>
        </p:txBody>
      </p:sp>
      <p:sp>
        <p:nvSpPr>
          <p:cNvPr id="14" name="Picture Placeholder 2"/>
          <p:cNvSpPr>
            <a:spLocks noGrp="1"/>
          </p:cNvSpPr>
          <p:nvPr>
            <p:ph type="pic" sz="quarter" idx="17"/>
          </p:nvPr>
        </p:nvSpPr>
        <p:spPr>
          <a:xfrm>
            <a:off x="24895969" y="13246100"/>
            <a:ext cx="7348538" cy="4968240"/>
          </a:xfrm>
          <a:prstGeom prst="rect">
            <a:avLst/>
          </a:prstGeom>
          <a:solidFill>
            <a:schemeClr val="bg2">
              <a:lumMod val="85000"/>
            </a:schemeClr>
          </a:solidFill>
        </p:spPr>
        <p:txBody>
          <a:bodyPr/>
          <a:lstStyle>
            <a:lvl1pPr marL="0" indent="0" algn="ctr">
              <a:buNone/>
              <a:defRPr/>
            </a:lvl1pPr>
          </a:lstStyle>
          <a:p>
            <a:pPr marL="0" indent="0" algn="ctr">
              <a:buNone/>
            </a:pPr>
            <a:endParaRPr lang="en-US"/>
          </a:p>
        </p:txBody>
      </p:sp>
      <p:sp>
        <p:nvSpPr>
          <p:cNvPr id="15" name="Content Placeholder 9"/>
          <p:cNvSpPr>
            <a:spLocks noGrp="1"/>
          </p:cNvSpPr>
          <p:nvPr>
            <p:ph sz="quarter" idx="18"/>
          </p:nvPr>
        </p:nvSpPr>
        <p:spPr>
          <a:xfrm>
            <a:off x="8755855" y="5156200"/>
            <a:ext cx="7348538" cy="16179800"/>
          </a:xfrm>
          <a:prstGeom prst="rect">
            <a:avLst/>
          </a:prstGeom>
        </p:spPr>
        <p:txBody>
          <a:bodyPr/>
          <a:lstStyle>
            <a:lvl1pPr>
              <a:lnSpc>
                <a:spcPts val="3067"/>
              </a:lnSpc>
              <a:spcBef>
                <a:spcPts val="0"/>
              </a:spcBef>
              <a:defRPr sz="1867" baseline="0">
                <a:solidFill>
                  <a:schemeClr val="bg1">
                    <a:lumMod val="50000"/>
                  </a:schemeClr>
                </a:solidFill>
                <a:latin typeface="Arial" charset="0"/>
              </a:defRPr>
            </a:lvl1pPr>
            <a:lvl2pPr>
              <a:lnSpc>
                <a:spcPts val="3067"/>
              </a:lnSpc>
              <a:spcBef>
                <a:spcPts val="0"/>
              </a:spcBef>
              <a:defRPr sz="1867" baseline="0">
                <a:solidFill>
                  <a:schemeClr val="bg1">
                    <a:lumMod val="50000"/>
                  </a:schemeClr>
                </a:solidFill>
                <a:latin typeface="Arial" charset="0"/>
              </a:defRPr>
            </a:lvl2pPr>
            <a:lvl3pPr>
              <a:lnSpc>
                <a:spcPts val="3067"/>
              </a:lnSpc>
              <a:spcBef>
                <a:spcPts val="0"/>
              </a:spcBef>
              <a:defRPr sz="1867" baseline="0">
                <a:solidFill>
                  <a:schemeClr val="bg1">
                    <a:lumMod val="50000"/>
                  </a:schemeClr>
                </a:solidFill>
                <a:latin typeface="Arial" charset="0"/>
              </a:defRPr>
            </a:lvl3pPr>
            <a:lvl4pPr>
              <a:lnSpc>
                <a:spcPts val="3067"/>
              </a:lnSpc>
              <a:spcBef>
                <a:spcPts val="0"/>
              </a:spcBef>
              <a:defRPr sz="1867" baseline="0">
                <a:solidFill>
                  <a:schemeClr val="bg1">
                    <a:lumMod val="50000"/>
                  </a:schemeClr>
                </a:solidFill>
                <a:latin typeface="Arial" charset="0"/>
              </a:defRPr>
            </a:lvl4pPr>
            <a:lvl5pPr marL="1524228" indent="-304847">
              <a:lnSpc>
                <a:spcPts val="3067"/>
              </a:lnSpc>
              <a:spcBef>
                <a:spcPts val="0"/>
              </a:spcBef>
              <a:buClr>
                <a:srgbClr val="245EAC"/>
              </a:buClr>
              <a:buFont typeface="Arial" charset="0"/>
              <a:buChar char="•"/>
              <a:defRPr sz="1867" baseline="0">
                <a:solidFill>
                  <a:schemeClr val="bg1">
                    <a:lumMod val="50000"/>
                  </a:schemeClr>
                </a:solidFill>
                <a:latin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9"/>
          <p:cNvSpPr>
            <a:spLocks noGrp="1"/>
          </p:cNvSpPr>
          <p:nvPr>
            <p:ph sz="quarter" idx="19"/>
          </p:nvPr>
        </p:nvSpPr>
        <p:spPr>
          <a:xfrm>
            <a:off x="16814008" y="5158513"/>
            <a:ext cx="7348538" cy="4650509"/>
          </a:xfrm>
          <a:prstGeom prst="rect">
            <a:avLst/>
          </a:prstGeom>
        </p:spPr>
        <p:txBody>
          <a:bodyPr/>
          <a:lstStyle>
            <a:lvl1pPr>
              <a:lnSpc>
                <a:spcPts val="3067"/>
              </a:lnSpc>
              <a:spcBef>
                <a:spcPts val="0"/>
              </a:spcBef>
              <a:defRPr sz="1867" baseline="0">
                <a:solidFill>
                  <a:schemeClr val="bg1">
                    <a:lumMod val="50000"/>
                  </a:schemeClr>
                </a:solidFill>
                <a:latin typeface="Arial" charset="0"/>
              </a:defRPr>
            </a:lvl1pPr>
            <a:lvl2pPr>
              <a:lnSpc>
                <a:spcPts val="3067"/>
              </a:lnSpc>
              <a:spcBef>
                <a:spcPts val="0"/>
              </a:spcBef>
              <a:defRPr sz="1867" baseline="0">
                <a:solidFill>
                  <a:schemeClr val="bg1">
                    <a:lumMod val="50000"/>
                  </a:schemeClr>
                </a:solidFill>
                <a:latin typeface="Arial" charset="0"/>
              </a:defRPr>
            </a:lvl2pPr>
            <a:lvl3pPr>
              <a:lnSpc>
                <a:spcPts val="3067"/>
              </a:lnSpc>
              <a:spcBef>
                <a:spcPts val="0"/>
              </a:spcBef>
              <a:defRPr sz="1867" baseline="0">
                <a:solidFill>
                  <a:schemeClr val="bg1">
                    <a:lumMod val="50000"/>
                  </a:schemeClr>
                </a:solidFill>
                <a:latin typeface="Arial" charset="0"/>
              </a:defRPr>
            </a:lvl3pPr>
            <a:lvl4pPr>
              <a:lnSpc>
                <a:spcPts val="3067"/>
              </a:lnSpc>
              <a:spcBef>
                <a:spcPts val="0"/>
              </a:spcBef>
              <a:defRPr sz="1867" baseline="0">
                <a:solidFill>
                  <a:schemeClr val="bg1">
                    <a:lumMod val="50000"/>
                  </a:schemeClr>
                </a:solidFill>
                <a:latin typeface="Arial" charset="0"/>
              </a:defRPr>
            </a:lvl4pPr>
            <a:lvl5pPr marL="1524228" indent="-304847">
              <a:lnSpc>
                <a:spcPts val="3067"/>
              </a:lnSpc>
              <a:spcBef>
                <a:spcPts val="0"/>
              </a:spcBef>
              <a:buClr>
                <a:srgbClr val="245EAC"/>
              </a:buClr>
              <a:buFont typeface="Arial" charset="0"/>
              <a:buChar char="•"/>
              <a:defRPr sz="1867" baseline="0">
                <a:solidFill>
                  <a:schemeClr val="bg1">
                    <a:lumMod val="50000"/>
                  </a:schemeClr>
                </a:solidFill>
                <a:latin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9"/>
          <p:cNvSpPr>
            <a:spLocks noGrp="1"/>
          </p:cNvSpPr>
          <p:nvPr>
            <p:ph sz="quarter" idx="20"/>
          </p:nvPr>
        </p:nvSpPr>
        <p:spPr>
          <a:xfrm>
            <a:off x="24895969" y="5156204"/>
            <a:ext cx="7348538" cy="7534563"/>
          </a:xfrm>
          <a:prstGeom prst="rect">
            <a:avLst/>
          </a:prstGeom>
        </p:spPr>
        <p:txBody>
          <a:bodyPr/>
          <a:lstStyle>
            <a:lvl1pPr>
              <a:lnSpc>
                <a:spcPts val="3067"/>
              </a:lnSpc>
              <a:spcBef>
                <a:spcPts val="0"/>
              </a:spcBef>
              <a:defRPr sz="1867" baseline="0">
                <a:solidFill>
                  <a:schemeClr val="bg1">
                    <a:lumMod val="50000"/>
                  </a:schemeClr>
                </a:solidFill>
                <a:latin typeface="Arial" charset="0"/>
              </a:defRPr>
            </a:lvl1pPr>
            <a:lvl2pPr>
              <a:lnSpc>
                <a:spcPts val="3067"/>
              </a:lnSpc>
              <a:spcBef>
                <a:spcPts val="0"/>
              </a:spcBef>
              <a:defRPr sz="1867" baseline="0">
                <a:solidFill>
                  <a:schemeClr val="bg1">
                    <a:lumMod val="50000"/>
                  </a:schemeClr>
                </a:solidFill>
                <a:latin typeface="Arial" charset="0"/>
              </a:defRPr>
            </a:lvl2pPr>
            <a:lvl3pPr>
              <a:lnSpc>
                <a:spcPts val="3067"/>
              </a:lnSpc>
              <a:spcBef>
                <a:spcPts val="0"/>
              </a:spcBef>
              <a:defRPr sz="1867" baseline="0">
                <a:solidFill>
                  <a:schemeClr val="bg1">
                    <a:lumMod val="50000"/>
                  </a:schemeClr>
                </a:solidFill>
                <a:latin typeface="Arial" charset="0"/>
              </a:defRPr>
            </a:lvl3pPr>
            <a:lvl4pPr>
              <a:lnSpc>
                <a:spcPts val="3067"/>
              </a:lnSpc>
              <a:spcBef>
                <a:spcPts val="0"/>
              </a:spcBef>
              <a:defRPr sz="1867" baseline="0">
                <a:solidFill>
                  <a:schemeClr val="bg1">
                    <a:lumMod val="50000"/>
                  </a:schemeClr>
                </a:solidFill>
                <a:latin typeface="Arial" charset="0"/>
              </a:defRPr>
            </a:lvl4pPr>
            <a:lvl5pPr marL="1524228" indent="-304847">
              <a:lnSpc>
                <a:spcPts val="3067"/>
              </a:lnSpc>
              <a:spcBef>
                <a:spcPts val="0"/>
              </a:spcBef>
              <a:buClr>
                <a:srgbClr val="245EAC"/>
              </a:buClr>
              <a:buFont typeface="Arial" charset="0"/>
              <a:buChar char="•"/>
              <a:defRPr sz="1867" baseline="0">
                <a:solidFill>
                  <a:schemeClr val="bg1">
                    <a:lumMod val="50000"/>
                  </a:schemeClr>
                </a:solidFill>
                <a:latin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9"/>
          <p:cNvSpPr>
            <a:spLocks noGrp="1"/>
          </p:cNvSpPr>
          <p:nvPr>
            <p:ph sz="quarter" idx="21"/>
          </p:nvPr>
        </p:nvSpPr>
        <p:spPr>
          <a:xfrm>
            <a:off x="24895969" y="18769680"/>
            <a:ext cx="7348538" cy="2566323"/>
          </a:xfrm>
          <a:prstGeom prst="rect">
            <a:avLst/>
          </a:prstGeom>
        </p:spPr>
        <p:txBody>
          <a:bodyPr/>
          <a:lstStyle>
            <a:lvl1pPr>
              <a:lnSpc>
                <a:spcPts val="3067"/>
              </a:lnSpc>
              <a:spcBef>
                <a:spcPts val="0"/>
              </a:spcBef>
              <a:defRPr sz="1867" baseline="0">
                <a:solidFill>
                  <a:schemeClr val="bg1">
                    <a:lumMod val="50000"/>
                  </a:schemeClr>
                </a:solidFill>
                <a:latin typeface="Arial" charset="0"/>
              </a:defRPr>
            </a:lvl1pPr>
            <a:lvl2pPr>
              <a:lnSpc>
                <a:spcPts val="3067"/>
              </a:lnSpc>
              <a:spcBef>
                <a:spcPts val="0"/>
              </a:spcBef>
              <a:defRPr sz="1867" baseline="0">
                <a:solidFill>
                  <a:schemeClr val="bg1">
                    <a:lumMod val="50000"/>
                  </a:schemeClr>
                </a:solidFill>
                <a:latin typeface="Arial" charset="0"/>
              </a:defRPr>
            </a:lvl2pPr>
            <a:lvl3pPr>
              <a:lnSpc>
                <a:spcPts val="3067"/>
              </a:lnSpc>
              <a:spcBef>
                <a:spcPts val="0"/>
              </a:spcBef>
              <a:defRPr sz="1867" baseline="0">
                <a:solidFill>
                  <a:schemeClr val="bg1">
                    <a:lumMod val="50000"/>
                  </a:schemeClr>
                </a:solidFill>
                <a:latin typeface="Arial" charset="0"/>
              </a:defRPr>
            </a:lvl3pPr>
            <a:lvl4pPr>
              <a:lnSpc>
                <a:spcPts val="3067"/>
              </a:lnSpc>
              <a:spcBef>
                <a:spcPts val="0"/>
              </a:spcBef>
              <a:defRPr sz="1867" baseline="0">
                <a:solidFill>
                  <a:schemeClr val="bg1">
                    <a:lumMod val="50000"/>
                  </a:schemeClr>
                </a:solidFill>
                <a:latin typeface="Arial" charset="0"/>
              </a:defRPr>
            </a:lvl4pPr>
            <a:lvl5pPr marL="1524228" indent="-304847">
              <a:lnSpc>
                <a:spcPts val="3067"/>
              </a:lnSpc>
              <a:spcBef>
                <a:spcPts val="0"/>
              </a:spcBef>
              <a:buClr>
                <a:srgbClr val="245EAC"/>
              </a:buClr>
              <a:buFont typeface="Arial" charset="0"/>
              <a:buChar char="•"/>
              <a:defRPr sz="1867" baseline="0">
                <a:solidFill>
                  <a:schemeClr val="bg1">
                    <a:lumMod val="50000"/>
                  </a:schemeClr>
                </a:solidFill>
                <a:latin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hart Placeholder 23"/>
          <p:cNvSpPr>
            <a:spLocks noGrp="1"/>
          </p:cNvSpPr>
          <p:nvPr>
            <p:ph type="chart" sz="quarter" idx="22"/>
          </p:nvPr>
        </p:nvSpPr>
        <p:spPr>
          <a:xfrm>
            <a:off x="16912828" y="10376721"/>
            <a:ext cx="7249718" cy="4628091"/>
          </a:xfrm>
          <a:prstGeom prst="rect">
            <a:avLst/>
          </a:prstGeom>
        </p:spPr>
        <p:txBody>
          <a:bodyPr/>
          <a:lstStyle/>
          <a:p>
            <a:endParaRPr lang="en-US"/>
          </a:p>
        </p:txBody>
      </p:sp>
      <p:sp>
        <p:nvSpPr>
          <p:cNvPr id="20" name="Content Placeholder 9"/>
          <p:cNvSpPr>
            <a:spLocks noGrp="1"/>
          </p:cNvSpPr>
          <p:nvPr>
            <p:ph sz="quarter" idx="23"/>
          </p:nvPr>
        </p:nvSpPr>
        <p:spPr>
          <a:xfrm>
            <a:off x="16912828" y="15621696"/>
            <a:ext cx="7348538" cy="5714307"/>
          </a:xfrm>
          <a:prstGeom prst="rect">
            <a:avLst/>
          </a:prstGeom>
        </p:spPr>
        <p:txBody>
          <a:bodyPr/>
          <a:lstStyle>
            <a:lvl1pPr>
              <a:lnSpc>
                <a:spcPts val="3067"/>
              </a:lnSpc>
              <a:spcBef>
                <a:spcPts val="0"/>
              </a:spcBef>
              <a:defRPr sz="1867" baseline="0">
                <a:solidFill>
                  <a:schemeClr val="bg1">
                    <a:lumMod val="50000"/>
                  </a:schemeClr>
                </a:solidFill>
                <a:latin typeface="Arial" charset="0"/>
              </a:defRPr>
            </a:lvl1pPr>
            <a:lvl2pPr>
              <a:lnSpc>
                <a:spcPts val="3067"/>
              </a:lnSpc>
              <a:spcBef>
                <a:spcPts val="0"/>
              </a:spcBef>
              <a:defRPr sz="1867" baseline="0">
                <a:solidFill>
                  <a:schemeClr val="bg1">
                    <a:lumMod val="50000"/>
                  </a:schemeClr>
                </a:solidFill>
                <a:latin typeface="Arial" charset="0"/>
              </a:defRPr>
            </a:lvl2pPr>
            <a:lvl3pPr>
              <a:lnSpc>
                <a:spcPts val="3067"/>
              </a:lnSpc>
              <a:spcBef>
                <a:spcPts val="0"/>
              </a:spcBef>
              <a:defRPr sz="1867" baseline="0">
                <a:solidFill>
                  <a:schemeClr val="bg1">
                    <a:lumMod val="50000"/>
                  </a:schemeClr>
                </a:solidFill>
                <a:latin typeface="Arial" charset="0"/>
              </a:defRPr>
            </a:lvl3pPr>
            <a:lvl4pPr>
              <a:lnSpc>
                <a:spcPts val="3067"/>
              </a:lnSpc>
              <a:spcBef>
                <a:spcPts val="0"/>
              </a:spcBef>
              <a:defRPr sz="1867" baseline="0">
                <a:solidFill>
                  <a:schemeClr val="bg1">
                    <a:lumMod val="50000"/>
                  </a:schemeClr>
                </a:solidFill>
                <a:latin typeface="Arial" charset="0"/>
              </a:defRPr>
            </a:lvl4pPr>
            <a:lvl5pPr marL="1524228" indent="-304847">
              <a:lnSpc>
                <a:spcPts val="3067"/>
              </a:lnSpc>
              <a:spcBef>
                <a:spcPts val="0"/>
              </a:spcBef>
              <a:buClr>
                <a:srgbClr val="245EAC"/>
              </a:buClr>
              <a:buFont typeface="Arial" charset="0"/>
              <a:buChar char="•"/>
              <a:defRPr sz="1867" baseline="0">
                <a:solidFill>
                  <a:schemeClr val="bg1">
                    <a:lumMod val="50000"/>
                  </a:schemeClr>
                </a:solidFill>
                <a:latin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7378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78634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a:t>Click icon to add picture</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363025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025033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328999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ackground Image">
    <p:spTree>
      <p:nvGrpSpPr>
        <p:cNvPr id="1" name=""/>
        <p:cNvGrpSpPr/>
        <p:nvPr/>
      </p:nvGrpSpPr>
      <p:grpSpPr>
        <a:xfrm>
          <a:off x="0" y="0"/>
          <a:ext cx="0" cy="0"/>
          <a:chOff x="0" y="0"/>
          <a:chExt cx="0" cy="0"/>
        </a:xfrm>
      </p:grpSpPr>
      <p:cxnSp>
        <p:nvCxnSpPr>
          <p:cNvPr id="8" name="Straight Connector 7"/>
          <p:cNvCxnSpPr/>
          <p:nvPr userDrawn="1"/>
        </p:nvCxnSpPr>
        <p:spPr bwMode="auto">
          <a:xfrm>
            <a:off x="8389144" y="4632960"/>
            <a:ext cx="0" cy="16581120"/>
          </a:xfrm>
          <a:prstGeom prst="line">
            <a:avLst/>
          </a:prstGeom>
          <a:noFill/>
          <a:ln w="25400" cap="flat" cmpd="sng" algn="ctr">
            <a:solidFill>
              <a:schemeClr val="tx1"/>
            </a:solidFill>
            <a:prstDash val="dash"/>
            <a:round/>
            <a:headEnd type="oval" w="lg" len="lg"/>
            <a:tailEnd type="oval" w="lg" len="lg"/>
          </a:ln>
          <a:effectLst/>
        </p:spPr>
      </p:cxnSp>
      <p:cxnSp>
        <p:nvCxnSpPr>
          <p:cNvPr id="9" name="Straight Connector 9"/>
          <p:cNvCxnSpPr>
            <a:cxnSpLocks noChangeShapeType="1"/>
          </p:cNvCxnSpPr>
          <p:nvPr userDrawn="1"/>
        </p:nvCxnSpPr>
        <p:spPr bwMode="auto">
          <a:xfrm>
            <a:off x="8480822" y="5729817"/>
            <a:ext cx="685800" cy="6096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cxnSp>
        <p:nvCxnSpPr>
          <p:cNvPr id="11" name="Straight Connector 10"/>
          <p:cNvCxnSpPr/>
          <p:nvPr userDrawn="1"/>
        </p:nvCxnSpPr>
        <p:spPr bwMode="auto">
          <a:xfrm>
            <a:off x="24529256" y="4632960"/>
            <a:ext cx="0" cy="16581120"/>
          </a:xfrm>
          <a:prstGeom prst="line">
            <a:avLst/>
          </a:prstGeom>
          <a:noFill/>
          <a:ln w="25400" cap="flat" cmpd="sng" algn="ctr">
            <a:solidFill>
              <a:schemeClr val="tx1"/>
            </a:solidFill>
            <a:prstDash val="dash"/>
            <a:round/>
            <a:headEnd type="oval" w="lg" len="lg"/>
            <a:tailEnd type="oval" w="lg" len="lg"/>
          </a:ln>
          <a:effectLst/>
        </p:spPr>
      </p:cxnSp>
      <p:sp>
        <p:nvSpPr>
          <p:cNvPr id="12" name="Content Placeholder 9"/>
          <p:cNvSpPr>
            <a:spLocks noGrp="1"/>
          </p:cNvSpPr>
          <p:nvPr>
            <p:ph sz="quarter" idx="10"/>
          </p:nvPr>
        </p:nvSpPr>
        <p:spPr>
          <a:xfrm>
            <a:off x="685801" y="5156204"/>
            <a:ext cx="7348538" cy="10867571"/>
          </a:xfrm>
          <a:prstGeom prst="rect">
            <a:avLst/>
          </a:prstGeom>
        </p:spPr>
        <p:txBody>
          <a:bodyPr/>
          <a:lstStyle>
            <a:lvl1pPr>
              <a:lnSpc>
                <a:spcPts val="3067"/>
              </a:lnSpc>
              <a:spcBef>
                <a:spcPts val="0"/>
              </a:spcBef>
              <a:defRPr sz="1867" baseline="0">
                <a:solidFill>
                  <a:schemeClr val="bg1">
                    <a:lumMod val="50000"/>
                  </a:schemeClr>
                </a:solidFill>
                <a:latin typeface="Arial" charset="0"/>
              </a:defRPr>
            </a:lvl1pPr>
            <a:lvl2pPr>
              <a:lnSpc>
                <a:spcPts val="3067"/>
              </a:lnSpc>
              <a:spcBef>
                <a:spcPts val="0"/>
              </a:spcBef>
              <a:defRPr sz="1867" baseline="0">
                <a:solidFill>
                  <a:schemeClr val="bg1">
                    <a:lumMod val="50000"/>
                  </a:schemeClr>
                </a:solidFill>
                <a:latin typeface="Arial" charset="0"/>
              </a:defRPr>
            </a:lvl2pPr>
            <a:lvl3pPr>
              <a:lnSpc>
                <a:spcPts val="3067"/>
              </a:lnSpc>
              <a:spcBef>
                <a:spcPts val="0"/>
              </a:spcBef>
              <a:defRPr sz="1867" baseline="0">
                <a:solidFill>
                  <a:schemeClr val="bg1">
                    <a:lumMod val="50000"/>
                  </a:schemeClr>
                </a:solidFill>
                <a:latin typeface="Arial" charset="0"/>
              </a:defRPr>
            </a:lvl3pPr>
            <a:lvl4pPr>
              <a:lnSpc>
                <a:spcPts val="3067"/>
              </a:lnSpc>
              <a:spcBef>
                <a:spcPts val="0"/>
              </a:spcBef>
              <a:defRPr sz="1867" baseline="0">
                <a:solidFill>
                  <a:schemeClr val="bg1">
                    <a:lumMod val="50000"/>
                  </a:schemeClr>
                </a:solidFill>
                <a:latin typeface="Arial" charset="0"/>
              </a:defRPr>
            </a:lvl4pPr>
            <a:lvl5pPr marL="1524228" indent="-304847">
              <a:lnSpc>
                <a:spcPts val="3067"/>
              </a:lnSpc>
              <a:spcBef>
                <a:spcPts val="0"/>
              </a:spcBef>
              <a:buClr>
                <a:srgbClr val="245EAC"/>
              </a:buClr>
              <a:buFont typeface="Arial" charset="0"/>
              <a:buChar char="•"/>
              <a:defRPr sz="1867" baseline="0">
                <a:solidFill>
                  <a:schemeClr val="bg1">
                    <a:lumMod val="50000"/>
                  </a:schemeClr>
                </a:solidFill>
                <a:latin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Picture Placeholder 2"/>
          <p:cNvSpPr>
            <a:spLocks noGrp="1"/>
          </p:cNvSpPr>
          <p:nvPr>
            <p:ph type="pic" sz="quarter" idx="16"/>
          </p:nvPr>
        </p:nvSpPr>
        <p:spPr>
          <a:xfrm>
            <a:off x="685801" y="16367760"/>
            <a:ext cx="7348538" cy="4968240"/>
          </a:xfrm>
          <a:prstGeom prst="rect">
            <a:avLst/>
          </a:prstGeom>
          <a:solidFill>
            <a:schemeClr val="bg2">
              <a:lumMod val="85000"/>
            </a:schemeClr>
          </a:solidFill>
        </p:spPr>
        <p:txBody>
          <a:bodyPr/>
          <a:lstStyle>
            <a:lvl1pPr marL="0" indent="0" algn="ctr">
              <a:buNone/>
              <a:defRPr/>
            </a:lvl1pPr>
          </a:lstStyle>
          <a:p>
            <a:pPr marL="0" indent="0" algn="ctr">
              <a:buNone/>
            </a:pPr>
            <a:endParaRPr lang="en-US"/>
          </a:p>
        </p:txBody>
      </p:sp>
      <p:sp>
        <p:nvSpPr>
          <p:cNvPr id="14" name="Picture Placeholder 2"/>
          <p:cNvSpPr>
            <a:spLocks noGrp="1"/>
          </p:cNvSpPr>
          <p:nvPr>
            <p:ph type="pic" sz="quarter" idx="17"/>
          </p:nvPr>
        </p:nvSpPr>
        <p:spPr>
          <a:xfrm>
            <a:off x="24895969" y="13246100"/>
            <a:ext cx="7348538" cy="4968240"/>
          </a:xfrm>
          <a:prstGeom prst="rect">
            <a:avLst/>
          </a:prstGeom>
          <a:solidFill>
            <a:schemeClr val="bg2">
              <a:lumMod val="85000"/>
            </a:schemeClr>
          </a:solidFill>
        </p:spPr>
        <p:txBody>
          <a:bodyPr/>
          <a:lstStyle>
            <a:lvl1pPr marL="0" indent="0" algn="ctr">
              <a:buNone/>
              <a:defRPr/>
            </a:lvl1pPr>
          </a:lstStyle>
          <a:p>
            <a:pPr marL="0" indent="0" algn="ctr">
              <a:buNone/>
            </a:pPr>
            <a:endParaRPr lang="en-US"/>
          </a:p>
        </p:txBody>
      </p:sp>
      <p:sp>
        <p:nvSpPr>
          <p:cNvPr id="15" name="Content Placeholder 9"/>
          <p:cNvSpPr>
            <a:spLocks noGrp="1"/>
          </p:cNvSpPr>
          <p:nvPr>
            <p:ph sz="quarter" idx="18"/>
          </p:nvPr>
        </p:nvSpPr>
        <p:spPr>
          <a:xfrm>
            <a:off x="8755855" y="5156200"/>
            <a:ext cx="7348538" cy="16179800"/>
          </a:xfrm>
          <a:prstGeom prst="rect">
            <a:avLst/>
          </a:prstGeom>
        </p:spPr>
        <p:txBody>
          <a:bodyPr/>
          <a:lstStyle>
            <a:lvl1pPr>
              <a:lnSpc>
                <a:spcPts val="3067"/>
              </a:lnSpc>
              <a:spcBef>
                <a:spcPts val="0"/>
              </a:spcBef>
              <a:defRPr sz="1867" baseline="0">
                <a:solidFill>
                  <a:schemeClr val="bg1">
                    <a:lumMod val="50000"/>
                  </a:schemeClr>
                </a:solidFill>
                <a:latin typeface="Arial" charset="0"/>
              </a:defRPr>
            </a:lvl1pPr>
            <a:lvl2pPr>
              <a:lnSpc>
                <a:spcPts val="3067"/>
              </a:lnSpc>
              <a:spcBef>
                <a:spcPts val="0"/>
              </a:spcBef>
              <a:defRPr sz="1867" baseline="0">
                <a:solidFill>
                  <a:schemeClr val="bg1">
                    <a:lumMod val="50000"/>
                  </a:schemeClr>
                </a:solidFill>
                <a:latin typeface="Arial" charset="0"/>
              </a:defRPr>
            </a:lvl2pPr>
            <a:lvl3pPr>
              <a:lnSpc>
                <a:spcPts val="3067"/>
              </a:lnSpc>
              <a:spcBef>
                <a:spcPts val="0"/>
              </a:spcBef>
              <a:defRPr sz="1867" baseline="0">
                <a:solidFill>
                  <a:schemeClr val="bg1">
                    <a:lumMod val="50000"/>
                  </a:schemeClr>
                </a:solidFill>
                <a:latin typeface="Arial" charset="0"/>
              </a:defRPr>
            </a:lvl3pPr>
            <a:lvl4pPr>
              <a:lnSpc>
                <a:spcPts val="3067"/>
              </a:lnSpc>
              <a:spcBef>
                <a:spcPts val="0"/>
              </a:spcBef>
              <a:defRPr sz="1867" baseline="0">
                <a:solidFill>
                  <a:schemeClr val="bg1">
                    <a:lumMod val="50000"/>
                  </a:schemeClr>
                </a:solidFill>
                <a:latin typeface="Arial" charset="0"/>
              </a:defRPr>
            </a:lvl4pPr>
            <a:lvl5pPr marL="1524228" indent="-304847">
              <a:lnSpc>
                <a:spcPts val="3067"/>
              </a:lnSpc>
              <a:spcBef>
                <a:spcPts val="0"/>
              </a:spcBef>
              <a:buClr>
                <a:srgbClr val="245EAC"/>
              </a:buClr>
              <a:buFont typeface="Arial" charset="0"/>
              <a:buChar char="•"/>
              <a:defRPr sz="1867" baseline="0">
                <a:solidFill>
                  <a:schemeClr val="bg1">
                    <a:lumMod val="50000"/>
                  </a:schemeClr>
                </a:solidFill>
                <a:latin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9"/>
          <p:cNvSpPr>
            <a:spLocks noGrp="1"/>
          </p:cNvSpPr>
          <p:nvPr>
            <p:ph sz="quarter" idx="19"/>
          </p:nvPr>
        </p:nvSpPr>
        <p:spPr>
          <a:xfrm>
            <a:off x="16814008" y="5158513"/>
            <a:ext cx="7348538" cy="4650509"/>
          </a:xfrm>
          <a:prstGeom prst="rect">
            <a:avLst/>
          </a:prstGeom>
        </p:spPr>
        <p:txBody>
          <a:bodyPr/>
          <a:lstStyle>
            <a:lvl1pPr>
              <a:lnSpc>
                <a:spcPts val="3067"/>
              </a:lnSpc>
              <a:spcBef>
                <a:spcPts val="0"/>
              </a:spcBef>
              <a:defRPr sz="1867" baseline="0">
                <a:solidFill>
                  <a:schemeClr val="bg1">
                    <a:lumMod val="50000"/>
                  </a:schemeClr>
                </a:solidFill>
                <a:latin typeface="Arial" charset="0"/>
              </a:defRPr>
            </a:lvl1pPr>
            <a:lvl2pPr>
              <a:lnSpc>
                <a:spcPts val="3067"/>
              </a:lnSpc>
              <a:spcBef>
                <a:spcPts val="0"/>
              </a:spcBef>
              <a:defRPr sz="1867" baseline="0">
                <a:solidFill>
                  <a:schemeClr val="bg1">
                    <a:lumMod val="50000"/>
                  </a:schemeClr>
                </a:solidFill>
                <a:latin typeface="Arial" charset="0"/>
              </a:defRPr>
            </a:lvl2pPr>
            <a:lvl3pPr>
              <a:lnSpc>
                <a:spcPts val="3067"/>
              </a:lnSpc>
              <a:spcBef>
                <a:spcPts val="0"/>
              </a:spcBef>
              <a:defRPr sz="1867" baseline="0">
                <a:solidFill>
                  <a:schemeClr val="bg1">
                    <a:lumMod val="50000"/>
                  </a:schemeClr>
                </a:solidFill>
                <a:latin typeface="Arial" charset="0"/>
              </a:defRPr>
            </a:lvl3pPr>
            <a:lvl4pPr>
              <a:lnSpc>
                <a:spcPts val="3067"/>
              </a:lnSpc>
              <a:spcBef>
                <a:spcPts val="0"/>
              </a:spcBef>
              <a:defRPr sz="1867" baseline="0">
                <a:solidFill>
                  <a:schemeClr val="bg1">
                    <a:lumMod val="50000"/>
                  </a:schemeClr>
                </a:solidFill>
                <a:latin typeface="Arial" charset="0"/>
              </a:defRPr>
            </a:lvl4pPr>
            <a:lvl5pPr marL="1524228" indent="-304847">
              <a:lnSpc>
                <a:spcPts val="3067"/>
              </a:lnSpc>
              <a:spcBef>
                <a:spcPts val="0"/>
              </a:spcBef>
              <a:buClr>
                <a:srgbClr val="245EAC"/>
              </a:buClr>
              <a:buFont typeface="Arial" charset="0"/>
              <a:buChar char="•"/>
              <a:defRPr sz="1867" baseline="0">
                <a:solidFill>
                  <a:schemeClr val="bg1">
                    <a:lumMod val="50000"/>
                  </a:schemeClr>
                </a:solidFill>
                <a:latin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9"/>
          <p:cNvSpPr>
            <a:spLocks noGrp="1"/>
          </p:cNvSpPr>
          <p:nvPr>
            <p:ph sz="quarter" idx="20"/>
          </p:nvPr>
        </p:nvSpPr>
        <p:spPr>
          <a:xfrm>
            <a:off x="24895969" y="5156204"/>
            <a:ext cx="7348538" cy="7534563"/>
          </a:xfrm>
          <a:prstGeom prst="rect">
            <a:avLst/>
          </a:prstGeom>
        </p:spPr>
        <p:txBody>
          <a:bodyPr/>
          <a:lstStyle>
            <a:lvl1pPr>
              <a:lnSpc>
                <a:spcPts val="3067"/>
              </a:lnSpc>
              <a:spcBef>
                <a:spcPts val="0"/>
              </a:spcBef>
              <a:defRPr sz="1867" baseline="0">
                <a:solidFill>
                  <a:schemeClr val="bg1">
                    <a:lumMod val="50000"/>
                  </a:schemeClr>
                </a:solidFill>
                <a:latin typeface="Arial" charset="0"/>
              </a:defRPr>
            </a:lvl1pPr>
            <a:lvl2pPr>
              <a:lnSpc>
                <a:spcPts val="3067"/>
              </a:lnSpc>
              <a:spcBef>
                <a:spcPts val="0"/>
              </a:spcBef>
              <a:defRPr sz="1867" baseline="0">
                <a:solidFill>
                  <a:schemeClr val="bg1">
                    <a:lumMod val="50000"/>
                  </a:schemeClr>
                </a:solidFill>
                <a:latin typeface="Arial" charset="0"/>
              </a:defRPr>
            </a:lvl2pPr>
            <a:lvl3pPr>
              <a:lnSpc>
                <a:spcPts val="3067"/>
              </a:lnSpc>
              <a:spcBef>
                <a:spcPts val="0"/>
              </a:spcBef>
              <a:defRPr sz="1867" baseline="0">
                <a:solidFill>
                  <a:schemeClr val="bg1">
                    <a:lumMod val="50000"/>
                  </a:schemeClr>
                </a:solidFill>
                <a:latin typeface="Arial" charset="0"/>
              </a:defRPr>
            </a:lvl3pPr>
            <a:lvl4pPr>
              <a:lnSpc>
                <a:spcPts val="3067"/>
              </a:lnSpc>
              <a:spcBef>
                <a:spcPts val="0"/>
              </a:spcBef>
              <a:defRPr sz="1867" baseline="0">
                <a:solidFill>
                  <a:schemeClr val="bg1">
                    <a:lumMod val="50000"/>
                  </a:schemeClr>
                </a:solidFill>
                <a:latin typeface="Arial" charset="0"/>
              </a:defRPr>
            </a:lvl4pPr>
            <a:lvl5pPr marL="1524228" indent="-304847">
              <a:lnSpc>
                <a:spcPts val="3067"/>
              </a:lnSpc>
              <a:spcBef>
                <a:spcPts val="0"/>
              </a:spcBef>
              <a:buClr>
                <a:srgbClr val="245EAC"/>
              </a:buClr>
              <a:buFont typeface="Arial" charset="0"/>
              <a:buChar char="•"/>
              <a:defRPr sz="1867" baseline="0">
                <a:solidFill>
                  <a:schemeClr val="bg1">
                    <a:lumMod val="50000"/>
                  </a:schemeClr>
                </a:solidFill>
                <a:latin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9"/>
          <p:cNvSpPr>
            <a:spLocks noGrp="1"/>
          </p:cNvSpPr>
          <p:nvPr>
            <p:ph sz="quarter" idx="21"/>
          </p:nvPr>
        </p:nvSpPr>
        <p:spPr>
          <a:xfrm>
            <a:off x="24895969" y="18769680"/>
            <a:ext cx="7348538" cy="2566323"/>
          </a:xfrm>
          <a:prstGeom prst="rect">
            <a:avLst/>
          </a:prstGeom>
        </p:spPr>
        <p:txBody>
          <a:bodyPr/>
          <a:lstStyle>
            <a:lvl1pPr>
              <a:lnSpc>
                <a:spcPts val="3067"/>
              </a:lnSpc>
              <a:spcBef>
                <a:spcPts val="0"/>
              </a:spcBef>
              <a:defRPr sz="1867" baseline="0">
                <a:solidFill>
                  <a:schemeClr val="bg1">
                    <a:lumMod val="50000"/>
                  </a:schemeClr>
                </a:solidFill>
                <a:latin typeface="Arial" charset="0"/>
              </a:defRPr>
            </a:lvl1pPr>
            <a:lvl2pPr>
              <a:lnSpc>
                <a:spcPts val="3067"/>
              </a:lnSpc>
              <a:spcBef>
                <a:spcPts val="0"/>
              </a:spcBef>
              <a:defRPr sz="1867" baseline="0">
                <a:solidFill>
                  <a:schemeClr val="bg1">
                    <a:lumMod val="50000"/>
                  </a:schemeClr>
                </a:solidFill>
                <a:latin typeface="Arial" charset="0"/>
              </a:defRPr>
            </a:lvl2pPr>
            <a:lvl3pPr>
              <a:lnSpc>
                <a:spcPts val="3067"/>
              </a:lnSpc>
              <a:spcBef>
                <a:spcPts val="0"/>
              </a:spcBef>
              <a:defRPr sz="1867" baseline="0">
                <a:solidFill>
                  <a:schemeClr val="bg1">
                    <a:lumMod val="50000"/>
                  </a:schemeClr>
                </a:solidFill>
                <a:latin typeface="Arial" charset="0"/>
              </a:defRPr>
            </a:lvl3pPr>
            <a:lvl4pPr>
              <a:lnSpc>
                <a:spcPts val="3067"/>
              </a:lnSpc>
              <a:spcBef>
                <a:spcPts val="0"/>
              </a:spcBef>
              <a:defRPr sz="1867" baseline="0">
                <a:solidFill>
                  <a:schemeClr val="bg1">
                    <a:lumMod val="50000"/>
                  </a:schemeClr>
                </a:solidFill>
                <a:latin typeface="Arial" charset="0"/>
              </a:defRPr>
            </a:lvl4pPr>
            <a:lvl5pPr marL="1524228" indent="-304847">
              <a:lnSpc>
                <a:spcPts val="3067"/>
              </a:lnSpc>
              <a:spcBef>
                <a:spcPts val="0"/>
              </a:spcBef>
              <a:buClr>
                <a:srgbClr val="245EAC"/>
              </a:buClr>
              <a:buFont typeface="Arial" charset="0"/>
              <a:buChar char="•"/>
              <a:defRPr sz="1867" baseline="0">
                <a:solidFill>
                  <a:schemeClr val="bg1">
                    <a:lumMod val="50000"/>
                  </a:schemeClr>
                </a:solidFill>
                <a:latin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hart Placeholder 23"/>
          <p:cNvSpPr>
            <a:spLocks noGrp="1"/>
          </p:cNvSpPr>
          <p:nvPr>
            <p:ph type="chart" sz="quarter" idx="22"/>
          </p:nvPr>
        </p:nvSpPr>
        <p:spPr>
          <a:xfrm>
            <a:off x="16912828" y="10376721"/>
            <a:ext cx="7249718" cy="4628091"/>
          </a:xfrm>
          <a:prstGeom prst="rect">
            <a:avLst/>
          </a:prstGeom>
        </p:spPr>
        <p:txBody>
          <a:bodyPr/>
          <a:lstStyle/>
          <a:p>
            <a:endParaRPr lang="en-US"/>
          </a:p>
        </p:txBody>
      </p:sp>
      <p:sp>
        <p:nvSpPr>
          <p:cNvPr id="20" name="Content Placeholder 9"/>
          <p:cNvSpPr>
            <a:spLocks noGrp="1"/>
          </p:cNvSpPr>
          <p:nvPr>
            <p:ph sz="quarter" idx="23"/>
          </p:nvPr>
        </p:nvSpPr>
        <p:spPr>
          <a:xfrm>
            <a:off x="16912828" y="15621696"/>
            <a:ext cx="7348538" cy="5714307"/>
          </a:xfrm>
          <a:prstGeom prst="rect">
            <a:avLst/>
          </a:prstGeom>
        </p:spPr>
        <p:txBody>
          <a:bodyPr/>
          <a:lstStyle>
            <a:lvl1pPr>
              <a:lnSpc>
                <a:spcPts val="3067"/>
              </a:lnSpc>
              <a:spcBef>
                <a:spcPts val="0"/>
              </a:spcBef>
              <a:defRPr sz="1867" baseline="0">
                <a:solidFill>
                  <a:schemeClr val="bg1">
                    <a:lumMod val="50000"/>
                  </a:schemeClr>
                </a:solidFill>
                <a:latin typeface="Arial" charset="0"/>
              </a:defRPr>
            </a:lvl1pPr>
            <a:lvl2pPr>
              <a:lnSpc>
                <a:spcPts val="3067"/>
              </a:lnSpc>
              <a:spcBef>
                <a:spcPts val="0"/>
              </a:spcBef>
              <a:defRPr sz="1867" baseline="0">
                <a:solidFill>
                  <a:schemeClr val="bg1">
                    <a:lumMod val="50000"/>
                  </a:schemeClr>
                </a:solidFill>
                <a:latin typeface="Arial" charset="0"/>
              </a:defRPr>
            </a:lvl2pPr>
            <a:lvl3pPr>
              <a:lnSpc>
                <a:spcPts val="3067"/>
              </a:lnSpc>
              <a:spcBef>
                <a:spcPts val="0"/>
              </a:spcBef>
              <a:defRPr sz="1867" baseline="0">
                <a:solidFill>
                  <a:schemeClr val="bg1">
                    <a:lumMod val="50000"/>
                  </a:schemeClr>
                </a:solidFill>
                <a:latin typeface="Arial" charset="0"/>
              </a:defRPr>
            </a:lvl3pPr>
            <a:lvl4pPr>
              <a:lnSpc>
                <a:spcPts val="3067"/>
              </a:lnSpc>
              <a:spcBef>
                <a:spcPts val="0"/>
              </a:spcBef>
              <a:defRPr sz="1867" baseline="0">
                <a:solidFill>
                  <a:schemeClr val="bg1">
                    <a:lumMod val="50000"/>
                  </a:schemeClr>
                </a:solidFill>
                <a:latin typeface="Arial" charset="0"/>
              </a:defRPr>
            </a:lvl4pPr>
            <a:lvl5pPr marL="1524228" indent="-304847">
              <a:lnSpc>
                <a:spcPts val="3067"/>
              </a:lnSpc>
              <a:spcBef>
                <a:spcPts val="0"/>
              </a:spcBef>
              <a:buClr>
                <a:srgbClr val="245EAC"/>
              </a:buClr>
              <a:buFont typeface="Arial" charset="0"/>
              <a:buChar char="•"/>
              <a:defRPr sz="1867" baseline="0">
                <a:solidFill>
                  <a:schemeClr val="bg1">
                    <a:lumMod val="50000"/>
                  </a:schemeClr>
                </a:solidFill>
                <a:latin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46199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ackground">
    <p:spTree>
      <p:nvGrpSpPr>
        <p:cNvPr id="1" name=""/>
        <p:cNvGrpSpPr/>
        <p:nvPr/>
      </p:nvGrpSpPr>
      <p:grpSpPr>
        <a:xfrm>
          <a:off x="0" y="0"/>
          <a:ext cx="0" cy="0"/>
          <a:chOff x="0" y="0"/>
          <a:chExt cx="0" cy="0"/>
        </a:xfrm>
      </p:grpSpPr>
      <p:sp>
        <p:nvSpPr>
          <p:cNvPr id="2" name="Rectangle 1"/>
          <p:cNvSpPr/>
          <p:nvPr userDrawn="1"/>
        </p:nvSpPr>
        <p:spPr>
          <a:xfrm>
            <a:off x="0" y="3657600"/>
            <a:ext cx="32918400" cy="1828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456"/>
          </a:p>
        </p:txBody>
      </p:sp>
      <p:cxnSp>
        <p:nvCxnSpPr>
          <p:cNvPr id="8" name="Straight Connector 7"/>
          <p:cNvCxnSpPr/>
          <p:nvPr userDrawn="1"/>
        </p:nvCxnSpPr>
        <p:spPr bwMode="auto">
          <a:xfrm>
            <a:off x="8389144" y="5156200"/>
            <a:ext cx="0" cy="16179800"/>
          </a:xfrm>
          <a:prstGeom prst="line">
            <a:avLst/>
          </a:prstGeom>
          <a:noFill/>
          <a:ln w="25400" cap="flat" cmpd="sng" algn="ctr">
            <a:solidFill>
              <a:schemeClr val="tx1"/>
            </a:solidFill>
            <a:prstDash val="dash"/>
            <a:round/>
            <a:headEnd type="oval" w="lg" len="lg"/>
            <a:tailEnd type="oval" w="lg" len="lg"/>
          </a:ln>
          <a:effectLst/>
        </p:spPr>
      </p:cxnSp>
      <p:sp>
        <p:nvSpPr>
          <p:cNvPr id="25" name="Freeform 24"/>
          <p:cNvSpPr/>
          <p:nvPr userDrawn="1"/>
        </p:nvSpPr>
        <p:spPr bwMode="auto">
          <a:xfrm>
            <a:off x="26985223" y="-225642"/>
            <a:ext cx="4490423" cy="1147365"/>
          </a:xfrm>
          <a:custGeom>
            <a:avLst/>
            <a:gdLst>
              <a:gd name="connsiteX0" fmla="*/ 41563 w 6400800"/>
              <a:gd name="connsiteY0" fmla="*/ 124691 h 8728363"/>
              <a:gd name="connsiteX1" fmla="*/ 41563 w 6400800"/>
              <a:gd name="connsiteY1" fmla="*/ 6691745 h 8728363"/>
              <a:gd name="connsiteX2" fmla="*/ 3158836 w 6400800"/>
              <a:gd name="connsiteY2" fmla="*/ 8728363 h 8728363"/>
              <a:gd name="connsiteX3" fmla="*/ 6400800 w 6400800"/>
              <a:gd name="connsiteY3" fmla="*/ 6650181 h 8728363"/>
              <a:gd name="connsiteX4" fmla="*/ 6359236 w 6400800"/>
              <a:gd name="connsiteY4" fmla="*/ 0 h 8728363"/>
              <a:gd name="connsiteX5" fmla="*/ 0 w 6400800"/>
              <a:gd name="connsiteY5" fmla="*/ 83127 h 8728363"/>
              <a:gd name="connsiteX6" fmla="*/ 0 w 6400800"/>
              <a:gd name="connsiteY6" fmla="*/ 83127 h 8728363"/>
              <a:gd name="connsiteX7" fmla="*/ 41563 w 6400800"/>
              <a:gd name="connsiteY7" fmla="*/ 706581 h 8728363"/>
              <a:gd name="connsiteX0" fmla="*/ 41563 w 6400800"/>
              <a:gd name="connsiteY0" fmla="*/ 41564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7" fmla="*/ 41563 w 6400800"/>
              <a:gd name="connsiteY7" fmla="*/ 623454 h 8645236"/>
              <a:gd name="connsiteX0" fmla="*/ 41563 w 6400800"/>
              <a:gd name="connsiteY0" fmla="*/ 41564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0" fmla="*/ 41563 w 6400800"/>
              <a:gd name="connsiteY0" fmla="*/ 41564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7" fmla="*/ 41563 w 6400800"/>
              <a:gd name="connsiteY7" fmla="*/ 41564 h 8645236"/>
              <a:gd name="connsiteX0" fmla="*/ 83127 w 6400800"/>
              <a:gd name="connsiteY0" fmla="*/ 872837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7" fmla="*/ 83127 w 6400800"/>
              <a:gd name="connsiteY7" fmla="*/ 872837 h 8645236"/>
              <a:gd name="connsiteX0" fmla="*/ 83127 w 6400800"/>
              <a:gd name="connsiteY0" fmla="*/ 872837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83127 w 6400800"/>
              <a:gd name="connsiteY6" fmla="*/ 872837 h 8645236"/>
              <a:gd name="connsiteX0" fmla="*/ 41564 w 6359237"/>
              <a:gd name="connsiteY0" fmla="*/ 83127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83127 h 7855526"/>
              <a:gd name="connsiteX0" fmla="*/ 41564 w 6359237"/>
              <a:gd name="connsiteY0" fmla="*/ 41563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41563 h 7855526"/>
              <a:gd name="connsiteX0" fmla="*/ 41564 w 6359237"/>
              <a:gd name="connsiteY0" fmla="*/ 0 h 7897090"/>
              <a:gd name="connsiteX1" fmla="*/ 0 w 6359237"/>
              <a:gd name="connsiteY1" fmla="*/ 5860472 h 7897090"/>
              <a:gd name="connsiteX2" fmla="*/ 3117273 w 6359237"/>
              <a:gd name="connsiteY2" fmla="*/ 7897090 h 7897090"/>
              <a:gd name="connsiteX3" fmla="*/ 6359237 w 6359237"/>
              <a:gd name="connsiteY3" fmla="*/ 5818908 h 7897090"/>
              <a:gd name="connsiteX4" fmla="*/ 6317673 w 6359237"/>
              <a:gd name="connsiteY4" fmla="*/ 41564 h 7897090"/>
              <a:gd name="connsiteX5" fmla="*/ 41564 w 6359237"/>
              <a:gd name="connsiteY5" fmla="*/ 0 h 7897090"/>
              <a:gd name="connsiteX0" fmla="*/ 41564 w 6359237"/>
              <a:gd name="connsiteY0" fmla="*/ 83127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83127 h 7855526"/>
              <a:gd name="connsiteX0" fmla="*/ 41564 w 6359237"/>
              <a:gd name="connsiteY0" fmla="*/ 0 h 7855527"/>
              <a:gd name="connsiteX1" fmla="*/ 0 w 6359237"/>
              <a:gd name="connsiteY1" fmla="*/ 5818909 h 7855527"/>
              <a:gd name="connsiteX2" fmla="*/ 3117273 w 6359237"/>
              <a:gd name="connsiteY2" fmla="*/ 7855527 h 7855527"/>
              <a:gd name="connsiteX3" fmla="*/ 6359237 w 6359237"/>
              <a:gd name="connsiteY3" fmla="*/ 5777345 h 7855527"/>
              <a:gd name="connsiteX4" fmla="*/ 6317673 w 6359237"/>
              <a:gd name="connsiteY4" fmla="*/ 1 h 7855527"/>
              <a:gd name="connsiteX5" fmla="*/ 41564 w 6359237"/>
              <a:gd name="connsiteY5" fmla="*/ 0 h 7855527"/>
              <a:gd name="connsiteX0" fmla="*/ 0 w 6400800"/>
              <a:gd name="connsiteY0" fmla="*/ 41563 h 7855526"/>
              <a:gd name="connsiteX1" fmla="*/ 41563 w 6400800"/>
              <a:gd name="connsiteY1" fmla="*/ 5818908 h 7855526"/>
              <a:gd name="connsiteX2" fmla="*/ 3158836 w 6400800"/>
              <a:gd name="connsiteY2" fmla="*/ 7855526 h 7855526"/>
              <a:gd name="connsiteX3" fmla="*/ 6400800 w 6400800"/>
              <a:gd name="connsiteY3" fmla="*/ 5777344 h 7855526"/>
              <a:gd name="connsiteX4" fmla="*/ 6359236 w 6400800"/>
              <a:gd name="connsiteY4" fmla="*/ 0 h 7855526"/>
              <a:gd name="connsiteX5" fmla="*/ 0 w 6400800"/>
              <a:gd name="connsiteY5" fmla="*/ 41563 h 7855526"/>
              <a:gd name="connsiteX0" fmla="*/ 41564 w 6359237"/>
              <a:gd name="connsiteY0" fmla="*/ 83127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83127 h 7855526"/>
              <a:gd name="connsiteX0" fmla="*/ 20049 w 6359237"/>
              <a:gd name="connsiteY0" fmla="*/ 7823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20049 w 6359237"/>
              <a:gd name="connsiteY5" fmla="*/ 7823 h 7855526"/>
              <a:gd name="connsiteX0" fmla="*/ 20049 w 6371461"/>
              <a:gd name="connsiteY0" fmla="*/ 0 h 7847703"/>
              <a:gd name="connsiteX1" fmla="*/ 0 w 6371461"/>
              <a:gd name="connsiteY1" fmla="*/ 5811085 h 7847703"/>
              <a:gd name="connsiteX2" fmla="*/ 3117273 w 6371461"/>
              <a:gd name="connsiteY2" fmla="*/ 7847703 h 7847703"/>
              <a:gd name="connsiteX3" fmla="*/ 6359237 w 6371461"/>
              <a:gd name="connsiteY3" fmla="*/ 5769521 h 7847703"/>
              <a:gd name="connsiteX4" fmla="*/ 6371461 w 6371461"/>
              <a:gd name="connsiteY4" fmla="*/ 2935 h 7847703"/>
              <a:gd name="connsiteX5" fmla="*/ 20049 w 6371461"/>
              <a:gd name="connsiteY5" fmla="*/ 0 h 7847703"/>
              <a:gd name="connsiteX0" fmla="*/ 20049 w 6359858"/>
              <a:gd name="connsiteY0" fmla="*/ 0 h 7847703"/>
              <a:gd name="connsiteX1" fmla="*/ 0 w 6359858"/>
              <a:gd name="connsiteY1" fmla="*/ 5811085 h 7847703"/>
              <a:gd name="connsiteX2" fmla="*/ 3117273 w 6359858"/>
              <a:gd name="connsiteY2" fmla="*/ 7847703 h 7847703"/>
              <a:gd name="connsiteX3" fmla="*/ 6359237 w 6359858"/>
              <a:gd name="connsiteY3" fmla="*/ 5769521 h 7847703"/>
              <a:gd name="connsiteX4" fmla="*/ 6349946 w 6359858"/>
              <a:gd name="connsiteY4" fmla="*/ 13693 h 7847703"/>
              <a:gd name="connsiteX5" fmla="*/ 20049 w 6359858"/>
              <a:gd name="connsiteY5" fmla="*/ 0 h 7847703"/>
              <a:gd name="connsiteX0" fmla="*/ 20049 w 6359858"/>
              <a:gd name="connsiteY0" fmla="*/ 0 h 7847703"/>
              <a:gd name="connsiteX1" fmla="*/ 0 w 6359858"/>
              <a:gd name="connsiteY1" fmla="*/ 5811085 h 7847703"/>
              <a:gd name="connsiteX2" fmla="*/ 3117273 w 6359858"/>
              <a:gd name="connsiteY2" fmla="*/ 7847703 h 7847703"/>
              <a:gd name="connsiteX3" fmla="*/ 6359237 w 6359858"/>
              <a:gd name="connsiteY3" fmla="*/ 5823309 h 7847703"/>
              <a:gd name="connsiteX4" fmla="*/ 6349946 w 6359858"/>
              <a:gd name="connsiteY4" fmla="*/ 13693 h 7847703"/>
              <a:gd name="connsiteX5" fmla="*/ 20049 w 6359858"/>
              <a:gd name="connsiteY5" fmla="*/ 0 h 7847703"/>
              <a:gd name="connsiteX0" fmla="*/ 20049 w 6359858"/>
              <a:gd name="connsiteY0" fmla="*/ 0 h 7869218"/>
              <a:gd name="connsiteX1" fmla="*/ 0 w 6359858"/>
              <a:gd name="connsiteY1" fmla="*/ 5811085 h 7869218"/>
              <a:gd name="connsiteX2" fmla="*/ 3138788 w 6359858"/>
              <a:gd name="connsiteY2" fmla="*/ 7869218 h 7869218"/>
              <a:gd name="connsiteX3" fmla="*/ 6359237 w 6359858"/>
              <a:gd name="connsiteY3" fmla="*/ 5823309 h 7869218"/>
              <a:gd name="connsiteX4" fmla="*/ 6349946 w 6359858"/>
              <a:gd name="connsiteY4" fmla="*/ 13693 h 7869218"/>
              <a:gd name="connsiteX5" fmla="*/ 20049 w 6359858"/>
              <a:gd name="connsiteY5" fmla="*/ 0 h 7869218"/>
              <a:gd name="connsiteX0" fmla="*/ 0 w 6361324"/>
              <a:gd name="connsiteY0" fmla="*/ 0 h 7858461"/>
              <a:gd name="connsiteX1" fmla="*/ 1466 w 6361324"/>
              <a:gd name="connsiteY1" fmla="*/ 5800328 h 7858461"/>
              <a:gd name="connsiteX2" fmla="*/ 3140254 w 6361324"/>
              <a:gd name="connsiteY2" fmla="*/ 7858461 h 7858461"/>
              <a:gd name="connsiteX3" fmla="*/ 6360703 w 6361324"/>
              <a:gd name="connsiteY3" fmla="*/ 5812552 h 7858461"/>
              <a:gd name="connsiteX4" fmla="*/ 6351412 w 6361324"/>
              <a:gd name="connsiteY4" fmla="*/ 2936 h 7858461"/>
              <a:gd name="connsiteX5" fmla="*/ 0 w 6361324"/>
              <a:gd name="connsiteY5" fmla="*/ 0 h 7858461"/>
              <a:gd name="connsiteX0" fmla="*/ 0 w 6372928"/>
              <a:gd name="connsiteY0" fmla="*/ 0 h 7858461"/>
              <a:gd name="connsiteX1" fmla="*/ 1466 w 6372928"/>
              <a:gd name="connsiteY1" fmla="*/ 5800328 h 7858461"/>
              <a:gd name="connsiteX2" fmla="*/ 3140254 w 6372928"/>
              <a:gd name="connsiteY2" fmla="*/ 7858461 h 7858461"/>
              <a:gd name="connsiteX3" fmla="*/ 6360703 w 6372928"/>
              <a:gd name="connsiteY3" fmla="*/ 5812552 h 7858461"/>
              <a:gd name="connsiteX4" fmla="*/ 6372928 w 6372928"/>
              <a:gd name="connsiteY4" fmla="*/ 13694 h 7858461"/>
              <a:gd name="connsiteX5" fmla="*/ 0 w 6372928"/>
              <a:gd name="connsiteY5" fmla="*/ 0 h 7858461"/>
              <a:gd name="connsiteX0" fmla="*/ 0 w 6372928"/>
              <a:gd name="connsiteY0" fmla="*/ 299879 h 8158340"/>
              <a:gd name="connsiteX1" fmla="*/ 1466 w 6372928"/>
              <a:gd name="connsiteY1" fmla="*/ 6100207 h 8158340"/>
              <a:gd name="connsiteX2" fmla="*/ 3140254 w 6372928"/>
              <a:gd name="connsiteY2" fmla="*/ 8158340 h 8158340"/>
              <a:gd name="connsiteX3" fmla="*/ 6360703 w 6372928"/>
              <a:gd name="connsiteY3" fmla="*/ 6112431 h 8158340"/>
              <a:gd name="connsiteX4" fmla="*/ 6372928 w 6372928"/>
              <a:gd name="connsiteY4" fmla="*/ 50 h 8158340"/>
              <a:gd name="connsiteX5" fmla="*/ 0 w 6372928"/>
              <a:gd name="connsiteY5" fmla="*/ 299879 h 8158340"/>
              <a:gd name="connsiteX0" fmla="*/ 54192 w 6371466"/>
              <a:gd name="connsiteY0" fmla="*/ 12434 h 8158290"/>
              <a:gd name="connsiteX1" fmla="*/ 4 w 6371466"/>
              <a:gd name="connsiteY1" fmla="*/ 6100157 h 8158290"/>
              <a:gd name="connsiteX2" fmla="*/ 3138792 w 6371466"/>
              <a:gd name="connsiteY2" fmla="*/ 8158290 h 8158290"/>
              <a:gd name="connsiteX3" fmla="*/ 6359241 w 6371466"/>
              <a:gd name="connsiteY3" fmla="*/ 6112381 h 8158290"/>
              <a:gd name="connsiteX4" fmla="*/ 6371466 w 6371466"/>
              <a:gd name="connsiteY4" fmla="*/ 0 h 8158290"/>
              <a:gd name="connsiteX5" fmla="*/ 54192 w 6371466"/>
              <a:gd name="connsiteY5" fmla="*/ 12434 h 8158290"/>
              <a:gd name="connsiteX0" fmla="*/ 0 w 6372928"/>
              <a:gd name="connsiteY0" fmla="*/ 38561 h 8158290"/>
              <a:gd name="connsiteX1" fmla="*/ 1466 w 6372928"/>
              <a:gd name="connsiteY1" fmla="*/ 6100157 h 8158290"/>
              <a:gd name="connsiteX2" fmla="*/ 3140254 w 6372928"/>
              <a:gd name="connsiteY2" fmla="*/ 8158290 h 8158290"/>
              <a:gd name="connsiteX3" fmla="*/ 6360703 w 6372928"/>
              <a:gd name="connsiteY3" fmla="*/ 6112381 h 8158290"/>
              <a:gd name="connsiteX4" fmla="*/ 6372928 w 6372928"/>
              <a:gd name="connsiteY4" fmla="*/ 0 h 8158290"/>
              <a:gd name="connsiteX5" fmla="*/ 0 w 6372928"/>
              <a:gd name="connsiteY5" fmla="*/ 38561 h 8158290"/>
              <a:gd name="connsiteX0" fmla="*/ 0 w 6361194"/>
              <a:gd name="connsiteY0" fmla="*/ 30172 h 8149901"/>
              <a:gd name="connsiteX1" fmla="*/ 1466 w 6361194"/>
              <a:gd name="connsiteY1" fmla="*/ 6091768 h 8149901"/>
              <a:gd name="connsiteX2" fmla="*/ 3140254 w 6361194"/>
              <a:gd name="connsiteY2" fmla="*/ 8149901 h 8149901"/>
              <a:gd name="connsiteX3" fmla="*/ 6360703 w 6361194"/>
              <a:gd name="connsiteY3" fmla="*/ 6103992 h 8149901"/>
              <a:gd name="connsiteX4" fmla="*/ 6346122 w 6361194"/>
              <a:gd name="connsiteY4" fmla="*/ 0 h 8149901"/>
              <a:gd name="connsiteX5" fmla="*/ 0 w 6361194"/>
              <a:gd name="connsiteY5" fmla="*/ 30172 h 8149901"/>
              <a:gd name="connsiteX0" fmla="*/ 0 w 6363993"/>
              <a:gd name="connsiteY0" fmla="*/ 21783 h 8141512"/>
              <a:gd name="connsiteX1" fmla="*/ 1466 w 6363993"/>
              <a:gd name="connsiteY1" fmla="*/ 6083379 h 8141512"/>
              <a:gd name="connsiteX2" fmla="*/ 3140254 w 6363993"/>
              <a:gd name="connsiteY2" fmla="*/ 8141512 h 8141512"/>
              <a:gd name="connsiteX3" fmla="*/ 6360703 w 6363993"/>
              <a:gd name="connsiteY3" fmla="*/ 6095603 h 8141512"/>
              <a:gd name="connsiteX4" fmla="*/ 6363993 w 6363993"/>
              <a:gd name="connsiteY4" fmla="*/ 0 h 8141512"/>
              <a:gd name="connsiteX5" fmla="*/ 0 w 6363993"/>
              <a:gd name="connsiteY5" fmla="*/ 21783 h 8141512"/>
              <a:gd name="connsiteX0" fmla="*/ 0 w 6363993"/>
              <a:gd name="connsiteY0" fmla="*/ 5004 h 8141512"/>
              <a:gd name="connsiteX1" fmla="*/ 1466 w 6363993"/>
              <a:gd name="connsiteY1" fmla="*/ 6083379 h 8141512"/>
              <a:gd name="connsiteX2" fmla="*/ 3140254 w 6363993"/>
              <a:gd name="connsiteY2" fmla="*/ 8141512 h 8141512"/>
              <a:gd name="connsiteX3" fmla="*/ 6360703 w 6363993"/>
              <a:gd name="connsiteY3" fmla="*/ 6095603 h 8141512"/>
              <a:gd name="connsiteX4" fmla="*/ 6363993 w 6363993"/>
              <a:gd name="connsiteY4" fmla="*/ 0 h 8141512"/>
              <a:gd name="connsiteX5" fmla="*/ 0 w 6363993"/>
              <a:gd name="connsiteY5" fmla="*/ 5004 h 8141512"/>
              <a:gd name="connsiteX0" fmla="*/ 7490 w 6362548"/>
              <a:gd name="connsiteY0" fmla="*/ 0 h 8153287"/>
              <a:gd name="connsiteX1" fmla="*/ 21 w 6362548"/>
              <a:gd name="connsiteY1" fmla="*/ 6095154 h 8153287"/>
              <a:gd name="connsiteX2" fmla="*/ 3138809 w 6362548"/>
              <a:gd name="connsiteY2" fmla="*/ 8153287 h 8153287"/>
              <a:gd name="connsiteX3" fmla="*/ 6359258 w 6362548"/>
              <a:gd name="connsiteY3" fmla="*/ 6107378 h 8153287"/>
              <a:gd name="connsiteX4" fmla="*/ 6362548 w 6362548"/>
              <a:gd name="connsiteY4" fmla="*/ 11775 h 8153287"/>
              <a:gd name="connsiteX5" fmla="*/ 7490 w 6362548"/>
              <a:gd name="connsiteY5" fmla="*/ 0 h 8153287"/>
              <a:gd name="connsiteX0" fmla="*/ 7490 w 6362548"/>
              <a:gd name="connsiteY0" fmla="*/ 5004 h 8141512"/>
              <a:gd name="connsiteX1" fmla="*/ 21 w 6362548"/>
              <a:gd name="connsiteY1" fmla="*/ 6083379 h 8141512"/>
              <a:gd name="connsiteX2" fmla="*/ 3138809 w 6362548"/>
              <a:gd name="connsiteY2" fmla="*/ 8141512 h 8141512"/>
              <a:gd name="connsiteX3" fmla="*/ 6359258 w 6362548"/>
              <a:gd name="connsiteY3" fmla="*/ 6095603 h 8141512"/>
              <a:gd name="connsiteX4" fmla="*/ 6362548 w 6362548"/>
              <a:gd name="connsiteY4" fmla="*/ 0 h 8141512"/>
              <a:gd name="connsiteX5" fmla="*/ 7490 w 6362548"/>
              <a:gd name="connsiteY5" fmla="*/ 5004 h 8141512"/>
              <a:gd name="connsiteX0" fmla="*/ 7490 w 6362548"/>
              <a:gd name="connsiteY0" fmla="*/ 0 h 8153287"/>
              <a:gd name="connsiteX1" fmla="*/ 21 w 6362548"/>
              <a:gd name="connsiteY1" fmla="*/ 6095154 h 8153287"/>
              <a:gd name="connsiteX2" fmla="*/ 3138809 w 6362548"/>
              <a:gd name="connsiteY2" fmla="*/ 8153287 h 8153287"/>
              <a:gd name="connsiteX3" fmla="*/ 6359258 w 6362548"/>
              <a:gd name="connsiteY3" fmla="*/ 6107378 h 8153287"/>
              <a:gd name="connsiteX4" fmla="*/ 6362548 w 6362548"/>
              <a:gd name="connsiteY4" fmla="*/ 11775 h 8153287"/>
              <a:gd name="connsiteX5" fmla="*/ 7490 w 6362548"/>
              <a:gd name="connsiteY5" fmla="*/ 0 h 8153287"/>
              <a:gd name="connsiteX0" fmla="*/ 7490 w 6377619"/>
              <a:gd name="connsiteY0" fmla="*/ 0 h 8153287"/>
              <a:gd name="connsiteX1" fmla="*/ 21 w 6377619"/>
              <a:gd name="connsiteY1" fmla="*/ 6095154 h 8153287"/>
              <a:gd name="connsiteX2" fmla="*/ 3138809 w 6377619"/>
              <a:gd name="connsiteY2" fmla="*/ 8153287 h 8153287"/>
              <a:gd name="connsiteX3" fmla="*/ 6377128 w 6377619"/>
              <a:gd name="connsiteY3" fmla="*/ 6115768 h 8153287"/>
              <a:gd name="connsiteX4" fmla="*/ 6362548 w 6377619"/>
              <a:gd name="connsiteY4" fmla="*/ 11775 h 8153287"/>
              <a:gd name="connsiteX5" fmla="*/ 7490 w 6377619"/>
              <a:gd name="connsiteY5" fmla="*/ 0 h 8153287"/>
              <a:gd name="connsiteX0" fmla="*/ 7490 w 6377128"/>
              <a:gd name="connsiteY0" fmla="*/ 0 h 8153287"/>
              <a:gd name="connsiteX1" fmla="*/ 21 w 6377128"/>
              <a:gd name="connsiteY1" fmla="*/ 6095154 h 8153287"/>
              <a:gd name="connsiteX2" fmla="*/ 3138809 w 6377128"/>
              <a:gd name="connsiteY2" fmla="*/ 8153287 h 8153287"/>
              <a:gd name="connsiteX3" fmla="*/ 6377128 w 6377128"/>
              <a:gd name="connsiteY3" fmla="*/ 6115768 h 8153287"/>
              <a:gd name="connsiteX4" fmla="*/ 6362548 w 6377128"/>
              <a:gd name="connsiteY4" fmla="*/ 11775 h 8153287"/>
              <a:gd name="connsiteX5" fmla="*/ 7490 w 6377128"/>
              <a:gd name="connsiteY5" fmla="*/ 0 h 8153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77128" h="8153287">
                <a:moveTo>
                  <a:pt x="7490" y="0"/>
                </a:moveTo>
                <a:cubicBezTo>
                  <a:pt x="7979" y="1933443"/>
                  <a:pt x="-468" y="4161711"/>
                  <a:pt x="21" y="6095154"/>
                </a:cubicBezTo>
                <a:lnTo>
                  <a:pt x="3138809" y="8153287"/>
                </a:lnTo>
                <a:lnTo>
                  <a:pt x="6377128" y="6115768"/>
                </a:lnTo>
                <a:cubicBezTo>
                  <a:pt x="6354397" y="4201962"/>
                  <a:pt x="6358473" y="1933970"/>
                  <a:pt x="6362548" y="11775"/>
                </a:cubicBezTo>
                <a:lnTo>
                  <a:pt x="7490" y="0"/>
                </a:lnTo>
                <a:close/>
              </a:path>
            </a:pathLst>
          </a:custGeom>
          <a:solidFill>
            <a:srgbClr val="005BBB"/>
          </a:solidFill>
          <a:ln w="9525" cap="flat" cmpd="sng" algn="ctr">
            <a:noFill/>
            <a:prstDash val="solid"/>
            <a:round/>
            <a:headEnd type="none" w="med" len="med"/>
            <a:tailEnd type="none" w="med" len="med"/>
          </a:ln>
          <a:effectLst>
            <a:outerShdw blurRad="215900" sx="102000" sy="102000" algn="ctr" rotWithShape="0">
              <a:prstClr val="black">
                <a:alpha val="32000"/>
              </a:prstClr>
            </a:outerShdw>
          </a:effectLst>
        </p:spPr>
        <p:txBody>
          <a:bodyPr wrap="square" lIns="304800" tIns="304800" rIns="304800" bIns="304800">
            <a:spAutoFit/>
          </a:bodyPr>
          <a:lstStyle/>
          <a:p>
            <a:pPr defTabSz="2926730" eaLnBrk="1" hangingPunct="1">
              <a:defRPr/>
            </a:pPr>
            <a:endParaRPr lang="en-US" sz="3456">
              <a:latin typeface="Arial Narrow" pitchFamily="61" charset="0"/>
            </a:endParaRPr>
          </a:p>
        </p:txBody>
      </p:sp>
      <p:cxnSp>
        <p:nvCxnSpPr>
          <p:cNvPr id="9" name="Straight Connector 9"/>
          <p:cNvCxnSpPr>
            <a:cxnSpLocks noChangeShapeType="1"/>
          </p:cNvCxnSpPr>
          <p:nvPr userDrawn="1"/>
        </p:nvCxnSpPr>
        <p:spPr bwMode="auto">
          <a:xfrm>
            <a:off x="8480822" y="5729817"/>
            <a:ext cx="685800" cy="6096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cxnSp>
        <p:nvCxnSpPr>
          <p:cNvPr id="10" name="Straight Connector 9"/>
          <p:cNvCxnSpPr/>
          <p:nvPr userDrawn="1"/>
        </p:nvCxnSpPr>
        <p:spPr bwMode="auto">
          <a:xfrm>
            <a:off x="16459200" y="5156200"/>
            <a:ext cx="0" cy="16179800"/>
          </a:xfrm>
          <a:prstGeom prst="line">
            <a:avLst/>
          </a:prstGeom>
          <a:noFill/>
          <a:ln w="25400" cap="flat" cmpd="sng" algn="ctr">
            <a:solidFill>
              <a:schemeClr val="tx1"/>
            </a:solidFill>
            <a:prstDash val="dash"/>
            <a:round/>
            <a:headEnd type="oval" w="lg" len="lg"/>
            <a:tailEnd type="oval" w="lg" len="lg"/>
          </a:ln>
          <a:effectLst/>
        </p:spPr>
      </p:cxnSp>
      <p:cxnSp>
        <p:nvCxnSpPr>
          <p:cNvPr id="11" name="Straight Connector 10"/>
          <p:cNvCxnSpPr/>
          <p:nvPr userDrawn="1"/>
        </p:nvCxnSpPr>
        <p:spPr bwMode="auto">
          <a:xfrm>
            <a:off x="24529256" y="5156200"/>
            <a:ext cx="0" cy="16179800"/>
          </a:xfrm>
          <a:prstGeom prst="line">
            <a:avLst/>
          </a:prstGeom>
          <a:noFill/>
          <a:ln w="25400" cap="flat" cmpd="sng" algn="ctr">
            <a:solidFill>
              <a:schemeClr val="tx1"/>
            </a:solidFill>
            <a:prstDash val="dash"/>
            <a:round/>
            <a:headEnd type="oval" w="lg" len="lg"/>
            <a:tailEnd type="oval" w="lg" len="lg"/>
          </a:ln>
          <a:effectLst/>
        </p:spPr>
      </p:cxnSp>
      <p:sp>
        <p:nvSpPr>
          <p:cNvPr id="12" name="Content Placeholder 9"/>
          <p:cNvSpPr>
            <a:spLocks noGrp="1"/>
          </p:cNvSpPr>
          <p:nvPr>
            <p:ph sz="quarter" idx="10"/>
          </p:nvPr>
        </p:nvSpPr>
        <p:spPr>
          <a:xfrm>
            <a:off x="685801" y="5156204"/>
            <a:ext cx="7348538" cy="10867571"/>
          </a:xfrm>
          <a:prstGeom prst="rect">
            <a:avLst/>
          </a:prstGeom>
        </p:spPr>
        <p:txBody>
          <a:bodyPr/>
          <a:lstStyle>
            <a:lvl1pPr>
              <a:lnSpc>
                <a:spcPts val="3067"/>
              </a:lnSpc>
              <a:spcBef>
                <a:spcPts val="0"/>
              </a:spcBef>
              <a:defRPr sz="1867" baseline="0">
                <a:solidFill>
                  <a:schemeClr val="bg1">
                    <a:lumMod val="50000"/>
                  </a:schemeClr>
                </a:solidFill>
                <a:latin typeface="Arial" charset="0"/>
              </a:defRPr>
            </a:lvl1pPr>
            <a:lvl2pPr>
              <a:lnSpc>
                <a:spcPts val="3067"/>
              </a:lnSpc>
              <a:spcBef>
                <a:spcPts val="0"/>
              </a:spcBef>
              <a:defRPr sz="1867" baseline="0">
                <a:solidFill>
                  <a:schemeClr val="bg1">
                    <a:lumMod val="50000"/>
                  </a:schemeClr>
                </a:solidFill>
                <a:latin typeface="Arial" charset="0"/>
              </a:defRPr>
            </a:lvl2pPr>
            <a:lvl3pPr>
              <a:lnSpc>
                <a:spcPts val="3067"/>
              </a:lnSpc>
              <a:spcBef>
                <a:spcPts val="0"/>
              </a:spcBef>
              <a:defRPr sz="1867" baseline="0">
                <a:solidFill>
                  <a:schemeClr val="bg1">
                    <a:lumMod val="50000"/>
                  </a:schemeClr>
                </a:solidFill>
                <a:latin typeface="Arial" charset="0"/>
              </a:defRPr>
            </a:lvl3pPr>
            <a:lvl4pPr>
              <a:lnSpc>
                <a:spcPts val="3067"/>
              </a:lnSpc>
              <a:spcBef>
                <a:spcPts val="0"/>
              </a:spcBef>
              <a:defRPr sz="1867" baseline="0">
                <a:solidFill>
                  <a:schemeClr val="bg1">
                    <a:lumMod val="50000"/>
                  </a:schemeClr>
                </a:solidFill>
                <a:latin typeface="Arial" charset="0"/>
              </a:defRPr>
            </a:lvl4pPr>
            <a:lvl5pPr marL="1524228" indent="-304847">
              <a:lnSpc>
                <a:spcPts val="3067"/>
              </a:lnSpc>
              <a:spcBef>
                <a:spcPts val="0"/>
              </a:spcBef>
              <a:buClr>
                <a:srgbClr val="245EAC"/>
              </a:buClr>
              <a:buFont typeface="Arial" charset="0"/>
              <a:buChar char="•"/>
              <a:defRPr sz="1867" baseline="0">
                <a:solidFill>
                  <a:schemeClr val="bg1">
                    <a:lumMod val="50000"/>
                  </a:schemeClr>
                </a:solidFill>
                <a:latin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Picture Placeholder 2"/>
          <p:cNvSpPr>
            <a:spLocks noGrp="1"/>
          </p:cNvSpPr>
          <p:nvPr>
            <p:ph type="pic" sz="quarter" idx="16"/>
          </p:nvPr>
        </p:nvSpPr>
        <p:spPr>
          <a:xfrm>
            <a:off x="685801" y="16367760"/>
            <a:ext cx="7348538" cy="4968240"/>
          </a:xfrm>
          <a:prstGeom prst="rect">
            <a:avLst/>
          </a:prstGeom>
          <a:solidFill>
            <a:schemeClr val="bg2">
              <a:lumMod val="85000"/>
            </a:schemeClr>
          </a:solidFill>
        </p:spPr>
        <p:txBody>
          <a:bodyPr/>
          <a:lstStyle>
            <a:lvl1pPr marL="0" indent="0" algn="ctr">
              <a:buNone/>
              <a:defRPr/>
            </a:lvl1pPr>
          </a:lstStyle>
          <a:p>
            <a:pPr marL="0" indent="0" algn="ctr">
              <a:buNone/>
            </a:pPr>
            <a:endParaRPr lang="en-US"/>
          </a:p>
        </p:txBody>
      </p:sp>
      <p:sp>
        <p:nvSpPr>
          <p:cNvPr id="14" name="Picture Placeholder 2"/>
          <p:cNvSpPr>
            <a:spLocks noGrp="1"/>
          </p:cNvSpPr>
          <p:nvPr>
            <p:ph type="pic" sz="quarter" idx="17"/>
          </p:nvPr>
        </p:nvSpPr>
        <p:spPr>
          <a:xfrm>
            <a:off x="24895969" y="13246100"/>
            <a:ext cx="7348538" cy="4968240"/>
          </a:xfrm>
          <a:prstGeom prst="rect">
            <a:avLst/>
          </a:prstGeom>
          <a:solidFill>
            <a:schemeClr val="bg2">
              <a:lumMod val="85000"/>
            </a:schemeClr>
          </a:solidFill>
        </p:spPr>
        <p:txBody>
          <a:bodyPr/>
          <a:lstStyle>
            <a:lvl1pPr marL="0" indent="0" algn="ctr">
              <a:buNone/>
              <a:defRPr/>
            </a:lvl1pPr>
          </a:lstStyle>
          <a:p>
            <a:pPr marL="0" indent="0" algn="ctr">
              <a:buNone/>
            </a:pPr>
            <a:endParaRPr lang="en-US"/>
          </a:p>
        </p:txBody>
      </p:sp>
      <p:sp>
        <p:nvSpPr>
          <p:cNvPr id="15" name="Content Placeholder 9"/>
          <p:cNvSpPr>
            <a:spLocks noGrp="1"/>
          </p:cNvSpPr>
          <p:nvPr>
            <p:ph sz="quarter" idx="18"/>
          </p:nvPr>
        </p:nvSpPr>
        <p:spPr>
          <a:xfrm>
            <a:off x="8755855" y="5156200"/>
            <a:ext cx="7348538" cy="16179800"/>
          </a:xfrm>
          <a:prstGeom prst="rect">
            <a:avLst/>
          </a:prstGeom>
        </p:spPr>
        <p:txBody>
          <a:bodyPr/>
          <a:lstStyle>
            <a:lvl1pPr>
              <a:lnSpc>
                <a:spcPts val="3067"/>
              </a:lnSpc>
              <a:spcBef>
                <a:spcPts val="0"/>
              </a:spcBef>
              <a:defRPr sz="1867" baseline="0">
                <a:solidFill>
                  <a:schemeClr val="bg1">
                    <a:lumMod val="50000"/>
                  </a:schemeClr>
                </a:solidFill>
                <a:latin typeface="Arial" charset="0"/>
              </a:defRPr>
            </a:lvl1pPr>
            <a:lvl2pPr>
              <a:lnSpc>
                <a:spcPts val="3067"/>
              </a:lnSpc>
              <a:spcBef>
                <a:spcPts val="0"/>
              </a:spcBef>
              <a:defRPr sz="1867" baseline="0">
                <a:solidFill>
                  <a:schemeClr val="bg1">
                    <a:lumMod val="50000"/>
                  </a:schemeClr>
                </a:solidFill>
                <a:latin typeface="Arial" charset="0"/>
              </a:defRPr>
            </a:lvl2pPr>
            <a:lvl3pPr>
              <a:lnSpc>
                <a:spcPts val="3067"/>
              </a:lnSpc>
              <a:spcBef>
                <a:spcPts val="0"/>
              </a:spcBef>
              <a:defRPr sz="1867" baseline="0">
                <a:solidFill>
                  <a:schemeClr val="bg1">
                    <a:lumMod val="50000"/>
                  </a:schemeClr>
                </a:solidFill>
                <a:latin typeface="Arial" charset="0"/>
              </a:defRPr>
            </a:lvl3pPr>
            <a:lvl4pPr>
              <a:lnSpc>
                <a:spcPts val="3067"/>
              </a:lnSpc>
              <a:spcBef>
                <a:spcPts val="0"/>
              </a:spcBef>
              <a:defRPr sz="1867" baseline="0">
                <a:solidFill>
                  <a:schemeClr val="bg1">
                    <a:lumMod val="50000"/>
                  </a:schemeClr>
                </a:solidFill>
                <a:latin typeface="Arial" charset="0"/>
              </a:defRPr>
            </a:lvl4pPr>
            <a:lvl5pPr marL="1524228" indent="-304847">
              <a:lnSpc>
                <a:spcPts val="3067"/>
              </a:lnSpc>
              <a:spcBef>
                <a:spcPts val="0"/>
              </a:spcBef>
              <a:buClr>
                <a:srgbClr val="245EAC"/>
              </a:buClr>
              <a:buFont typeface="Arial" charset="0"/>
              <a:buChar char="•"/>
              <a:defRPr sz="1867" baseline="0">
                <a:solidFill>
                  <a:schemeClr val="bg1">
                    <a:lumMod val="50000"/>
                  </a:schemeClr>
                </a:solidFill>
                <a:latin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9"/>
          <p:cNvSpPr>
            <a:spLocks noGrp="1"/>
          </p:cNvSpPr>
          <p:nvPr>
            <p:ph sz="quarter" idx="19"/>
          </p:nvPr>
        </p:nvSpPr>
        <p:spPr>
          <a:xfrm>
            <a:off x="16814008" y="5158513"/>
            <a:ext cx="7348538" cy="4650509"/>
          </a:xfrm>
          <a:prstGeom prst="rect">
            <a:avLst/>
          </a:prstGeom>
        </p:spPr>
        <p:txBody>
          <a:bodyPr/>
          <a:lstStyle>
            <a:lvl1pPr>
              <a:lnSpc>
                <a:spcPts val="3067"/>
              </a:lnSpc>
              <a:spcBef>
                <a:spcPts val="0"/>
              </a:spcBef>
              <a:defRPr sz="1867" baseline="0">
                <a:solidFill>
                  <a:schemeClr val="bg1">
                    <a:lumMod val="50000"/>
                  </a:schemeClr>
                </a:solidFill>
                <a:latin typeface="Arial" charset="0"/>
              </a:defRPr>
            </a:lvl1pPr>
            <a:lvl2pPr>
              <a:lnSpc>
                <a:spcPts val="3067"/>
              </a:lnSpc>
              <a:spcBef>
                <a:spcPts val="0"/>
              </a:spcBef>
              <a:defRPr sz="1867" baseline="0">
                <a:solidFill>
                  <a:schemeClr val="bg1">
                    <a:lumMod val="50000"/>
                  </a:schemeClr>
                </a:solidFill>
                <a:latin typeface="Arial" charset="0"/>
              </a:defRPr>
            </a:lvl2pPr>
            <a:lvl3pPr>
              <a:lnSpc>
                <a:spcPts val="3067"/>
              </a:lnSpc>
              <a:spcBef>
                <a:spcPts val="0"/>
              </a:spcBef>
              <a:defRPr sz="1867" baseline="0">
                <a:solidFill>
                  <a:schemeClr val="bg1">
                    <a:lumMod val="50000"/>
                  </a:schemeClr>
                </a:solidFill>
                <a:latin typeface="Arial" charset="0"/>
              </a:defRPr>
            </a:lvl3pPr>
            <a:lvl4pPr>
              <a:lnSpc>
                <a:spcPts val="3067"/>
              </a:lnSpc>
              <a:spcBef>
                <a:spcPts val="0"/>
              </a:spcBef>
              <a:defRPr sz="1867" baseline="0">
                <a:solidFill>
                  <a:schemeClr val="bg1">
                    <a:lumMod val="50000"/>
                  </a:schemeClr>
                </a:solidFill>
                <a:latin typeface="Arial" charset="0"/>
              </a:defRPr>
            </a:lvl4pPr>
            <a:lvl5pPr marL="1524228" indent="-304847">
              <a:lnSpc>
                <a:spcPts val="3067"/>
              </a:lnSpc>
              <a:spcBef>
                <a:spcPts val="0"/>
              </a:spcBef>
              <a:buClr>
                <a:srgbClr val="245EAC"/>
              </a:buClr>
              <a:buFont typeface="Arial" charset="0"/>
              <a:buChar char="•"/>
              <a:defRPr sz="1867" baseline="0">
                <a:solidFill>
                  <a:schemeClr val="bg1">
                    <a:lumMod val="50000"/>
                  </a:schemeClr>
                </a:solidFill>
                <a:latin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9"/>
          <p:cNvSpPr>
            <a:spLocks noGrp="1"/>
          </p:cNvSpPr>
          <p:nvPr>
            <p:ph sz="quarter" idx="20"/>
          </p:nvPr>
        </p:nvSpPr>
        <p:spPr>
          <a:xfrm>
            <a:off x="24895969" y="5156204"/>
            <a:ext cx="7348538" cy="7534563"/>
          </a:xfrm>
          <a:prstGeom prst="rect">
            <a:avLst/>
          </a:prstGeom>
        </p:spPr>
        <p:txBody>
          <a:bodyPr/>
          <a:lstStyle>
            <a:lvl1pPr>
              <a:lnSpc>
                <a:spcPts val="3067"/>
              </a:lnSpc>
              <a:spcBef>
                <a:spcPts val="0"/>
              </a:spcBef>
              <a:defRPr sz="1867" baseline="0">
                <a:solidFill>
                  <a:schemeClr val="bg1">
                    <a:lumMod val="50000"/>
                  </a:schemeClr>
                </a:solidFill>
                <a:latin typeface="Arial" charset="0"/>
              </a:defRPr>
            </a:lvl1pPr>
            <a:lvl2pPr>
              <a:lnSpc>
                <a:spcPts val="3067"/>
              </a:lnSpc>
              <a:spcBef>
                <a:spcPts val="0"/>
              </a:spcBef>
              <a:defRPr sz="1867" baseline="0">
                <a:solidFill>
                  <a:schemeClr val="bg1">
                    <a:lumMod val="50000"/>
                  </a:schemeClr>
                </a:solidFill>
                <a:latin typeface="Arial" charset="0"/>
              </a:defRPr>
            </a:lvl2pPr>
            <a:lvl3pPr>
              <a:lnSpc>
                <a:spcPts val="3067"/>
              </a:lnSpc>
              <a:spcBef>
                <a:spcPts val="0"/>
              </a:spcBef>
              <a:defRPr sz="1867" baseline="0">
                <a:solidFill>
                  <a:schemeClr val="bg1">
                    <a:lumMod val="50000"/>
                  </a:schemeClr>
                </a:solidFill>
                <a:latin typeface="Arial" charset="0"/>
              </a:defRPr>
            </a:lvl3pPr>
            <a:lvl4pPr>
              <a:lnSpc>
                <a:spcPts val="3067"/>
              </a:lnSpc>
              <a:spcBef>
                <a:spcPts val="0"/>
              </a:spcBef>
              <a:defRPr sz="1867" baseline="0">
                <a:solidFill>
                  <a:schemeClr val="bg1">
                    <a:lumMod val="50000"/>
                  </a:schemeClr>
                </a:solidFill>
                <a:latin typeface="Arial" charset="0"/>
              </a:defRPr>
            </a:lvl4pPr>
            <a:lvl5pPr marL="1524228" indent="-304847">
              <a:lnSpc>
                <a:spcPts val="3067"/>
              </a:lnSpc>
              <a:spcBef>
                <a:spcPts val="0"/>
              </a:spcBef>
              <a:buClr>
                <a:srgbClr val="245EAC"/>
              </a:buClr>
              <a:buFont typeface="Arial" charset="0"/>
              <a:buChar char="•"/>
              <a:defRPr sz="1867" baseline="0">
                <a:solidFill>
                  <a:schemeClr val="bg1">
                    <a:lumMod val="50000"/>
                  </a:schemeClr>
                </a:solidFill>
                <a:latin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9"/>
          <p:cNvSpPr>
            <a:spLocks noGrp="1"/>
          </p:cNvSpPr>
          <p:nvPr>
            <p:ph sz="quarter" idx="21"/>
          </p:nvPr>
        </p:nvSpPr>
        <p:spPr>
          <a:xfrm>
            <a:off x="24895969" y="18769680"/>
            <a:ext cx="7348538" cy="2566323"/>
          </a:xfrm>
          <a:prstGeom prst="rect">
            <a:avLst/>
          </a:prstGeom>
        </p:spPr>
        <p:txBody>
          <a:bodyPr/>
          <a:lstStyle>
            <a:lvl1pPr>
              <a:lnSpc>
                <a:spcPts val="3067"/>
              </a:lnSpc>
              <a:spcBef>
                <a:spcPts val="0"/>
              </a:spcBef>
              <a:defRPr sz="1867" baseline="0">
                <a:solidFill>
                  <a:schemeClr val="bg1">
                    <a:lumMod val="50000"/>
                  </a:schemeClr>
                </a:solidFill>
                <a:latin typeface="Arial" charset="0"/>
              </a:defRPr>
            </a:lvl1pPr>
            <a:lvl2pPr>
              <a:lnSpc>
                <a:spcPts val="3067"/>
              </a:lnSpc>
              <a:spcBef>
                <a:spcPts val="0"/>
              </a:spcBef>
              <a:defRPr sz="1867" baseline="0">
                <a:solidFill>
                  <a:schemeClr val="bg1">
                    <a:lumMod val="50000"/>
                  </a:schemeClr>
                </a:solidFill>
                <a:latin typeface="Arial" charset="0"/>
              </a:defRPr>
            </a:lvl2pPr>
            <a:lvl3pPr>
              <a:lnSpc>
                <a:spcPts val="3067"/>
              </a:lnSpc>
              <a:spcBef>
                <a:spcPts val="0"/>
              </a:spcBef>
              <a:defRPr sz="1867" baseline="0">
                <a:solidFill>
                  <a:schemeClr val="bg1">
                    <a:lumMod val="50000"/>
                  </a:schemeClr>
                </a:solidFill>
                <a:latin typeface="Arial" charset="0"/>
              </a:defRPr>
            </a:lvl3pPr>
            <a:lvl4pPr>
              <a:lnSpc>
                <a:spcPts val="3067"/>
              </a:lnSpc>
              <a:spcBef>
                <a:spcPts val="0"/>
              </a:spcBef>
              <a:defRPr sz="1867" baseline="0">
                <a:solidFill>
                  <a:schemeClr val="bg1">
                    <a:lumMod val="50000"/>
                  </a:schemeClr>
                </a:solidFill>
                <a:latin typeface="Arial" charset="0"/>
              </a:defRPr>
            </a:lvl4pPr>
            <a:lvl5pPr marL="1524228" indent="-304847">
              <a:lnSpc>
                <a:spcPts val="3067"/>
              </a:lnSpc>
              <a:spcBef>
                <a:spcPts val="0"/>
              </a:spcBef>
              <a:buClr>
                <a:srgbClr val="245EAC"/>
              </a:buClr>
              <a:buFont typeface="Arial" charset="0"/>
              <a:buChar char="•"/>
              <a:defRPr sz="1867" baseline="0">
                <a:solidFill>
                  <a:schemeClr val="bg1">
                    <a:lumMod val="50000"/>
                  </a:schemeClr>
                </a:solidFill>
                <a:latin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hart Placeholder 23"/>
          <p:cNvSpPr>
            <a:spLocks noGrp="1"/>
          </p:cNvSpPr>
          <p:nvPr>
            <p:ph type="chart" sz="quarter" idx="22"/>
          </p:nvPr>
        </p:nvSpPr>
        <p:spPr>
          <a:xfrm>
            <a:off x="16912828" y="10376721"/>
            <a:ext cx="7249718" cy="4628091"/>
          </a:xfrm>
          <a:prstGeom prst="rect">
            <a:avLst/>
          </a:prstGeom>
        </p:spPr>
        <p:txBody>
          <a:bodyPr/>
          <a:lstStyle/>
          <a:p>
            <a:endParaRPr lang="en-US"/>
          </a:p>
        </p:txBody>
      </p:sp>
      <p:sp>
        <p:nvSpPr>
          <p:cNvPr id="20" name="Content Placeholder 9"/>
          <p:cNvSpPr>
            <a:spLocks noGrp="1"/>
          </p:cNvSpPr>
          <p:nvPr>
            <p:ph sz="quarter" idx="23"/>
          </p:nvPr>
        </p:nvSpPr>
        <p:spPr>
          <a:xfrm>
            <a:off x="16912828" y="15621696"/>
            <a:ext cx="7348538" cy="5714307"/>
          </a:xfrm>
          <a:prstGeom prst="rect">
            <a:avLst/>
          </a:prstGeom>
        </p:spPr>
        <p:txBody>
          <a:bodyPr/>
          <a:lstStyle>
            <a:lvl1pPr>
              <a:lnSpc>
                <a:spcPts val="3067"/>
              </a:lnSpc>
              <a:spcBef>
                <a:spcPts val="0"/>
              </a:spcBef>
              <a:defRPr sz="1867" baseline="0">
                <a:solidFill>
                  <a:schemeClr val="bg1">
                    <a:lumMod val="50000"/>
                  </a:schemeClr>
                </a:solidFill>
                <a:latin typeface="Arial" charset="0"/>
              </a:defRPr>
            </a:lvl1pPr>
            <a:lvl2pPr>
              <a:lnSpc>
                <a:spcPts val="3067"/>
              </a:lnSpc>
              <a:spcBef>
                <a:spcPts val="0"/>
              </a:spcBef>
              <a:defRPr sz="1867" baseline="0">
                <a:solidFill>
                  <a:schemeClr val="bg1">
                    <a:lumMod val="50000"/>
                  </a:schemeClr>
                </a:solidFill>
                <a:latin typeface="Arial" charset="0"/>
              </a:defRPr>
            </a:lvl2pPr>
            <a:lvl3pPr>
              <a:lnSpc>
                <a:spcPts val="3067"/>
              </a:lnSpc>
              <a:spcBef>
                <a:spcPts val="0"/>
              </a:spcBef>
              <a:defRPr sz="1867" baseline="0">
                <a:solidFill>
                  <a:schemeClr val="bg1">
                    <a:lumMod val="50000"/>
                  </a:schemeClr>
                </a:solidFill>
                <a:latin typeface="Arial" charset="0"/>
              </a:defRPr>
            </a:lvl3pPr>
            <a:lvl4pPr>
              <a:lnSpc>
                <a:spcPts val="3067"/>
              </a:lnSpc>
              <a:spcBef>
                <a:spcPts val="0"/>
              </a:spcBef>
              <a:defRPr sz="1867" baseline="0">
                <a:solidFill>
                  <a:schemeClr val="bg1">
                    <a:lumMod val="50000"/>
                  </a:schemeClr>
                </a:solidFill>
                <a:latin typeface="Arial" charset="0"/>
              </a:defRPr>
            </a:lvl4pPr>
            <a:lvl5pPr marL="1524228" indent="-304847">
              <a:lnSpc>
                <a:spcPts val="3067"/>
              </a:lnSpc>
              <a:spcBef>
                <a:spcPts val="0"/>
              </a:spcBef>
              <a:buClr>
                <a:srgbClr val="245EAC"/>
              </a:buClr>
              <a:buFont typeface="Arial" charset="0"/>
              <a:buChar char="•"/>
              <a:defRPr sz="1867" baseline="0">
                <a:solidFill>
                  <a:schemeClr val="bg1">
                    <a:lumMod val="50000"/>
                  </a:schemeClr>
                </a:solidFill>
                <a:latin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Freeform 23"/>
          <p:cNvSpPr/>
          <p:nvPr userDrawn="1"/>
        </p:nvSpPr>
        <p:spPr bwMode="auto">
          <a:xfrm>
            <a:off x="27355809" y="-417756"/>
            <a:ext cx="3749244" cy="1147365"/>
          </a:xfrm>
          <a:custGeom>
            <a:avLst/>
            <a:gdLst>
              <a:gd name="connsiteX0" fmla="*/ 41563 w 6400800"/>
              <a:gd name="connsiteY0" fmla="*/ 124691 h 8728363"/>
              <a:gd name="connsiteX1" fmla="*/ 41563 w 6400800"/>
              <a:gd name="connsiteY1" fmla="*/ 6691745 h 8728363"/>
              <a:gd name="connsiteX2" fmla="*/ 3158836 w 6400800"/>
              <a:gd name="connsiteY2" fmla="*/ 8728363 h 8728363"/>
              <a:gd name="connsiteX3" fmla="*/ 6400800 w 6400800"/>
              <a:gd name="connsiteY3" fmla="*/ 6650181 h 8728363"/>
              <a:gd name="connsiteX4" fmla="*/ 6359236 w 6400800"/>
              <a:gd name="connsiteY4" fmla="*/ 0 h 8728363"/>
              <a:gd name="connsiteX5" fmla="*/ 0 w 6400800"/>
              <a:gd name="connsiteY5" fmla="*/ 83127 h 8728363"/>
              <a:gd name="connsiteX6" fmla="*/ 0 w 6400800"/>
              <a:gd name="connsiteY6" fmla="*/ 83127 h 8728363"/>
              <a:gd name="connsiteX7" fmla="*/ 41563 w 6400800"/>
              <a:gd name="connsiteY7" fmla="*/ 706581 h 8728363"/>
              <a:gd name="connsiteX0" fmla="*/ 41563 w 6400800"/>
              <a:gd name="connsiteY0" fmla="*/ 41564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7" fmla="*/ 41563 w 6400800"/>
              <a:gd name="connsiteY7" fmla="*/ 623454 h 8645236"/>
              <a:gd name="connsiteX0" fmla="*/ 41563 w 6400800"/>
              <a:gd name="connsiteY0" fmla="*/ 41564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0" fmla="*/ 41563 w 6400800"/>
              <a:gd name="connsiteY0" fmla="*/ 41564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7" fmla="*/ 41563 w 6400800"/>
              <a:gd name="connsiteY7" fmla="*/ 41564 h 8645236"/>
              <a:gd name="connsiteX0" fmla="*/ 83127 w 6400800"/>
              <a:gd name="connsiteY0" fmla="*/ 872837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7" fmla="*/ 83127 w 6400800"/>
              <a:gd name="connsiteY7" fmla="*/ 872837 h 8645236"/>
              <a:gd name="connsiteX0" fmla="*/ 83127 w 6400800"/>
              <a:gd name="connsiteY0" fmla="*/ 872837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83127 w 6400800"/>
              <a:gd name="connsiteY6" fmla="*/ 872837 h 8645236"/>
              <a:gd name="connsiteX0" fmla="*/ 41564 w 6359237"/>
              <a:gd name="connsiteY0" fmla="*/ 83127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83127 h 7855526"/>
              <a:gd name="connsiteX0" fmla="*/ 41564 w 6359237"/>
              <a:gd name="connsiteY0" fmla="*/ 41563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41563 h 7855526"/>
              <a:gd name="connsiteX0" fmla="*/ 41564 w 6359237"/>
              <a:gd name="connsiteY0" fmla="*/ 0 h 7897090"/>
              <a:gd name="connsiteX1" fmla="*/ 0 w 6359237"/>
              <a:gd name="connsiteY1" fmla="*/ 5860472 h 7897090"/>
              <a:gd name="connsiteX2" fmla="*/ 3117273 w 6359237"/>
              <a:gd name="connsiteY2" fmla="*/ 7897090 h 7897090"/>
              <a:gd name="connsiteX3" fmla="*/ 6359237 w 6359237"/>
              <a:gd name="connsiteY3" fmla="*/ 5818908 h 7897090"/>
              <a:gd name="connsiteX4" fmla="*/ 6317673 w 6359237"/>
              <a:gd name="connsiteY4" fmla="*/ 41564 h 7897090"/>
              <a:gd name="connsiteX5" fmla="*/ 41564 w 6359237"/>
              <a:gd name="connsiteY5" fmla="*/ 0 h 7897090"/>
              <a:gd name="connsiteX0" fmla="*/ 41564 w 6359237"/>
              <a:gd name="connsiteY0" fmla="*/ 83127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83127 h 7855526"/>
              <a:gd name="connsiteX0" fmla="*/ 41564 w 6359237"/>
              <a:gd name="connsiteY0" fmla="*/ 0 h 7855527"/>
              <a:gd name="connsiteX1" fmla="*/ 0 w 6359237"/>
              <a:gd name="connsiteY1" fmla="*/ 5818909 h 7855527"/>
              <a:gd name="connsiteX2" fmla="*/ 3117273 w 6359237"/>
              <a:gd name="connsiteY2" fmla="*/ 7855527 h 7855527"/>
              <a:gd name="connsiteX3" fmla="*/ 6359237 w 6359237"/>
              <a:gd name="connsiteY3" fmla="*/ 5777345 h 7855527"/>
              <a:gd name="connsiteX4" fmla="*/ 6317673 w 6359237"/>
              <a:gd name="connsiteY4" fmla="*/ 1 h 7855527"/>
              <a:gd name="connsiteX5" fmla="*/ 41564 w 6359237"/>
              <a:gd name="connsiteY5" fmla="*/ 0 h 7855527"/>
              <a:gd name="connsiteX0" fmla="*/ 0 w 6400800"/>
              <a:gd name="connsiteY0" fmla="*/ 41563 h 7855526"/>
              <a:gd name="connsiteX1" fmla="*/ 41563 w 6400800"/>
              <a:gd name="connsiteY1" fmla="*/ 5818908 h 7855526"/>
              <a:gd name="connsiteX2" fmla="*/ 3158836 w 6400800"/>
              <a:gd name="connsiteY2" fmla="*/ 7855526 h 7855526"/>
              <a:gd name="connsiteX3" fmla="*/ 6400800 w 6400800"/>
              <a:gd name="connsiteY3" fmla="*/ 5777344 h 7855526"/>
              <a:gd name="connsiteX4" fmla="*/ 6359236 w 6400800"/>
              <a:gd name="connsiteY4" fmla="*/ 0 h 7855526"/>
              <a:gd name="connsiteX5" fmla="*/ 0 w 6400800"/>
              <a:gd name="connsiteY5" fmla="*/ 41563 h 7855526"/>
              <a:gd name="connsiteX0" fmla="*/ 41564 w 6359237"/>
              <a:gd name="connsiteY0" fmla="*/ 83127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83127 h 7855526"/>
              <a:gd name="connsiteX0" fmla="*/ 20049 w 6359237"/>
              <a:gd name="connsiteY0" fmla="*/ 7823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20049 w 6359237"/>
              <a:gd name="connsiteY5" fmla="*/ 7823 h 7855526"/>
              <a:gd name="connsiteX0" fmla="*/ 20049 w 6371461"/>
              <a:gd name="connsiteY0" fmla="*/ 0 h 7847703"/>
              <a:gd name="connsiteX1" fmla="*/ 0 w 6371461"/>
              <a:gd name="connsiteY1" fmla="*/ 5811085 h 7847703"/>
              <a:gd name="connsiteX2" fmla="*/ 3117273 w 6371461"/>
              <a:gd name="connsiteY2" fmla="*/ 7847703 h 7847703"/>
              <a:gd name="connsiteX3" fmla="*/ 6359237 w 6371461"/>
              <a:gd name="connsiteY3" fmla="*/ 5769521 h 7847703"/>
              <a:gd name="connsiteX4" fmla="*/ 6371461 w 6371461"/>
              <a:gd name="connsiteY4" fmla="*/ 2935 h 7847703"/>
              <a:gd name="connsiteX5" fmla="*/ 20049 w 6371461"/>
              <a:gd name="connsiteY5" fmla="*/ 0 h 7847703"/>
              <a:gd name="connsiteX0" fmla="*/ 20049 w 6359858"/>
              <a:gd name="connsiteY0" fmla="*/ 0 h 7847703"/>
              <a:gd name="connsiteX1" fmla="*/ 0 w 6359858"/>
              <a:gd name="connsiteY1" fmla="*/ 5811085 h 7847703"/>
              <a:gd name="connsiteX2" fmla="*/ 3117273 w 6359858"/>
              <a:gd name="connsiteY2" fmla="*/ 7847703 h 7847703"/>
              <a:gd name="connsiteX3" fmla="*/ 6359237 w 6359858"/>
              <a:gd name="connsiteY3" fmla="*/ 5769521 h 7847703"/>
              <a:gd name="connsiteX4" fmla="*/ 6349946 w 6359858"/>
              <a:gd name="connsiteY4" fmla="*/ 13693 h 7847703"/>
              <a:gd name="connsiteX5" fmla="*/ 20049 w 6359858"/>
              <a:gd name="connsiteY5" fmla="*/ 0 h 7847703"/>
              <a:gd name="connsiteX0" fmla="*/ 20049 w 6359858"/>
              <a:gd name="connsiteY0" fmla="*/ 0 h 7847703"/>
              <a:gd name="connsiteX1" fmla="*/ 0 w 6359858"/>
              <a:gd name="connsiteY1" fmla="*/ 5811085 h 7847703"/>
              <a:gd name="connsiteX2" fmla="*/ 3117273 w 6359858"/>
              <a:gd name="connsiteY2" fmla="*/ 7847703 h 7847703"/>
              <a:gd name="connsiteX3" fmla="*/ 6359237 w 6359858"/>
              <a:gd name="connsiteY3" fmla="*/ 5823309 h 7847703"/>
              <a:gd name="connsiteX4" fmla="*/ 6349946 w 6359858"/>
              <a:gd name="connsiteY4" fmla="*/ 13693 h 7847703"/>
              <a:gd name="connsiteX5" fmla="*/ 20049 w 6359858"/>
              <a:gd name="connsiteY5" fmla="*/ 0 h 7847703"/>
              <a:gd name="connsiteX0" fmla="*/ 20049 w 6359858"/>
              <a:gd name="connsiteY0" fmla="*/ 0 h 7869218"/>
              <a:gd name="connsiteX1" fmla="*/ 0 w 6359858"/>
              <a:gd name="connsiteY1" fmla="*/ 5811085 h 7869218"/>
              <a:gd name="connsiteX2" fmla="*/ 3138788 w 6359858"/>
              <a:gd name="connsiteY2" fmla="*/ 7869218 h 7869218"/>
              <a:gd name="connsiteX3" fmla="*/ 6359237 w 6359858"/>
              <a:gd name="connsiteY3" fmla="*/ 5823309 h 7869218"/>
              <a:gd name="connsiteX4" fmla="*/ 6349946 w 6359858"/>
              <a:gd name="connsiteY4" fmla="*/ 13693 h 7869218"/>
              <a:gd name="connsiteX5" fmla="*/ 20049 w 6359858"/>
              <a:gd name="connsiteY5" fmla="*/ 0 h 7869218"/>
              <a:gd name="connsiteX0" fmla="*/ 0 w 6361324"/>
              <a:gd name="connsiteY0" fmla="*/ 0 h 7858461"/>
              <a:gd name="connsiteX1" fmla="*/ 1466 w 6361324"/>
              <a:gd name="connsiteY1" fmla="*/ 5800328 h 7858461"/>
              <a:gd name="connsiteX2" fmla="*/ 3140254 w 6361324"/>
              <a:gd name="connsiteY2" fmla="*/ 7858461 h 7858461"/>
              <a:gd name="connsiteX3" fmla="*/ 6360703 w 6361324"/>
              <a:gd name="connsiteY3" fmla="*/ 5812552 h 7858461"/>
              <a:gd name="connsiteX4" fmla="*/ 6351412 w 6361324"/>
              <a:gd name="connsiteY4" fmla="*/ 2936 h 7858461"/>
              <a:gd name="connsiteX5" fmla="*/ 0 w 6361324"/>
              <a:gd name="connsiteY5" fmla="*/ 0 h 7858461"/>
              <a:gd name="connsiteX0" fmla="*/ 0 w 6372928"/>
              <a:gd name="connsiteY0" fmla="*/ 0 h 7858461"/>
              <a:gd name="connsiteX1" fmla="*/ 1466 w 6372928"/>
              <a:gd name="connsiteY1" fmla="*/ 5800328 h 7858461"/>
              <a:gd name="connsiteX2" fmla="*/ 3140254 w 6372928"/>
              <a:gd name="connsiteY2" fmla="*/ 7858461 h 7858461"/>
              <a:gd name="connsiteX3" fmla="*/ 6360703 w 6372928"/>
              <a:gd name="connsiteY3" fmla="*/ 5812552 h 7858461"/>
              <a:gd name="connsiteX4" fmla="*/ 6372928 w 6372928"/>
              <a:gd name="connsiteY4" fmla="*/ 13694 h 7858461"/>
              <a:gd name="connsiteX5" fmla="*/ 0 w 6372928"/>
              <a:gd name="connsiteY5" fmla="*/ 0 h 7858461"/>
              <a:gd name="connsiteX0" fmla="*/ 0 w 6372928"/>
              <a:gd name="connsiteY0" fmla="*/ 0 h 7858461"/>
              <a:gd name="connsiteX1" fmla="*/ 1466 w 6372928"/>
              <a:gd name="connsiteY1" fmla="*/ 6115638 h 7858461"/>
              <a:gd name="connsiteX2" fmla="*/ 3140254 w 6372928"/>
              <a:gd name="connsiteY2" fmla="*/ 7858461 h 7858461"/>
              <a:gd name="connsiteX3" fmla="*/ 6360703 w 6372928"/>
              <a:gd name="connsiteY3" fmla="*/ 5812552 h 7858461"/>
              <a:gd name="connsiteX4" fmla="*/ 6372928 w 6372928"/>
              <a:gd name="connsiteY4" fmla="*/ 13694 h 7858461"/>
              <a:gd name="connsiteX5" fmla="*/ 0 w 6372928"/>
              <a:gd name="connsiteY5" fmla="*/ 0 h 7858461"/>
              <a:gd name="connsiteX0" fmla="*/ 0 w 6432486"/>
              <a:gd name="connsiteY0" fmla="*/ 0 h 7858461"/>
              <a:gd name="connsiteX1" fmla="*/ 1466 w 6432486"/>
              <a:gd name="connsiteY1" fmla="*/ 6115638 h 7858461"/>
              <a:gd name="connsiteX2" fmla="*/ 3140254 w 6432486"/>
              <a:gd name="connsiteY2" fmla="*/ 7858461 h 7858461"/>
              <a:gd name="connsiteX3" fmla="*/ 6432309 w 6432486"/>
              <a:gd name="connsiteY3" fmla="*/ 6159393 h 7858461"/>
              <a:gd name="connsiteX4" fmla="*/ 6372928 w 6432486"/>
              <a:gd name="connsiteY4" fmla="*/ 13694 h 7858461"/>
              <a:gd name="connsiteX5" fmla="*/ 0 w 6432486"/>
              <a:gd name="connsiteY5" fmla="*/ 0 h 7858461"/>
              <a:gd name="connsiteX0" fmla="*/ 0 w 6432486"/>
              <a:gd name="connsiteY0" fmla="*/ 0 h 7858461"/>
              <a:gd name="connsiteX1" fmla="*/ 1466 w 6432486"/>
              <a:gd name="connsiteY1" fmla="*/ 6115638 h 7858461"/>
              <a:gd name="connsiteX2" fmla="*/ 3140254 w 6432486"/>
              <a:gd name="connsiteY2" fmla="*/ 7858461 h 7858461"/>
              <a:gd name="connsiteX3" fmla="*/ 6432309 w 6432486"/>
              <a:gd name="connsiteY3" fmla="*/ 6096331 h 7858461"/>
              <a:gd name="connsiteX4" fmla="*/ 6372928 w 6432486"/>
              <a:gd name="connsiteY4" fmla="*/ 13694 h 7858461"/>
              <a:gd name="connsiteX5" fmla="*/ 0 w 6432486"/>
              <a:gd name="connsiteY5" fmla="*/ 0 h 7858461"/>
              <a:gd name="connsiteX0" fmla="*/ 0 w 6372928"/>
              <a:gd name="connsiteY0" fmla="*/ 0 h 7858461"/>
              <a:gd name="connsiteX1" fmla="*/ 1466 w 6372928"/>
              <a:gd name="connsiteY1" fmla="*/ 6115638 h 7858461"/>
              <a:gd name="connsiteX2" fmla="*/ 3140254 w 6372928"/>
              <a:gd name="connsiteY2" fmla="*/ 7858461 h 7858461"/>
              <a:gd name="connsiteX3" fmla="*/ 6360702 w 6372928"/>
              <a:gd name="connsiteY3" fmla="*/ 6127862 h 7858461"/>
              <a:gd name="connsiteX4" fmla="*/ 6372928 w 6372928"/>
              <a:gd name="connsiteY4" fmla="*/ 13694 h 7858461"/>
              <a:gd name="connsiteX5" fmla="*/ 0 w 6372928"/>
              <a:gd name="connsiteY5" fmla="*/ 0 h 7858461"/>
              <a:gd name="connsiteX0" fmla="*/ 0 w 6372928"/>
              <a:gd name="connsiteY0" fmla="*/ 0 h 7858461"/>
              <a:gd name="connsiteX1" fmla="*/ 1466 w 6372928"/>
              <a:gd name="connsiteY1" fmla="*/ 6115638 h 7858461"/>
              <a:gd name="connsiteX2" fmla="*/ 3140254 w 6372928"/>
              <a:gd name="connsiteY2" fmla="*/ 7858461 h 7858461"/>
              <a:gd name="connsiteX3" fmla="*/ 6202520 w 6372928"/>
              <a:gd name="connsiteY3" fmla="*/ 6171407 h 7858461"/>
              <a:gd name="connsiteX4" fmla="*/ 6372928 w 6372928"/>
              <a:gd name="connsiteY4" fmla="*/ 13694 h 7858461"/>
              <a:gd name="connsiteX5" fmla="*/ 0 w 6372928"/>
              <a:gd name="connsiteY5" fmla="*/ 0 h 7858461"/>
              <a:gd name="connsiteX0" fmla="*/ 0 w 6372928"/>
              <a:gd name="connsiteY0" fmla="*/ 0 h 7858461"/>
              <a:gd name="connsiteX1" fmla="*/ 159650 w 6372928"/>
              <a:gd name="connsiteY1" fmla="*/ 6115639 h 7858461"/>
              <a:gd name="connsiteX2" fmla="*/ 3140254 w 6372928"/>
              <a:gd name="connsiteY2" fmla="*/ 7858461 h 7858461"/>
              <a:gd name="connsiteX3" fmla="*/ 6202520 w 6372928"/>
              <a:gd name="connsiteY3" fmla="*/ 6171407 h 7858461"/>
              <a:gd name="connsiteX4" fmla="*/ 6372928 w 6372928"/>
              <a:gd name="connsiteY4" fmla="*/ 13694 h 7858461"/>
              <a:gd name="connsiteX5" fmla="*/ 0 w 6372928"/>
              <a:gd name="connsiteY5" fmla="*/ 0 h 7858461"/>
              <a:gd name="connsiteX0" fmla="*/ 0 w 6267473"/>
              <a:gd name="connsiteY0" fmla="*/ 0 h 7858461"/>
              <a:gd name="connsiteX1" fmla="*/ 54195 w 6267473"/>
              <a:gd name="connsiteY1" fmla="*/ 6115639 h 7858461"/>
              <a:gd name="connsiteX2" fmla="*/ 3034799 w 6267473"/>
              <a:gd name="connsiteY2" fmla="*/ 7858461 h 7858461"/>
              <a:gd name="connsiteX3" fmla="*/ 6097065 w 6267473"/>
              <a:gd name="connsiteY3" fmla="*/ 6171407 h 7858461"/>
              <a:gd name="connsiteX4" fmla="*/ 6267473 w 6267473"/>
              <a:gd name="connsiteY4" fmla="*/ 13694 h 7858461"/>
              <a:gd name="connsiteX5" fmla="*/ 0 w 6267473"/>
              <a:gd name="connsiteY5" fmla="*/ 0 h 7858461"/>
              <a:gd name="connsiteX0" fmla="*/ 51264 w 6213282"/>
              <a:gd name="connsiteY0" fmla="*/ 0 h 7858461"/>
              <a:gd name="connsiteX1" fmla="*/ 4 w 6213282"/>
              <a:gd name="connsiteY1" fmla="*/ 6115639 h 7858461"/>
              <a:gd name="connsiteX2" fmla="*/ 2980608 w 6213282"/>
              <a:gd name="connsiteY2" fmla="*/ 7858461 h 7858461"/>
              <a:gd name="connsiteX3" fmla="*/ 6042874 w 6213282"/>
              <a:gd name="connsiteY3" fmla="*/ 6171407 h 7858461"/>
              <a:gd name="connsiteX4" fmla="*/ 6213282 w 6213282"/>
              <a:gd name="connsiteY4" fmla="*/ 13694 h 7858461"/>
              <a:gd name="connsiteX5" fmla="*/ 51264 w 6213282"/>
              <a:gd name="connsiteY5" fmla="*/ 0 h 7858461"/>
              <a:gd name="connsiteX0" fmla="*/ 0 w 6267473"/>
              <a:gd name="connsiteY0" fmla="*/ 29851 h 7844767"/>
              <a:gd name="connsiteX1" fmla="*/ 54195 w 6267473"/>
              <a:gd name="connsiteY1" fmla="*/ 6101945 h 7844767"/>
              <a:gd name="connsiteX2" fmla="*/ 3034799 w 6267473"/>
              <a:gd name="connsiteY2" fmla="*/ 7844767 h 7844767"/>
              <a:gd name="connsiteX3" fmla="*/ 6097065 w 6267473"/>
              <a:gd name="connsiteY3" fmla="*/ 6157713 h 7844767"/>
              <a:gd name="connsiteX4" fmla="*/ 6267473 w 6267473"/>
              <a:gd name="connsiteY4" fmla="*/ 0 h 7844767"/>
              <a:gd name="connsiteX5" fmla="*/ 0 w 6267473"/>
              <a:gd name="connsiteY5" fmla="*/ 29851 h 7844767"/>
              <a:gd name="connsiteX0" fmla="*/ 0 w 6097329"/>
              <a:gd name="connsiteY0" fmla="*/ 17658 h 7832574"/>
              <a:gd name="connsiteX1" fmla="*/ 54195 w 6097329"/>
              <a:gd name="connsiteY1" fmla="*/ 6089752 h 7832574"/>
              <a:gd name="connsiteX2" fmla="*/ 3034799 w 6097329"/>
              <a:gd name="connsiteY2" fmla="*/ 7832574 h 7832574"/>
              <a:gd name="connsiteX3" fmla="*/ 6097065 w 6097329"/>
              <a:gd name="connsiteY3" fmla="*/ 6145520 h 7832574"/>
              <a:gd name="connsiteX4" fmla="*/ 6060780 w 6097329"/>
              <a:gd name="connsiteY4" fmla="*/ 0 h 7832574"/>
              <a:gd name="connsiteX5" fmla="*/ 0 w 6097329"/>
              <a:gd name="connsiteY5" fmla="*/ 17658 h 7832574"/>
              <a:gd name="connsiteX0" fmla="*/ 0 w 6097777"/>
              <a:gd name="connsiteY0" fmla="*/ 5465 h 7820381"/>
              <a:gd name="connsiteX1" fmla="*/ 54195 w 6097777"/>
              <a:gd name="connsiteY1" fmla="*/ 6077559 h 7820381"/>
              <a:gd name="connsiteX2" fmla="*/ 3034799 w 6097777"/>
              <a:gd name="connsiteY2" fmla="*/ 7820381 h 7820381"/>
              <a:gd name="connsiteX3" fmla="*/ 6097065 w 6097777"/>
              <a:gd name="connsiteY3" fmla="*/ 6133327 h 7820381"/>
              <a:gd name="connsiteX4" fmla="*/ 6090308 w 6097777"/>
              <a:gd name="connsiteY4" fmla="*/ 0 h 7820381"/>
              <a:gd name="connsiteX5" fmla="*/ 0 w 6097777"/>
              <a:gd name="connsiteY5" fmla="*/ 5465 h 7820381"/>
              <a:gd name="connsiteX0" fmla="*/ 0 w 6053486"/>
              <a:gd name="connsiteY0" fmla="*/ 17658 h 7820381"/>
              <a:gd name="connsiteX1" fmla="*/ 9904 w 6053486"/>
              <a:gd name="connsiteY1" fmla="*/ 6077559 h 7820381"/>
              <a:gd name="connsiteX2" fmla="*/ 2990508 w 6053486"/>
              <a:gd name="connsiteY2" fmla="*/ 7820381 h 7820381"/>
              <a:gd name="connsiteX3" fmla="*/ 6052774 w 6053486"/>
              <a:gd name="connsiteY3" fmla="*/ 6133327 h 7820381"/>
              <a:gd name="connsiteX4" fmla="*/ 6046017 w 6053486"/>
              <a:gd name="connsiteY4" fmla="*/ 0 h 7820381"/>
              <a:gd name="connsiteX5" fmla="*/ 0 w 6053486"/>
              <a:gd name="connsiteY5" fmla="*/ 17658 h 782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53486" h="7820381">
                <a:moveTo>
                  <a:pt x="0" y="17658"/>
                </a:moveTo>
                <a:cubicBezTo>
                  <a:pt x="489" y="1951101"/>
                  <a:pt x="9415" y="4144116"/>
                  <a:pt x="9904" y="6077559"/>
                </a:cubicBezTo>
                <a:lnTo>
                  <a:pt x="2990508" y="7820381"/>
                </a:lnTo>
                <a:cubicBezTo>
                  <a:pt x="4063991" y="7243515"/>
                  <a:pt x="4979291" y="6710193"/>
                  <a:pt x="6052774" y="6133327"/>
                </a:cubicBezTo>
                <a:cubicBezTo>
                  <a:pt x="6056849" y="4211132"/>
                  <a:pt x="6041942" y="1922195"/>
                  <a:pt x="6046017" y="0"/>
                </a:cubicBezTo>
                <a:lnTo>
                  <a:pt x="0" y="17658"/>
                </a:lnTo>
                <a:close/>
              </a:path>
            </a:pathLst>
          </a:custGeom>
          <a:noFill/>
          <a:ln w="31750" cap="sq" cmpd="sng" algn="ctr">
            <a:solidFill>
              <a:schemeClr val="bg1"/>
            </a:solidFill>
            <a:prstDash val="dash"/>
            <a:bevel/>
            <a:headEnd type="none" w="med" len="med"/>
            <a:tailEnd type="none" w="med" len="med"/>
          </a:ln>
          <a:effectLst>
            <a:outerShdw blurRad="457200" dist="38100" dir="3900000" sx="102000" sy="102000" algn="t" rotWithShape="0">
              <a:prstClr val="black">
                <a:alpha val="38000"/>
              </a:prstClr>
            </a:outerShdw>
          </a:effectLst>
        </p:spPr>
        <p:txBody>
          <a:bodyPr wrap="square" lIns="304800" tIns="304800" rIns="304800" bIns="304800">
            <a:spAutoFit/>
          </a:bodyPr>
          <a:lstStyle/>
          <a:p>
            <a:pPr defTabSz="2926730" eaLnBrk="1" hangingPunct="1">
              <a:defRPr/>
            </a:pPr>
            <a:endParaRPr lang="en-US" sz="3456">
              <a:latin typeface="Arial Narrow" pitchFamily="61" charset="0"/>
            </a:endParaRPr>
          </a:p>
        </p:txBody>
      </p:sp>
      <p:pic>
        <p:nvPicPr>
          <p:cNvPr id="21"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27813004" y="782693"/>
            <a:ext cx="2895599" cy="261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0292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95115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20120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a:t>Click to edit Master title style</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63544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4/8/2018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33067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4/8/2018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65980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4/8/2018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18016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721998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auto">
          <a:xfrm>
            <a:off x="0" y="0"/>
            <a:ext cx="32918400" cy="2194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6"/>
          <p:cNvSpPr>
            <a:spLocks noChangeArrowheads="1"/>
          </p:cNvSpPr>
          <p:nvPr userDrawn="1"/>
        </p:nvSpPr>
        <p:spPr bwMode="auto">
          <a:xfrm>
            <a:off x="0" y="0"/>
            <a:ext cx="32918400" cy="3657600"/>
          </a:xfrm>
          <a:prstGeom prst="rect">
            <a:avLst/>
          </a:prstGeom>
          <a:solidFill>
            <a:srgbClr val="005BBB"/>
          </a:solidFill>
          <a:ln w="9525">
            <a:noFill/>
            <a:miter lim="800000"/>
            <a:headEnd/>
            <a:tailEnd/>
          </a:ln>
          <a:effectLst/>
        </p:spPr>
        <p:txBody>
          <a:bodyPr wrap="none" anchor="ctr"/>
          <a:lstStyle>
            <a:lvl1pPr eaLnBrk="0" hangingPunct="0">
              <a:defRPr sz="2900">
                <a:solidFill>
                  <a:schemeClr val="tx1"/>
                </a:solidFill>
                <a:latin typeface="Arial Narrow" charset="0"/>
                <a:ea typeface="ＭＳ Ｐゴシック" charset="-128"/>
              </a:defRPr>
            </a:lvl1pPr>
            <a:lvl2pPr marL="37931725" indent="-37474525" eaLnBrk="0" hangingPunct="0">
              <a:defRPr sz="2900">
                <a:solidFill>
                  <a:schemeClr val="tx1"/>
                </a:solidFill>
                <a:latin typeface="Arial Narrow" charset="0"/>
                <a:ea typeface="ＭＳ Ｐゴシック" charset="-128"/>
              </a:defRPr>
            </a:lvl2pPr>
            <a:lvl3pPr eaLnBrk="0" hangingPunct="0">
              <a:defRPr sz="2900">
                <a:solidFill>
                  <a:schemeClr val="tx1"/>
                </a:solidFill>
                <a:latin typeface="Arial Narrow" charset="0"/>
                <a:ea typeface="ＭＳ Ｐゴシック" charset="-128"/>
              </a:defRPr>
            </a:lvl3pPr>
            <a:lvl4pPr eaLnBrk="0" hangingPunct="0">
              <a:defRPr sz="2900">
                <a:solidFill>
                  <a:schemeClr val="tx1"/>
                </a:solidFill>
                <a:latin typeface="Arial Narrow" charset="0"/>
                <a:ea typeface="ＭＳ Ｐゴシック" charset="-128"/>
              </a:defRPr>
            </a:lvl4pPr>
            <a:lvl5pPr eaLnBrk="0" hangingPunct="0">
              <a:defRPr sz="2900">
                <a:solidFill>
                  <a:schemeClr val="tx1"/>
                </a:solidFill>
                <a:latin typeface="Arial Narrow" charset="0"/>
                <a:ea typeface="ＭＳ Ｐゴシック" charset="-128"/>
              </a:defRPr>
            </a:lvl5pPr>
            <a:lvl6pPr marL="457200" eaLnBrk="0" fontAlgn="base" hangingPunct="0">
              <a:spcBef>
                <a:spcPct val="0"/>
              </a:spcBef>
              <a:spcAft>
                <a:spcPct val="0"/>
              </a:spcAft>
              <a:defRPr sz="2900">
                <a:solidFill>
                  <a:schemeClr val="tx1"/>
                </a:solidFill>
                <a:latin typeface="Arial Narrow" charset="0"/>
                <a:ea typeface="ＭＳ Ｐゴシック" charset="-128"/>
              </a:defRPr>
            </a:lvl6pPr>
            <a:lvl7pPr marL="914400" eaLnBrk="0" fontAlgn="base" hangingPunct="0">
              <a:spcBef>
                <a:spcPct val="0"/>
              </a:spcBef>
              <a:spcAft>
                <a:spcPct val="0"/>
              </a:spcAft>
              <a:defRPr sz="2900">
                <a:solidFill>
                  <a:schemeClr val="tx1"/>
                </a:solidFill>
                <a:latin typeface="Arial Narrow" charset="0"/>
                <a:ea typeface="ＭＳ Ｐゴシック" charset="-128"/>
              </a:defRPr>
            </a:lvl7pPr>
            <a:lvl8pPr marL="1371600" eaLnBrk="0" fontAlgn="base" hangingPunct="0">
              <a:spcBef>
                <a:spcPct val="0"/>
              </a:spcBef>
              <a:spcAft>
                <a:spcPct val="0"/>
              </a:spcAft>
              <a:defRPr sz="2900">
                <a:solidFill>
                  <a:schemeClr val="tx1"/>
                </a:solidFill>
                <a:latin typeface="Arial Narrow" charset="0"/>
                <a:ea typeface="ＭＳ Ｐゴシック" charset="-128"/>
              </a:defRPr>
            </a:lvl8pPr>
            <a:lvl9pPr marL="18288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defRPr/>
            </a:pPr>
            <a:endParaRPr lang="en-US" altLang="en-US" sz="1933" b="0" i="0" baseline="0">
              <a:solidFill>
                <a:schemeClr val="tx1"/>
              </a:solidFill>
              <a:latin typeface="Arial" charset="0"/>
              <a:ea typeface="Arial" charset="0"/>
            </a:endParaRPr>
          </a:p>
        </p:txBody>
      </p:sp>
      <p:cxnSp>
        <p:nvCxnSpPr>
          <p:cNvPr id="9" name="Straight Connector 8"/>
          <p:cNvCxnSpPr/>
          <p:nvPr userDrawn="1"/>
        </p:nvCxnSpPr>
        <p:spPr bwMode="auto">
          <a:xfrm>
            <a:off x="-424542" y="3605349"/>
            <a:ext cx="33636857" cy="0"/>
          </a:xfrm>
          <a:prstGeom prst="line">
            <a:avLst/>
          </a:prstGeom>
          <a:noFill/>
          <a:ln w="31750" cap="flat" cmpd="sng" algn="ctr">
            <a:solidFill>
              <a:schemeClr val="bg1"/>
            </a:solidFill>
            <a:prstDash val="dash"/>
            <a:round/>
            <a:headEnd type="none" w="med" len="med"/>
            <a:tailEnd type="none" w="med" len="med"/>
          </a:ln>
          <a:effectLst/>
        </p:spPr>
      </p:cxnSp>
    </p:spTree>
    <p:extLst>
      <p:ext uri="{BB962C8B-B14F-4D97-AF65-F5344CB8AC3E}">
        <p14:creationId xmlns:p14="http://schemas.microsoft.com/office/powerpoint/2010/main" val="1101499162"/>
      </p:ext>
    </p:extLst>
  </p:cSld>
  <p:clrMap bg1="lt1" tx1="dk1" bg2="lt2" tx2="dk2" accent1="accent1" accent2="accent2" accent3="accent3" accent4="accent4" accent5="accent5" accent6="accent6" hlink="hlink" folHlink="folHlink"/>
  <p:sldLayoutIdLst>
    <p:sldLayoutId id="2147483673" r:id="rId1"/>
    <p:sldLayoutId id="2147483674" r:id="rId2"/>
  </p:sldLayoutIdLst>
  <p:txStyles>
    <p:titleStyle>
      <a:lvl1pPr algn="l" defTabSz="609690" rtl="0" eaLnBrk="1" latinLnBrk="0" hangingPunct="1">
        <a:lnSpc>
          <a:spcPct val="90000"/>
        </a:lnSpc>
        <a:spcBef>
          <a:spcPct val="0"/>
        </a:spcBef>
        <a:buNone/>
        <a:defRPr sz="2933" kern="1200">
          <a:solidFill>
            <a:schemeClr val="tx1"/>
          </a:solidFill>
          <a:latin typeface="+mj-lt"/>
          <a:ea typeface="+mj-ea"/>
          <a:cs typeface="+mj-cs"/>
        </a:defRPr>
      </a:lvl1pPr>
    </p:titleStyle>
    <p:bodyStyle>
      <a:lvl1pPr marL="152424" indent="-152424" algn="l" defTabSz="609690" rtl="0" eaLnBrk="1" latinLnBrk="0" hangingPunct="1">
        <a:lnSpc>
          <a:spcPct val="90000"/>
        </a:lnSpc>
        <a:spcBef>
          <a:spcPts val="667"/>
        </a:spcBef>
        <a:buFont typeface="Arial"/>
        <a:buChar char="•"/>
        <a:defRPr sz="1867" kern="1200">
          <a:solidFill>
            <a:schemeClr val="tx1"/>
          </a:solidFill>
          <a:latin typeface="+mn-lt"/>
          <a:ea typeface="+mn-ea"/>
          <a:cs typeface="+mn-cs"/>
        </a:defRPr>
      </a:lvl1pPr>
      <a:lvl2pPr marL="457269" indent="-152424" algn="l" defTabSz="609690" rtl="0" eaLnBrk="1" latinLnBrk="0" hangingPunct="1">
        <a:lnSpc>
          <a:spcPct val="90000"/>
        </a:lnSpc>
        <a:spcBef>
          <a:spcPts val="333"/>
        </a:spcBef>
        <a:buFont typeface="Arial"/>
        <a:buChar char="•"/>
        <a:defRPr sz="1600" kern="1200">
          <a:solidFill>
            <a:schemeClr val="tx1"/>
          </a:solidFill>
          <a:latin typeface="+mn-lt"/>
          <a:ea typeface="+mn-ea"/>
          <a:cs typeface="+mn-cs"/>
        </a:defRPr>
      </a:lvl2pPr>
      <a:lvl3pPr marL="762114" indent="-152424" algn="l" defTabSz="609690" rtl="0" eaLnBrk="1" latinLnBrk="0" hangingPunct="1">
        <a:lnSpc>
          <a:spcPct val="90000"/>
        </a:lnSpc>
        <a:spcBef>
          <a:spcPts val="333"/>
        </a:spcBef>
        <a:buFont typeface="Arial"/>
        <a:buChar char="•"/>
        <a:defRPr sz="1333" kern="1200">
          <a:solidFill>
            <a:schemeClr val="tx1"/>
          </a:solidFill>
          <a:latin typeface="+mn-lt"/>
          <a:ea typeface="+mn-ea"/>
          <a:cs typeface="+mn-cs"/>
        </a:defRPr>
      </a:lvl3pPr>
      <a:lvl4pPr marL="1066961" indent="-152424" algn="l" defTabSz="609690" rtl="0" eaLnBrk="1" latinLnBrk="0" hangingPunct="1">
        <a:lnSpc>
          <a:spcPct val="90000"/>
        </a:lnSpc>
        <a:spcBef>
          <a:spcPts val="333"/>
        </a:spcBef>
        <a:buFont typeface="Arial"/>
        <a:buChar char="•"/>
        <a:defRPr sz="1200" kern="1200">
          <a:solidFill>
            <a:schemeClr val="tx1"/>
          </a:solidFill>
          <a:latin typeface="+mn-lt"/>
          <a:ea typeface="+mn-ea"/>
          <a:cs typeface="+mn-cs"/>
        </a:defRPr>
      </a:lvl4pPr>
      <a:lvl5pPr marL="1371807" indent="-152424" algn="l" defTabSz="609690" rtl="0" eaLnBrk="1" latinLnBrk="0" hangingPunct="1">
        <a:lnSpc>
          <a:spcPct val="90000"/>
        </a:lnSpc>
        <a:spcBef>
          <a:spcPts val="333"/>
        </a:spcBef>
        <a:buFont typeface="Arial"/>
        <a:buChar char="•"/>
        <a:defRPr sz="1200" kern="1200">
          <a:solidFill>
            <a:schemeClr val="tx1"/>
          </a:solidFill>
          <a:latin typeface="+mn-lt"/>
          <a:ea typeface="+mn-ea"/>
          <a:cs typeface="+mn-cs"/>
        </a:defRPr>
      </a:lvl5pPr>
      <a:lvl6pPr marL="1676652" indent="-152424" algn="l" defTabSz="609690" rtl="0" eaLnBrk="1" latinLnBrk="0" hangingPunct="1">
        <a:lnSpc>
          <a:spcPct val="90000"/>
        </a:lnSpc>
        <a:spcBef>
          <a:spcPts val="333"/>
        </a:spcBef>
        <a:buFont typeface="Arial"/>
        <a:buChar char="•"/>
        <a:defRPr sz="1200" kern="1200">
          <a:solidFill>
            <a:schemeClr val="tx1"/>
          </a:solidFill>
          <a:latin typeface="+mn-lt"/>
          <a:ea typeface="+mn-ea"/>
          <a:cs typeface="+mn-cs"/>
        </a:defRPr>
      </a:lvl6pPr>
      <a:lvl7pPr marL="1981497" indent="-152424" algn="l" defTabSz="609690" rtl="0" eaLnBrk="1" latinLnBrk="0" hangingPunct="1">
        <a:lnSpc>
          <a:spcPct val="90000"/>
        </a:lnSpc>
        <a:spcBef>
          <a:spcPts val="333"/>
        </a:spcBef>
        <a:buFont typeface="Arial"/>
        <a:buChar char="•"/>
        <a:defRPr sz="1200" kern="1200">
          <a:solidFill>
            <a:schemeClr val="tx1"/>
          </a:solidFill>
          <a:latin typeface="+mn-lt"/>
          <a:ea typeface="+mn-ea"/>
          <a:cs typeface="+mn-cs"/>
        </a:defRPr>
      </a:lvl7pPr>
      <a:lvl8pPr marL="2286342" indent="-152424" algn="l" defTabSz="609690" rtl="0" eaLnBrk="1" latinLnBrk="0" hangingPunct="1">
        <a:lnSpc>
          <a:spcPct val="90000"/>
        </a:lnSpc>
        <a:spcBef>
          <a:spcPts val="333"/>
        </a:spcBef>
        <a:buFont typeface="Arial"/>
        <a:buChar char="•"/>
        <a:defRPr sz="1200" kern="1200">
          <a:solidFill>
            <a:schemeClr val="tx1"/>
          </a:solidFill>
          <a:latin typeface="+mn-lt"/>
          <a:ea typeface="+mn-ea"/>
          <a:cs typeface="+mn-cs"/>
        </a:defRPr>
      </a:lvl8pPr>
      <a:lvl9pPr marL="2591190" indent="-152424" algn="l" defTabSz="609690" rtl="0" eaLnBrk="1" latinLnBrk="0" hangingPunct="1">
        <a:lnSpc>
          <a:spcPct val="90000"/>
        </a:lnSpc>
        <a:spcBef>
          <a:spcPts val="333"/>
        </a:spcBef>
        <a:buFont typeface="Arial"/>
        <a:buChar char="•"/>
        <a:defRPr sz="1200" kern="1200">
          <a:solidFill>
            <a:schemeClr val="tx1"/>
          </a:solidFill>
          <a:latin typeface="+mn-lt"/>
          <a:ea typeface="+mn-ea"/>
          <a:cs typeface="+mn-cs"/>
        </a:defRPr>
      </a:lvl9pPr>
    </p:bodyStyle>
    <p:otherStyle>
      <a:defPPr>
        <a:defRPr lang="en-US"/>
      </a:defPPr>
      <a:lvl1pPr marL="0" algn="l" defTabSz="609690" rtl="0" eaLnBrk="1" latinLnBrk="0" hangingPunct="1">
        <a:defRPr sz="1200" kern="1200">
          <a:solidFill>
            <a:schemeClr val="tx1"/>
          </a:solidFill>
          <a:latin typeface="+mn-lt"/>
          <a:ea typeface="+mn-ea"/>
          <a:cs typeface="+mn-cs"/>
        </a:defRPr>
      </a:lvl1pPr>
      <a:lvl2pPr marL="304847" algn="l" defTabSz="609690" rtl="0" eaLnBrk="1" latinLnBrk="0" hangingPunct="1">
        <a:defRPr sz="1200" kern="1200">
          <a:solidFill>
            <a:schemeClr val="tx1"/>
          </a:solidFill>
          <a:latin typeface="+mn-lt"/>
          <a:ea typeface="+mn-ea"/>
          <a:cs typeface="+mn-cs"/>
        </a:defRPr>
      </a:lvl2pPr>
      <a:lvl3pPr marL="609690" algn="l" defTabSz="609690" rtl="0" eaLnBrk="1" latinLnBrk="0" hangingPunct="1">
        <a:defRPr sz="1200" kern="1200">
          <a:solidFill>
            <a:schemeClr val="tx1"/>
          </a:solidFill>
          <a:latin typeface="+mn-lt"/>
          <a:ea typeface="+mn-ea"/>
          <a:cs typeface="+mn-cs"/>
        </a:defRPr>
      </a:lvl3pPr>
      <a:lvl4pPr marL="914538" algn="l" defTabSz="609690" rtl="0" eaLnBrk="1" latinLnBrk="0" hangingPunct="1">
        <a:defRPr sz="1200" kern="1200">
          <a:solidFill>
            <a:schemeClr val="tx1"/>
          </a:solidFill>
          <a:latin typeface="+mn-lt"/>
          <a:ea typeface="+mn-ea"/>
          <a:cs typeface="+mn-cs"/>
        </a:defRPr>
      </a:lvl4pPr>
      <a:lvl5pPr marL="1219383" algn="l" defTabSz="609690" rtl="0" eaLnBrk="1" latinLnBrk="0" hangingPunct="1">
        <a:defRPr sz="1200" kern="1200">
          <a:solidFill>
            <a:schemeClr val="tx1"/>
          </a:solidFill>
          <a:latin typeface="+mn-lt"/>
          <a:ea typeface="+mn-ea"/>
          <a:cs typeface="+mn-cs"/>
        </a:defRPr>
      </a:lvl5pPr>
      <a:lvl6pPr marL="1524228" algn="l" defTabSz="609690" rtl="0" eaLnBrk="1" latinLnBrk="0" hangingPunct="1">
        <a:defRPr sz="1200" kern="1200">
          <a:solidFill>
            <a:schemeClr val="tx1"/>
          </a:solidFill>
          <a:latin typeface="+mn-lt"/>
          <a:ea typeface="+mn-ea"/>
          <a:cs typeface="+mn-cs"/>
        </a:defRPr>
      </a:lvl6pPr>
      <a:lvl7pPr marL="1829075" algn="l" defTabSz="609690" rtl="0" eaLnBrk="1" latinLnBrk="0" hangingPunct="1">
        <a:defRPr sz="1200" kern="1200">
          <a:solidFill>
            <a:schemeClr val="tx1"/>
          </a:solidFill>
          <a:latin typeface="+mn-lt"/>
          <a:ea typeface="+mn-ea"/>
          <a:cs typeface="+mn-cs"/>
        </a:defRPr>
      </a:lvl7pPr>
      <a:lvl8pPr marL="2133921" algn="l" defTabSz="609690" rtl="0" eaLnBrk="1" latinLnBrk="0" hangingPunct="1">
        <a:defRPr sz="1200" kern="1200">
          <a:solidFill>
            <a:schemeClr val="tx1"/>
          </a:solidFill>
          <a:latin typeface="+mn-lt"/>
          <a:ea typeface="+mn-ea"/>
          <a:cs typeface="+mn-cs"/>
        </a:defRPr>
      </a:lvl8pPr>
      <a:lvl9pPr marL="2438766" algn="l" defTabSz="60969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C764DE79-268F-4C1A-8933-263129D2AF90}" type="datetimeFigureOut">
              <a:rPr lang="en-US" dirty="0"/>
              <a:t>4/8/2018</a:t>
            </a:fld>
            <a:endParaRPr lang="en-US" dirty="0"/>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48F63A3B-78C7-47BE-AE5E-E10140E04643}" type="slidenum">
              <a:rPr lang="en-US" dirty="0"/>
              <a:t>‹#›</a:t>
            </a:fld>
            <a:endParaRPr lang="en-US" dirty="0"/>
          </a:p>
        </p:txBody>
      </p:sp>
      <p:pic>
        <p:nvPicPr>
          <p:cNvPr id="7" name="Picture 2">
            <a:extLst>
              <a:ext uri="{FF2B5EF4-FFF2-40B4-BE49-F238E27FC236}">
                <a16:creationId xmlns:a16="http://schemas.microsoft.com/office/drawing/2014/main" id="{C067CDC7-FDF8-40EF-97B3-FB4E65A86218}"/>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bwMode="auto">
          <a:xfrm>
            <a:off x="0" y="0"/>
            <a:ext cx="32918400" cy="2194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6">
            <a:extLst>
              <a:ext uri="{FF2B5EF4-FFF2-40B4-BE49-F238E27FC236}">
                <a16:creationId xmlns:a16="http://schemas.microsoft.com/office/drawing/2014/main" id="{A85BEB7E-0483-45A0-869C-101061C1E227}"/>
              </a:ext>
            </a:extLst>
          </p:cNvPr>
          <p:cNvSpPr>
            <a:spLocks noChangeArrowheads="1"/>
          </p:cNvSpPr>
          <p:nvPr userDrawn="1"/>
        </p:nvSpPr>
        <p:spPr bwMode="auto">
          <a:xfrm>
            <a:off x="0" y="0"/>
            <a:ext cx="32918400" cy="3657600"/>
          </a:xfrm>
          <a:prstGeom prst="rect">
            <a:avLst/>
          </a:prstGeom>
          <a:solidFill>
            <a:srgbClr val="005BBB"/>
          </a:solidFill>
          <a:ln w="9525">
            <a:noFill/>
            <a:miter lim="800000"/>
            <a:headEnd/>
            <a:tailEnd/>
          </a:ln>
          <a:effectLst/>
        </p:spPr>
        <p:txBody>
          <a:bodyPr wrap="none" anchor="ctr"/>
          <a:lstStyle>
            <a:lvl1pPr eaLnBrk="0" hangingPunct="0">
              <a:defRPr sz="2900">
                <a:solidFill>
                  <a:schemeClr val="tx1"/>
                </a:solidFill>
                <a:latin typeface="Arial Narrow" charset="0"/>
                <a:ea typeface="ＭＳ Ｐゴシック" charset="-128"/>
              </a:defRPr>
            </a:lvl1pPr>
            <a:lvl2pPr marL="37931725" indent="-37474525" eaLnBrk="0" hangingPunct="0">
              <a:defRPr sz="2900">
                <a:solidFill>
                  <a:schemeClr val="tx1"/>
                </a:solidFill>
                <a:latin typeface="Arial Narrow" charset="0"/>
                <a:ea typeface="ＭＳ Ｐゴシック" charset="-128"/>
              </a:defRPr>
            </a:lvl2pPr>
            <a:lvl3pPr eaLnBrk="0" hangingPunct="0">
              <a:defRPr sz="2900">
                <a:solidFill>
                  <a:schemeClr val="tx1"/>
                </a:solidFill>
                <a:latin typeface="Arial Narrow" charset="0"/>
                <a:ea typeface="ＭＳ Ｐゴシック" charset="-128"/>
              </a:defRPr>
            </a:lvl3pPr>
            <a:lvl4pPr eaLnBrk="0" hangingPunct="0">
              <a:defRPr sz="2900">
                <a:solidFill>
                  <a:schemeClr val="tx1"/>
                </a:solidFill>
                <a:latin typeface="Arial Narrow" charset="0"/>
                <a:ea typeface="ＭＳ Ｐゴシック" charset="-128"/>
              </a:defRPr>
            </a:lvl4pPr>
            <a:lvl5pPr eaLnBrk="0" hangingPunct="0">
              <a:defRPr sz="2900">
                <a:solidFill>
                  <a:schemeClr val="tx1"/>
                </a:solidFill>
                <a:latin typeface="Arial Narrow" charset="0"/>
                <a:ea typeface="ＭＳ Ｐゴシック" charset="-128"/>
              </a:defRPr>
            </a:lvl5pPr>
            <a:lvl6pPr marL="457200" eaLnBrk="0" fontAlgn="base" hangingPunct="0">
              <a:spcBef>
                <a:spcPct val="0"/>
              </a:spcBef>
              <a:spcAft>
                <a:spcPct val="0"/>
              </a:spcAft>
              <a:defRPr sz="2900">
                <a:solidFill>
                  <a:schemeClr val="tx1"/>
                </a:solidFill>
                <a:latin typeface="Arial Narrow" charset="0"/>
                <a:ea typeface="ＭＳ Ｐゴシック" charset="-128"/>
              </a:defRPr>
            </a:lvl6pPr>
            <a:lvl7pPr marL="914400" eaLnBrk="0" fontAlgn="base" hangingPunct="0">
              <a:spcBef>
                <a:spcPct val="0"/>
              </a:spcBef>
              <a:spcAft>
                <a:spcPct val="0"/>
              </a:spcAft>
              <a:defRPr sz="2900">
                <a:solidFill>
                  <a:schemeClr val="tx1"/>
                </a:solidFill>
                <a:latin typeface="Arial Narrow" charset="0"/>
                <a:ea typeface="ＭＳ Ｐゴシック" charset="-128"/>
              </a:defRPr>
            </a:lvl7pPr>
            <a:lvl8pPr marL="1371600" eaLnBrk="0" fontAlgn="base" hangingPunct="0">
              <a:spcBef>
                <a:spcPct val="0"/>
              </a:spcBef>
              <a:spcAft>
                <a:spcPct val="0"/>
              </a:spcAft>
              <a:defRPr sz="2900">
                <a:solidFill>
                  <a:schemeClr val="tx1"/>
                </a:solidFill>
                <a:latin typeface="Arial Narrow" charset="0"/>
                <a:ea typeface="ＭＳ Ｐゴシック" charset="-128"/>
              </a:defRPr>
            </a:lvl8pPr>
            <a:lvl9pPr marL="18288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defRPr/>
            </a:pPr>
            <a:endParaRPr lang="en-US" altLang="en-US" sz="1933" b="0" i="0" baseline="0">
              <a:solidFill>
                <a:schemeClr val="tx1"/>
              </a:solidFill>
              <a:latin typeface="Arial" charset="0"/>
              <a:ea typeface="Arial" charset="0"/>
            </a:endParaRPr>
          </a:p>
        </p:txBody>
      </p:sp>
      <p:cxnSp>
        <p:nvCxnSpPr>
          <p:cNvPr id="9" name="Straight Connector 8">
            <a:extLst>
              <a:ext uri="{FF2B5EF4-FFF2-40B4-BE49-F238E27FC236}">
                <a16:creationId xmlns:a16="http://schemas.microsoft.com/office/drawing/2014/main" id="{CB997141-22B7-4203-9C40-2803467E52E4}"/>
              </a:ext>
            </a:extLst>
          </p:cNvPr>
          <p:cNvCxnSpPr/>
          <p:nvPr userDrawn="1"/>
        </p:nvCxnSpPr>
        <p:spPr bwMode="auto">
          <a:xfrm>
            <a:off x="-424542" y="3605349"/>
            <a:ext cx="33636857" cy="0"/>
          </a:xfrm>
          <a:prstGeom prst="line">
            <a:avLst/>
          </a:prstGeom>
          <a:noFill/>
          <a:ln w="31750" cap="flat" cmpd="sng" algn="ctr">
            <a:solidFill>
              <a:schemeClr val="bg1"/>
            </a:solidFill>
            <a:prstDash val="dash"/>
            <a:round/>
            <a:headEnd type="none" w="med" len="med"/>
            <a:tailEnd type="none" w="med" len="med"/>
          </a:ln>
          <a:effectLst/>
        </p:spPr>
      </p:cxnSp>
    </p:spTree>
    <p:extLst>
      <p:ext uri="{BB962C8B-B14F-4D97-AF65-F5344CB8AC3E}">
        <p14:creationId xmlns:p14="http://schemas.microsoft.com/office/powerpoint/2010/main" val="1006756022"/>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gif"/><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gif"/><Relationship Id="rId12" Type="http://schemas.openxmlformats.org/officeDocument/2006/relationships/image" Target="../media/image13.png"/><Relationship Id="rId2" Type="http://schemas.openxmlformats.org/officeDocument/2006/relationships/image" Target="../media/image3.jpg"/><Relationship Id="rId1" Type="http://schemas.openxmlformats.org/officeDocument/2006/relationships/slideLayout" Target="../slideLayouts/slideLayout14.xml"/><Relationship Id="rId6" Type="http://schemas.openxmlformats.org/officeDocument/2006/relationships/image" Target="../media/image7.png"/><Relationship Id="rId11" Type="http://schemas.openxmlformats.org/officeDocument/2006/relationships/image" Target="../media/image12.jpeg"/><Relationship Id="rId5" Type="http://schemas.openxmlformats.org/officeDocument/2006/relationships/image" Target="../media/image6.png"/><Relationship Id="rId10" Type="http://schemas.openxmlformats.org/officeDocument/2006/relationships/image" Target="../media/image11.jpeg"/><Relationship Id="rId4" Type="http://schemas.openxmlformats.org/officeDocument/2006/relationships/image" Target="../media/image5.png"/><Relationship Id="rId9" Type="http://schemas.openxmlformats.org/officeDocument/2006/relationships/image" Target="../media/image10.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60645" y="18402650"/>
            <a:ext cx="4325536" cy="1850577"/>
          </a:xfrm>
          <a:prstGeom prst="rect">
            <a:avLst/>
          </a:prstGeom>
        </p:spPr>
      </p:pic>
      <p:sp>
        <p:nvSpPr>
          <p:cNvPr id="118" name="TextBox 117">
            <a:extLst>
              <a:ext uri="{FF2B5EF4-FFF2-40B4-BE49-F238E27FC236}">
                <a16:creationId xmlns:a16="http://schemas.microsoft.com/office/drawing/2014/main" id="{873BDE4F-E418-48BC-8B6D-B53613E095B2}"/>
              </a:ext>
            </a:extLst>
          </p:cNvPr>
          <p:cNvSpPr txBox="1"/>
          <p:nvPr/>
        </p:nvSpPr>
        <p:spPr>
          <a:xfrm>
            <a:off x="8765975" y="8273021"/>
            <a:ext cx="7723520" cy="3772828"/>
          </a:xfrm>
          <a:prstGeom prst="rect">
            <a:avLst/>
          </a:prstGeom>
          <a:solidFill>
            <a:schemeClr val="bg1">
              <a:alpha val="63000"/>
            </a:schemeClr>
          </a:solidFill>
          <a:effectLst/>
        </p:spPr>
        <p:txBody>
          <a:bodyPr wrap="square" anchor="t">
            <a:spAutoFit/>
          </a:bodyPr>
          <a:lstStyle/>
          <a:p>
            <a:pPr marL="304847" lvl="1" algn="just">
              <a:lnSpc>
                <a:spcPts val="3067"/>
              </a:lnSpc>
              <a:spcAft>
                <a:spcPts val="800"/>
              </a:spcAft>
              <a:buClr>
                <a:schemeClr val="tx2"/>
              </a:buClr>
              <a:buSzPct val="125000"/>
              <a:defRPr/>
            </a:pPr>
            <a:r>
              <a:rPr lang="en-US" sz="2933" dirty="0">
                <a:latin typeface="Arial" panose="020B0604020202020204" pitchFamily="34" charset="0"/>
                <a:cs typeface="Arial" panose="020B0604020202020204" pitchFamily="34" charset="0"/>
              </a:rPr>
              <a:t>Our method for identifying unknown bacteria from short reads that come from 16S </a:t>
            </a:r>
            <a:r>
              <a:rPr lang="en-US" sz="2933" dirty="0" err="1">
                <a:latin typeface="Arial" panose="020B0604020202020204" pitchFamily="34" charset="0"/>
                <a:cs typeface="Arial" panose="020B0604020202020204" pitchFamily="34" charset="0"/>
              </a:rPr>
              <a:t>rRNA</a:t>
            </a:r>
            <a:r>
              <a:rPr lang="en-US" sz="2933" dirty="0">
                <a:latin typeface="Arial" panose="020B0604020202020204" pitchFamily="34" charset="0"/>
                <a:cs typeface="Arial" panose="020B0604020202020204" pitchFamily="34" charset="0"/>
              </a:rPr>
              <a:t> genes of all bacteria (including known and unknown bacteria) in an environmental sample works as Fig. </a:t>
            </a:r>
          </a:p>
          <a:p>
            <a:pPr marL="685902" lvl="1" indent="-381057" algn="just">
              <a:lnSpc>
                <a:spcPts val="3067"/>
              </a:lnSpc>
              <a:spcAft>
                <a:spcPts val="800"/>
              </a:spcAft>
              <a:buClr>
                <a:schemeClr val="tx2"/>
              </a:buClr>
              <a:buSzPct val="125000"/>
              <a:buFont typeface="Arial" panose="020B0604020202020204" pitchFamily="34" charset="0"/>
              <a:buChar char="•"/>
              <a:defRPr/>
            </a:pPr>
            <a:r>
              <a:rPr lang="en-US" sz="2933" dirty="0">
                <a:latin typeface="Arial" panose="020B0604020202020204" pitchFamily="34" charset="0"/>
                <a:cs typeface="Arial" panose="020B0604020202020204" pitchFamily="34" charset="0"/>
              </a:rPr>
              <a:t>Clustering unmapped reads (step 3): each cluster is a collection of reads that cover a contiguous genomic region (Fig.2)</a:t>
            </a:r>
          </a:p>
        </p:txBody>
      </p:sp>
      <p:sp>
        <p:nvSpPr>
          <p:cNvPr id="114" name="TextBox 113">
            <a:extLst>
              <a:ext uri="{FF2B5EF4-FFF2-40B4-BE49-F238E27FC236}">
                <a16:creationId xmlns:a16="http://schemas.microsoft.com/office/drawing/2014/main" id="{0EF84E07-4904-45F2-8CF6-246EFA656098}"/>
              </a:ext>
            </a:extLst>
          </p:cNvPr>
          <p:cNvSpPr txBox="1"/>
          <p:nvPr/>
        </p:nvSpPr>
        <p:spPr>
          <a:xfrm>
            <a:off x="8556172" y="4673848"/>
            <a:ext cx="14969554" cy="2182649"/>
          </a:xfrm>
          <a:prstGeom prst="rect">
            <a:avLst/>
          </a:prstGeom>
          <a:solidFill>
            <a:schemeClr val="bg1">
              <a:alpha val="63000"/>
            </a:schemeClr>
          </a:solidFill>
          <a:effectLst/>
        </p:spPr>
        <p:txBody>
          <a:bodyPr wrap="square" anchor="t">
            <a:spAutoFit/>
          </a:bodyPr>
          <a:lstStyle/>
          <a:p>
            <a:pPr marL="685902" lvl="1" indent="-381057" algn="just">
              <a:lnSpc>
                <a:spcPts val="3067"/>
              </a:lnSpc>
              <a:spcAft>
                <a:spcPts val="800"/>
              </a:spcAft>
              <a:buClr>
                <a:schemeClr val="tx2"/>
              </a:buClr>
              <a:buSzPct val="125000"/>
              <a:buFont typeface="Arial" charset="0"/>
              <a:buChar char="•"/>
              <a:defRPr/>
            </a:pPr>
            <a:r>
              <a:rPr lang="en-US" sz="2933" dirty="0">
                <a:latin typeface="Arial" panose="020B0604020202020204" pitchFamily="34" charset="0"/>
                <a:ea typeface="Arial" charset="0"/>
                <a:cs typeface="Arial" panose="020B0604020202020204" pitchFamily="34" charset="0"/>
              </a:rPr>
              <a:t>Quantification and identification of microbial genomes based on next-generation sequencing data is a challenging problem in metagenomics.</a:t>
            </a:r>
          </a:p>
          <a:p>
            <a:pPr marL="685902" lvl="1" indent="-381057" algn="just">
              <a:lnSpc>
                <a:spcPts val="3067"/>
              </a:lnSpc>
              <a:spcAft>
                <a:spcPts val="800"/>
              </a:spcAft>
              <a:buClr>
                <a:schemeClr val="tx2"/>
              </a:buClr>
              <a:buSzPct val="125000"/>
              <a:buFont typeface="Arial" charset="0"/>
              <a:buChar char="•"/>
              <a:defRPr/>
            </a:pPr>
            <a:r>
              <a:rPr lang="en-US" sz="2933" dirty="0">
                <a:latin typeface="Arial" panose="020B0604020202020204" pitchFamily="34" charset="0"/>
                <a:cs typeface="Arial" panose="020B0604020202020204" pitchFamily="34" charset="0"/>
              </a:rPr>
              <a:t>Current methods have mostly focused on analyzing bacteria whose genomes have been sequenced, such analyses are, however, complicated by the presence of unknown bacteria or bacteria whose genomes have not been sequence.</a:t>
            </a:r>
          </a:p>
        </p:txBody>
      </p:sp>
      <p:sp>
        <p:nvSpPr>
          <p:cNvPr id="4" name="Rectangle 5"/>
          <p:cNvSpPr>
            <a:spLocks noChangeArrowheads="1"/>
          </p:cNvSpPr>
          <p:nvPr/>
        </p:nvSpPr>
        <p:spPr bwMode="auto">
          <a:xfrm>
            <a:off x="2053166" y="42372"/>
            <a:ext cx="28644066" cy="3970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0829" tIns="30409" rIns="60829" bIns="30409" anchor="t">
            <a:spAutoFit/>
          </a:bodyPr>
          <a:lstStyle>
            <a:lvl1pPr>
              <a:defRPr sz="2900">
                <a:solidFill>
                  <a:schemeClr val="tx1"/>
                </a:solidFill>
                <a:latin typeface="Arial Narrow" charset="0"/>
                <a:ea typeface="ＭＳ Ｐゴシック" charset="-128"/>
              </a:defRPr>
            </a:lvl1pPr>
            <a:lvl2pPr marL="37931725" indent="-37474525">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gn="ctr">
              <a:lnSpc>
                <a:spcPct val="150000"/>
              </a:lnSpc>
              <a:defRPr/>
            </a:pPr>
            <a:r>
              <a:rPr lang="en-US" sz="5868" dirty="0">
                <a:solidFill>
                  <a:srgbClr val="FFFFFF"/>
                </a:solidFill>
                <a:latin typeface="+mn-lt"/>
                <a:ea typeface="Arial" charset="0"/>
              </a:rPr>
              <a:t>Unknown Bacteria Detection in Oral Microbial Communities Using 16S </a:t>
            </a:r>
            <a:r>
              <a:rPr lang="en-US" sz="5868" dirty="0" err="1">
                <a:solidFill>
                  <a:srgbClr val="FFFFFF"/>
                </a:solidFill>
                <a:latin typeface="+mn-lt"/>
                <a:ea typeface="Arial" charset="0"/>
              </a:rPr>
              <a:t>rRNA</a:t>
            </a:r>
            <a:r>
              <a:rPr lang="en-US" sz="5868" dirty="0">
                <a:solidFill>
                  <a:srgbClr val="FFFFFF"/>
                </a:solidFill>
                <a:latin typeface="+mn-lt"/>
                <a:ea typeface="Arial" charset="0"/>
              </a:rPr>
              <a:t> Genes</a:t>
            </a:r>
            <a:endParaRPr lang="en-US" sz="1933" dirty="0">
              <a:solidFill>
                <a:srgbClr val="666666"/>
              </a:solidFill>
              <a:latin typeface="Arial Narrow"/>
              <a:ea typeface="Arial" charset="0"/>
            </a:endParaRPr>
          </a:p>
          <a:p>
            <a:pPr algn="ctr">
              <a:lnSpc>
                <a:spcPct val="150000"/>
              </a:lnSpc>
              <a:spcBef>
                <a:spcPts val="400"/>
              </a:spcBef>
              <a:spcAft>
                <a:spcPts val="1200"/>
              </a:spcAft>
              <a:defRPr/>
            </a:pPr>
            <a:r>
              <a:rPr lang="en-US" altLang="en-US" sz="4400" b="1" dirty="0">
                <a:solidFill>
                  <a:srgbClr val="FFFFFF"/>
                </a:solidFill>
                <a:latin typeface="+mn-lt"/>
                <a:ea typeface="Arial" charset="0"/>
              </a:rPr>
              <a:t>Quang</a:t>
            </a:r>
            <a:r>
              <a:rPr lang="en-US" altLang="en-US" sz="4400" b="1" dirty="0">
                <a:solidFill>
                  <a:srgbClr val="FFFFFF"/>
                </a:solidFill>
                <a:latin typeface="+mn-lt"/>
                <a:ea typeface="Arial" charset="0"/>
                <a:cs typeface="Arial"/>
              </a:rPr>
              <a:t> Tran, Diem-Trang Pham and </a:t>
            </a:r>
            <a:r>
              <a:rPr lang="en-US" altLang="en-US" sz="4400" b="1" dirty="0" err="1">
                <a:solidFill>
                  <a:srgbClr val="FFFFFF"/>
                </a:solidFill>
                <a:latin typeface="+mn-lt"/>
                <a:ea typeface="Arial" charset="0"/>
                <a:cs typeface="Arial"/>
              </a:rPr>
              <a:t>Vinhthuy</a:t>
            </a:r>
            <a:r>
              <a:rPr lang="en-US" altLang="en-US" sz="4400" b="1" dirty="0">
                <a:solidFill>
                  <a:srgbClr val="FFFFFF"/>
                </a:solidFill>
                <a:latin typeface="+mn-lt"/>
                <a:ea typeface="Arial" charset="0"/>
                <a:cs typeface="Arial"/>
              </a:rPr>
              <a:t> Phan</a:t>
            </a:r>
            <a:endParaRPr lang="en-US" altLang="en-US" sz="4400" b="1" baseline="30000" dirty="0">
              <a:solidFill>
                <a:srgbClr val="FFFFFF"/>
              </a:solidFill>
              <a:latin typeface="+mn-lt"/>
              <a:ea typeface="Arial" charset="0"/>
              <a:cs typeface="Arial"/>
            </a:endParaRPr>
          </a:p>
          <a:p>
            <a:pPr algn="ctr">
              <a:defRPr/>
            </a:pPr>
            <a:r>
              <a:rPr lang="en-US" altLang="en-US" sz="5000" baseline="30000" dirty="0">
                <a:solidFill>
                  <a:srgbClr val="FFFFFF"/>
                </a:solidFill>
                <a:latin typeface="+mn-lt"/>
                <a:ea typeface="Arial" charset="0"/>
              </a:rPr>
              <a:t> </a:t>
            </a:r>
            <a:r>
              <a:rPr lang="en-US" altLang="en-US" sz="5000" dirty="0">
                <a:solidFill>
                  <a:srgbClr val="FFFFFF"/>
                </a:solidFill>
                <a:latin typeface="+mn-lt"/>
                <a:ea typeface="Arial" charset="0"/>
              </a:rPr>
              <a:t>Department of Computer Science, The University of Memphis</a:t>
            </a:r>
            <a:endParaRPr lang="en-US" altLang="en-US" sz="5000" dirty="0">
              <a:solidFill>
                <a:srgbClr val="FFFFFF"/>
              </a:solidFill>
              <a:latin typeface="+mn-lt"/>
              <a:ea typeface="Arial" charset="0"/>
              <a:cs typeface="Arial"/>
            </a:endParaRPr>
          </a:p>
          <a:p>
            <a:pPr>
              <a:spcBef>
                <a:spcPts val="1200"/>
              </a:spcBef>
              <a:defRPr/>
            </a:pPr>
            <a:r>
              <a:rPr lang="en-US" altLang="en-US" sz="2667" dirty="0">
                <a:solidFill>
                  <a:srgbClr val="FFFFFF"/>
                </a:solidFill>
                <a:latin typeface="+mn-lt"/>
                <a:ea typeface="Arial" charset="0"/>
              </a:rPr>
              <a:t>,  </a:t>
            </a:r>
          </a:p>
        </p:txBody>
      </p:sp>
      <p:sp>
        <p:nvSpPr>
          <p:cNvPr id="5" name="TextBox 1"/>
          <p:cNvSpPr txBox="1">
            <a:spLocks noChangeArrowheads="1"/>
          </p:cNvSpPr>
          <p:nvPr/>
        </p:nvSpPr>
        <p:spPr bwMode="auto">
          <a:xfrm>
            <a:off x="2438400" y="4005642"/>
            <a:ext cx="6553200" cy="38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endParaRPr lang="en-US" altLang="en-US" sz="1933">
              <a:latin typeface="Arial" charset="0"/>
              <a:ea typeface="Arial" charset="0"/>
            </a:endParaRPr>
          </a:p>
        </p:txBody>
      </p:sp>
      <p:sp>
        <p:nvSpPr>
          <p:cNvPr id="8" name="TextBox 7"/>
          <p:cNvSpPr txBox="1"/>
          <p:nvPr/>
        </p:nvSpPr>
        <p:spPr>
          <a:xfrm>
            <a:off x="9554706" y="4072639"/>
            <a:ext cx="6553200" cy="605422"/>
          </a:xfrm>
          <a:prstGeom prst="rect">
            <a:avLst/>
          </a:prstGeom>
          <a:noFill/>
          <a:effectLst/>
        </p:spPr>
        <p:txBody>
          <a:bodyPr anchor="t">
            <a:spAutoFit/>
          </a:bodyPr>
          <a:lstStyle/>
          <a:p>
            <a:pPr>
              <a:defRPr/>
            </a:pPr>
            <a:r>
              <a:rPr lang="en-US" sz="3334" b="1" dirty="0">
                <a:solidFill>
                  <a:srgbClr val="005BBB"/>
                </a:solidFill>
              </a:rPr>
              <a:t>Motivation</a:t>
            </a:r>
            <a:endParaRPr lang="en-US" sz="3334" dirty="0"/>
          </a:p>
        </p:txBody>
      </p:sp>
      <p:sp>
        <p:nvSpPr>
          <p:cNvPr id="10" name="TextBox 9"/>
          <p:cNvSpPr txBox="1"/>
          <p:nvPr/>
        </p:nvSpPr>
        <p:spPr>
          <a:xfrm>
            <a:off x="9565486" y="7436955"/>
            <a:ext cx="6553200" cy="605422"/>
          </a:xfrm>
          <a:prstGeom prst="rect">
            <a:avLst/>
          </a:prstGeom>
          <a:noFill/>
          <a:effectLst/>
        </p:spPr>
        <p:txBody>
          <a:bodyPr>
            <a:spAutoFit/>
          </a:bodyPr>
          <a:lstStyle/>
          <a:p>
            <a:pPr>
              <a:defRPr/>
            </a:pPr>
            <a:r>
              <a:rPr lang="en-US" sz="3334" b="1" dirty="0">
                <a:solidFill>
                  <a:srgbClr val="005BBB"/>
                </a:solidFill>
              </a:rPr>
              <a:t>Methods</a:t>
            </a:r>
            <a:r>
              <a:rPr lang="en-US" sz="3200" b="1" dirty="0">
                <a:solidFill>
                  <a:srgbClr val="005BBB"/>
                </a:solidFill>
              </a:rPr>
              <a:t> </a:t>
            </a:r>
          </a:p>
        </p:txBody>
      </p:sp>
      <p:sp>
        <p:nvSpPr>
          <p:cNvPr id="20" name="TextBox 19"/>
          <p:cNvSpPr txBox="1"/>
          <p:nvPr/>
        </p:nvSpPr>
        <p:spPr>
          <a:xfrm>
            <a:off x="24910772" y="4089225"/>
            <a:ext cx="6494692" cy="605422"/>
          </a:xfrm>
          <a:prstGeom prst="rect">
            <a:avLst/>
          </a:prstGeom>
          <a:noFill/>
        </p:spPr>
        <p:txBody>
          <a:bodyPr wrap="square" anchor="t">
            <a:spAutoFit/>
          </a:bodyPr>
          <a:lstStyle/>
          <a:p>
            <a:pPr>
              <a:defRPr/>
            </a:pPr>
            <a:r>
              <a:rPr lang="en-US" sz="3334" b="1" dirty="0">
                <a:solidFill>
                  <a:srgbClr val="005BBB"/>
                </a:solidFill>
              </a:rPr>
              <a:t>Experiments and Results</a:t>
            </a:r>
          </a:p>
        </p:txBody>
      </p:sp>
      <p:sp>
        <p:nvSpPr>
          <p:cNvPr id="22" name="TextBox 21"/>
          <p:cNvSpPr txBox="1"/>
          <p:nvPr/>
        </p:nvSpPr>
        <p:spPr>
          <a:xfrm>
            <a:off x="24805065" y="16714693"/>
            <a:ext cx="6553200" cy="605422"/>
          </a:xfrm>
          <a:prstGeom prst="rect">
            <a:avLst/>
          </a:prstGeom>
          <a:noFill/>
          <a:effectLst/>
        </p:spPr>
        <p:txBody>
          <a:bodyPr>
            <a:spAutoFit/>
          </a:bodyPr>
          <a:lstStyle/>
          <a:p>
            <a:pPr>
              <a:defRPr/>
            </a:pPr>
            <a:r>
              <a:rPr lang="en-US" sz="3334" b="1" dirty="0">
                <a:solidFill>
                  <a:srgbClr val="005BBB"/>
                </a:solidFill>
              </a:rPr>
              <a:t>References</a:t>
            </a:r>
          </a:p>
        </p:txBody>
      </p:sp>
      <p:sp>
        <p:nvSpPr>
          <p:cNvPr id="36" name="TextBox 35"/>
          <p:cNvSpPr txBox="1"/>
          <p:nvPr/>
        </p:nvSpPr>
        <p:spPr>
          <a:xfrm>
            <a:off x="24805065" y="12152259"/>
            <a:ext cx="6527800" cy="605422"/>
          </a:xfrm>
          <a:prstGeom prst="rect">
            <a:avLst/>
          </a:prstGeom>
          <a:noFill/>
        </p:spPr>
        <p:txBody>
          <a:bodyPr wrap="square" anchor="t">
            <a:spAutoFit/>
          </a:bodyPr>
          <a:lstStyle/>
          <a:p>
            <a:pPr>
              <a:defRPr/>
            </a:pPr>
            <a:r>
              <a:rPr lang="en-US" sz="3334" b="1" dirty="0">
                <a:solidFill>
                  <a:srgbClr val="005BBB"/>
                </a:solidFill>
              </a:rPr>
              <a:t>Conclusion</a:t>
            </a:r>
            <a:endParaRPr lang="en-US" sz="3334" dirty="0"/>
          </a:p>
        </p:txBody>
      </p:sp>
      <p:sp>
        <p:nvSpPr>
          <p:cNvPr id="37" name="TextBox 36"/>
          <p:cNvSpPr txBox="1"/>
          <p:nvPr/>
        </p:nvSpPr>
        <p:spPr>
          <a:xfrm>
            <a:off x="24875561" y="4729014"/>
            <a:ext cx="7027184" cy="7313797"/>
          </a:xfrm>
          <a:prstGeom prst="rect">
            <a:avLst/>
          </a:prstGeom>
          <a:solidFill>
            <a:schemeClr val="bg1">
              <a:alpha val="63000"/>
            </a:schemeClr>
          </a:solidFill>
          <a:effectLst/>
        </p:spPr>
        <p:txBody>
          <a:bodyPr wrap="square" anchor="t">
            <a:spAutoFit/>
          </a:bodyPr>
          <a:lstStyle/>
          <a:p>
            <a:pPr marL="381057" indent="-381057" algn="just">
              <a:buFont typeface="Arial" panose="020B0604020202020204" pitchFamily="34" charset="0"/>
              <a:buChar char="•"/>
              <a:defRPr/>
            </a:pPr>
            <a:r>
              <a:rPr lang="en-US" sz="2933" dirty="0">
                <a:latin typeface="Arial" panose="020B0604020202020204" pitchFamily="34" charset="0"/>
                <a:cs typeface="Arial" panose="020B0604020202020204" pitchFamily="34" charset="0"/>
              </a:rPr>
              <a:t>Human Oral Microbiome Database 16SrRNA genes: 899 sequences, varied lengths: 1,323 to 1656 bases. Read coverage was 10x to 100x and percentage of unknown bacteria: 1% to 16%, Illumina sequencing platform </a:t>
            </a:r>
          </a:p>
          <a:p>
            <a:pPr marL="381057" indent="-381057" algn="just">
              <a:buFont typeface="Arial" panose="020B0604020202020204" pitchFamily="34" charset="0"/>
              <a:buChar char="•"/>
              <a:defRPr/>
            </a:pPr>
            <a:r>
              <a:rPr lang="en-US" sz="2933" dirty="0">
                <a:latin typeface="Arial" panose="020B0604020202020204" pitchFamily="34" charset="0"/>
                <a:cs typeface="Arial" panose="020B0604020202020204" pitchFamily="34" charset="0"/>
              </a:rPr>
              <a:t>The affect of coverage on prediction accuracy (Fig. 4L): prediction accuracy was higher at higher coverage. As coverage approached 100x, clusters became less homogenous.</a:t>
            </a:r>
            <a:endParaRPr lang="en-US" sz="2933" dirty="0">
              <a:latin typeface="Arial" panose="020B0604020202020204" pitchFamily="34" charset="0"/>
              <a:cs typeface="Arial"/>
            </a:endParaRPr>
          </a:p>
          <a:p>
            <a:pPr marL="381057" indent="-381057" algn="just">
              <a:buFont typeface="Arial" panose="020B0604020202020204" pitchFamily="34" charset="0"/>
              <a:buChar char="•"/>
              <a:defRPr/>
            </a:pPr>
            <a:r>
              <a:rPr lang="en-US" sz="2933" dirty="0">
                <a:latin typeface="Arial" panose="020B0604020202020204" pitchFamily="34" charset="0"/>
                <a:cs typeface="Arial" panose="020B0604020202020204" pitchFamily="34" charset="0"/>
              </a:rPr>
              <a:t>The affect of unknown bacteria concentration (Fig. 4R): Prediction accuracy tended to decrease with more unknown bacteria (dropping dramatically @ 16%)</a:t>
            </a:r>
          </a:p>
        </p:txBody>
      </p:sp>
      <p:sp>
        <p:nvSpPr>
          <p:cNvPr id="112" name="TextBox 111">
            <a:extLst>
              <a:ext uri="{FF2B5EF4-FFF2-40B4-BE49-F238E27FC236}">
                <a16:creationId xmlns:a16="http://schemas.microsoft.com/office/drawing/2014/main" id="{81EED01A-0A79-4E21-8457-449FEB0C1765}"/>
              </a:ext>
            </a:extLst>
          </p:cNvPr>
          <p:cNvSpPr txBox="1"/>
          <p:nvPr/>
        </p:nvSpPr>
        <p:spPr>
          <a:xfrm>
            <a:off x="10553851" y="20264188"/>
            <a:ext cx="12428393" cy="1169359"/>
          </a:xfrm>
          <a:prstGeom prst="rect">
            <a:avLst/>
          </a:prstGeom>
          <a:solidFill>
            <a:schemeClr val="bg1">
              <a:alpha val="42000"/>
            </a:schemeClr>
          </a:solidFill>
        </p:spPr>
        <p:txBody>
          <a:bodyPr wrap="square" anchor="t">
            <a:spAutoFit/>
          </a:bodyPr>
          <a:lstStyle/>
          <a:p>
            <a:pPr>
              <a:spcBef>
                <a:spcPts val="400"/>
              </a:spcBef>
              <a:buClr>
                <a:schemeClr val="tx2"/>
              </a:buClr>
              <a:defRPr/>
            </a:pPr>
            <a:r>
              <a:rPr lang="en-US" sz="2333" i="1" dirty="0">
                <a:latin typeface="Arial" charset="0"/>
                <a:ea typeface="Arial" charset="0"/>
                <a:cs typeface="Arial" charset="0"/>
              </a:rPr>
              <a:t>Figure 4. (L) Accuracy of predicting unknown bacteria (measured by 4 different metrics) at read coverage ranging from 10x to 100x, (R) Accuracy of predicting unknown bacteria (measured by 4 different metrics) at different amount of unknown bacteria</a:t>
            </a:r>
          </a:p>
        </p:txBody>
      </p:sp>
      <p:sp>
        <p:nvSpPr>
          <p:cNvPr id="113" name="TextBox 112">
            <a:extLst>
              <a:ext uri="{FF2B5EF4-FFF2-40B4-BE49-F238E27FC236}">
                <a16:creationId xmlns:a16="http://schemas.microsoft.com/office/drawing/2014/main" id="{7D7928B2-0AFF-414D-BDC5-C03208BC8851}"/>
              </a:ext>
            </a:extLst>
          </p:cNvPr>
          <p:cNvSpPr txBox="1"/>
          <p:nvPr/>
        </p:nvSpPr>
        <p:spPr>
          <a:xfrm>
            <a:off x="24875563" y="12771122"/>
            <a:ext cx="7027182" cy="3703065"/>
          </a:xfrm>
          <a:prstGeom prst="rect">
            <a:avLst/>
          </a:prstGeom>
          <a:solidFill>
            <a:schemeClr val="bg1">
              <a:alpha val="63000"/>
            </a:schemeClr>
          </a:solidFill>
          <a:effectLst/>
        </p:spPr>
        <p:txBody>
          <a:bodyPr wrap="square" anchor="t">
            <a:spAutoFit/>
          </a:bodyPr>
          <a:lstStyle/>
          <a:p>
            <a:pPr marL="381057" indent="-381057" algn="just">
              <a:buFont typeface="Arial" panose="020B0604020202020204" pitchFamily="34" charset="0"/>
              <a:buChar char="•"/>
              <a:defRPr/>
            </a:pPr>
            <a:r>
              <a:rPr lang="en-US" sz="2933" dirty="0">
                <a:cs typeface="Arial"/>
              </a:rPr>
              <a:t>We found this method made accurate and robust predictions at different read coverages and percentages of unknown bacteria. </a:t>
            </a:r>
          </a:p>
          <a:p>
            <a:pPr marL="381057" indent="-381057" algn="just">
              <a:buFont typeface="Arial" panose="020B0604020202020204" pitchFamily="34" charset="0"/>
              <a:buChar char="•"/>
              <a:defRPr/>
            </a:pPr>
            <a:r>
              <a:rPr lang="en-US" sz="2933" dirty="0">
                <a:cs typeface="Arial"/>
              </a:rPr>
              <a:t>Pros: A reduction in experimental and computational costs and a potentially high accuracy across samples due to the strong conservation of the 16S </a:t>
            </a:r>
            <a:r>
              <a:rPr lang="en-US" sz="2933" dirty="0" err="1">
                <a:cs typeface="Arial"/>
              </a:rPr>
              <a:t>rRNA</a:t>
            </a:r>
            <a:r>
              <a:rPr lang="en-US" sz="2933" dirty="0">
                <a:cs typeface="Arial"/>
              </a:rPr>
              <a:t> gene. </a:t>
            </a:r>
            <a:endParaRPr lang="en-US" sz="3456" dirty="0">
              <a:cs typeface="Arial"/>
            </a:endParaRPr>
          </a:p>
        </p:txBody>
      </p:sp>
      <p:sp>
        <p:nvSpPr>
          <p:cNvPr id="45" name="TextBox 44"/>
          <p:cNvSpPr txBox="1"/>
          <p:nvPr/>
        </p:nvSpPr>
        <p:spPr>
          <a:xfrm>
            <a:off x="1108214" y="11518993"/>
            <a:ext cx="6702032" cy="2297680"/>
          </a:xfrm>
          <a:prstGeom prst="rect">
            <a:avLst/>
          </a:prstGeom>
          <a:solidFill>
            <a:schemeClr val="bg1">
              <a:alpha val="42000"/>
            </a:schemeClr>
          </a:solidFill>
        </p:spPr>
        <p:txBody>
          <a:bodyPr wrap="square" anchor="t">
            <a:spAutoFit/>
          </a:bodyPr>
          <a:lstStyle/>
          <a:p>
            <a:pPr>
              <a:spcBef>
                <a:spcPts val="400"/>
              </a:spcBef>
              <a:buClr>
                <a:schemeClr val="tx2"/>
              </a:buClr>
              <a:defRPr/>
            </a:pPr>
            <a:r>
              <a:rPr lang="en-US" sz="2333" i="1" dirty="0">
                <a:latin typeface="Arial" charset="0"/>
                <a:ea typeface="Arial" charset="0"/>
                <a:cs typeface="Arial" charset="0"/>
              </a:rPr>
              <a:t>Figure 1. (L) </a:t>
            </a:r>
            <a:r>
              <a:rPr lang="en-US" sz="2333" dirty="0">
                <a:latin typeface="Arial" charset="0"/>
                <a:ea typeface="Arial" charset="0"/>
                <a:cs typeface="Arial" charset="0"/>
              </a:rPr>
              <a:t>Sequencing machine takes a sample, and then produce short reads (</a:t>
            </a:r>
            <a:r>
              <a:rPr lang="fr-FR" sz="2333" dirty="0">
                <a:latin typeface="Arial" charset="0"/>
                <a:ea typeface="Arial" charset="0"/>
                <a:cs typeface="Arial" charset="0"/>
              </a:rPr>
              <a:t>Source: https://www.intechopen.com</a:t>
            </a:r>
            <a:r>
              <a:rPr lang="en-US" sz="2333" dirty="0">
                <a:latin typeface="Arial" charset="0"/>
                <a:ea typeface="Arial" charset="0"/>
                <a:cs typeface="Arial" charset="0"/>
              </a:rPr>
              <a:t>). </a:t>
            </a:r>
            <a:br>
              <a:rPr lang="en-US" sz="2333" dirty="0">
                <a:latin typeface="Arial" charset="0"/>
                <a:ea typeface="Arial" charset="0"/>
                <a:cs typeface="Arial" charset="0"/>
              </a:rPr>
            </a:br>
            <a:r>
              <a:rPr lang="en-US" sz="2333" dirty="0">
                <a:latin typeface="Arial" charset="0"/>
                <a:ea typeface="Arial" charset="0"/>
                <a:cs typeface="Arial" charset="0"/>
              </a:rPr>
              <a:t>(R) From these reads, we classify reads to sequences and profile environmental samples.</a:t>
            </a:r>
          </a:p>
          <a:p>
            <a:pPr>
              <a:spcBef>
                <a:spcPts val="400"/>
              </a:spcBef>
              <a:buClr>
                <a:schemeClr val="tx2"/>
              </a:buClr>
              <a:defRPr/>
            </a:pPr>
            <a:r>
              <a:rPr lang="fr-FR" sz="2333" dirty="0">
                <a:latin typeface="Arial" charset="0"/>
                <a:ea typeface="Arial" charset="0"/>
                <a:cs typeface="Arial" charset="0"/>
              </a:rPr>
              <a:t>(Source: http://www.cbs.dtu.dk/)</a:t>
            </a:r>
            <a:endParaRPr lang="en-US" sz="2333" dirty="0">
              <a:latin typeface="Arial" charset="0"/>
              <a:ea typeface="Arial" charset="0"/>
              <a:cs typeface="Arial" charset="0"/>
            </a:endParaRPr>
          </a:p>
        </p:txBody>
      </p:sp>
      <p:pic>
        <p:nvPicPr>
          <p:cNvPr id="2" name="Picture 8" descr="A close up of a sign&#10;&#10;Description generated with high confidence">
            <a:extLst>
              <a:ext uri="{FF2B5EF4-FFF2-40B4-BE49-F238E27FC236}">
                <a16:creationId xmlns:a16="http://schemas.microsoft.com/office/drawing/2014/main" id="{CD9FAC05-A5FA-49E7-8F2F-EB5978ACA5AC}"/>
              </a:ext>
            </a:extLst>
          </p:cNvPr>
          <p:cNvPicPr>
            <a:picLocks noChangeAspect="1"/>
          </p:cNvPicPr>
          <p:nvPr/>
        </p:nvPicPr>
        <p:blipFill>
          <a:blip r:embed="rId3"/>
          <a:stretch>
            <a:fillRect/>
          </a:stretch>
        </p:blipFill>
        <p:spPr>
          <a:xfrm>
            <a:off x="5" y="3"/>
            <a:ext cx="2839452" cy="3686975"/>
          </a:xfrm>
          <a:prstGeom prst="rect">
            <a:avLst/>
          </a:prstGeom>
        </p:spPr>
      </p:pic>
      <p:pic>
        <p:nvPicPr>
          <p:cNvPr id="31" name="Picture 8" descr="A close up of a sign&#10;&#10;Description generated with high confidence">
            <a:extLst>
              <a:ext uri="{FF2B5EF4-FFF2-40B4-BE49-F238E27FC236}">
                <a16:creationId xmlns:a16="http://schemas.microsoft.com/office/drawing/2014/main" id="{59F02A08-0B67-4E60-9B26-EFDC993C596C}"/>
              </a:ext>
            </a:extLst>
          </p:cNvPr>
          <p:cNvPicPr>
            <a:picLocks noChangeAspect="1"/>
          </p:cNvPicPr>
          <p:nvPr/>
        </p:nvPicPr>
        <p:blipFill>
          <a:blip r:embed="rId3"/>
          <a:stretch>
            <a:fillRect/>
          </a:stretch>
        </p:blipFill>
        <p:spPr>
          <a:xfrm>
            <a:off x="30094414" y="3"/>
            <a:ext cx="2839452" cy="3686975"/>
          </a:xfrm>
          <a:prstGeom prst="rect">
            <a:avLst/>
          </a:prstGeom>
        </p:spPr>
      </p:pic>
      <p:pic>
        <p:nvPicPr>
          <p:cNvPr id="30" name="Picture 29" descr="https://mcbios.org/sites/mcbios.org/files/logo2_0.png">
            <a:extLst>
              <a:ext uri="{FF2B5EF4-FFF2-40B4-BE49-F238E27FC236}">
                <a16:creationId xmlns:a16="http://schemas.microsoft.com/office/drawing/2014/main" id="{470DFA84-3754-4714-8B11-75BA448ABED9}"/>
              </a:ext>
            </a:extLst>
          </p:cNvPr>
          <p:cNvPicPr>
            <a:picLocks noChangeAspect="1" noChangeArrowheads="1"/>
          </p:cNvPicPr>
          <p:nvPr/>
        </p:nvPicPr>
        <p:blipFill>
          <a:blip r:embed="rId4" cstate="print"/>
          <a:srcRect/>
          <a:stretch>
            <a:fillRect/>
          </a:stretch>
        </p:blipFill>
        <p:spPr bwMode="auto">
          <a:xfrm>
            <a:off x="24595315" y="19831615"/>
            <a:ext cx="3237455" cy="1773699"/>
          </a:xfrm>
          <a:prstGeom prst="rect">
            <a:avLst/>
          </a:prstGeom>
          <a:noFill/>
        </p:spPr>
      </p:pic>
      <p:pic>
        <p:nvPicPr>
          <p:cNvPr id="32" name="Picture 31" descr="https://www.nsfgrfp.org/images/nsf-logo.png">
            <a:extLst>
              <a:ext uri="{FF2B5EF4-FFF2-40B4-BE49-F238E27FC236}">
                <a16:creationId xmlns:a16="http://schemas.microsoft.com/office/drawing/2014/main" id="{677AE1EB-77C8-4A31-B59E-949DEB7C9079}"/>
              </a:ext>
            </a:extLst>
          </p:cNvPr>
          <p:cNvPicPr>
            <a:picLocks noChangeAspect="1" noChangeArrowheads="1"/>
          </p:cNvPicPr>
          <p:nvPr/>
        </p:nvPicPr>
        <p:blipFill>
          <a:blip r:embed="rId5" cstate="print"/>
          <a:srcRect/>
          <a:stretch>
            <a:fillRect/>
          </a:stretch>
        </p:blipFill>
        <p:spPr bwMode="auto">
          <a:xfrm>
            <a:off x="30313393" y="19660730"/>
            <a:ext cx="1483914" cy="1483914"/>
          </a:xfrm>
          <a:prstGeom prst="rect">
            <a:avLst/>
          </a:prstGeom>
          <a:noFill/>
        </p:spPr>
      </p:pic>
      <p:sp>
        <p:nvSpPr>
          <p:cNvPr id="23" name="TextBox 22"/>
          <p:cNvSpPr txBox="1"/>
          <p:nvPr/>
        </p:nvSpPr>
        <p:spPr>
          <a:xfrm>
            <a:off x="24805068" y="17426094"/>
            <a:ext cx="7097677" cy="1054135"/>
          </a:xfrm>
          <a:prstGeom prst="rect">
            <a:avLst/>
          </a:prstGeom>
          <a:solidFill>
            <a:schemeClr val="bg1">
              <a:alpha val="63000"/>
            </a:schemeClr>
          </a:solidFill>
          <a:effectLst/>
        </p:spPr>
        <p:txBody>
          <a:bodyPr wrap="square" anchor="t">
            <a:spAutoFit/>
          </a:bodyPr>
          <a:lstStyle/>
          <a:p>
            <a:pPr marL="495375" indent="-495375" algn="just">
              <a:lnSpc>
                <a:spcPts val="2533"/>
              </a:lnSpc>
              <a:buClr>
                <a:schemeClr val="tx2"/>
              </a:buClr>
              <a:buAutoNum type="arabicPeriod"/>
              <a:defRPr/>
            </a:pPr>
            <a:r>
              <a:rPr lang="en-US" sz="1800" dirty="0">
                <a:latin typeface="Arial" charset="0"/>
                <a:ea typeface="Arial" charset="0"/>
                <a:cs typeface="Arial" charset="0"/>
              </a:rPr>
              <a:t>Tran Q, Pham D-T, Phan V. "Using 16S </a:t>
            </a:r>
            <a:r>
              <a:rPr lang="en-US" sz="1800" dirty="0" err="1">
                <a:latin typeface="Arial" charset="0"/>
                <a:ea typeface="Arial" charset="0"/>
                <a:cs typeface="Arial" charset="0"/>
              </a:rPr>
              <a:t>rRNA</a:t>
            </a:r>
            <a:r>
              <a:rPr lang="en-US" sz="1800" dirty="0">
                <a:latin typeface="Arial" charset="0"/>
                <a:ea typeface="Arial" charset="0"/>
                <a:cs typeface="Arial" charset="0"/>
              </a:rPr>
              <a:t> gene as marker to detect unknown bacteria in microbial communities.", BMC Bioinformatics, 2017, Volume 18, N. 14, P 155.</a:t>
            </a:r>
            <a:endParaRPr lang="en-US" sz="1800" dirty="0">
              <a:cs typeface="Arial"/>
            </a:endParaRPr>
          </a:p>
        </p:txBody>
      </p:sp>
      <p:pic>
        <p:nvPicPr>
          <p:cNvPr id="34" name="Picture 4">
            <a:extLst>
              <a:ext uri="{FF2B5EF4-FFF2-40B4-BE49-F238E27FC236}">
                <a16:creationId xmlns:a16="http://schemas.microsoft.com/office/drawing/2014/main" id="{4272CE22-DE5D-4A24-9331-0FD48DB20782}"/>
              </a:ext>
            </a:extLst>
          </p:cNvPr>
          <p:cNvPicPr>
            <a:picLocks noChangeAspect="1"/>
          </p:cNvPicPr>
          <p:nvPr/>
        </p:nvPicPr>
        <p:blipFill>
          <a:blip r:embed="rId6" cstate="print"/>
          <a:stretch>
            <a:fillRect/>
          </a:stretch>
        </p:blipFill>
        <p:spPr>
          <a:xfrm>
            <a:off x="27969980" y="20318541"/>
            <a:ext cx="2010260" cy="865843"/>
          </a:xfrm>
          <a:prstGeom prst="rect">
            <a:avLst/>
          </a:prstGeom>
        </p:spPr>
      </p:pic>
      <p:pic>
        <p:nvPicPr>
          <p:cNvPr id="1026" name="Picture 2" descr="http://media.springernature.com/lw785/springer-static/image/art%3A10.1186%2Fs12859-017-1901-8/MediaObjects/12859_2017_1901_Fig4_HTML.gif">
            <a:extLst>
              <a:ext uri="{FF2B5EF4-FFF2-40B4-BE49-F238E27FC236}">
                <a16:creationId xmlns:a16="http://schemas.microsoft.com/office/drawing/2014/main" id="{D77C79F6-A5C2-4A40-A413-569D091A3DC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057678" y="14507884"/>
            <a:ext cx="5425777" cy="5486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media.springernature.com/lw785/springer-static/image/art%3A10.1186%2Fs12859-017-1901-8/MediaObjects/12859_2017_1901_Fig3_HTML.gif">
            <a:extLst>
              <a:ext uri="{FF2B5EF4-FFF2-40B4-BE49-F238E27FC236}">
                <a16:creationId xmlns:a16="http://schemas.microsoft.com/office/drawing/2014/main" id="{1E53C7C6-0DB0-48B0-B21F-851CC8017DD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316954" y="14507884"/>
            <a:ext cx="5463299" cy="54864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media.springernature.com/lw785/springer-static/image/art%3A10.1186%2Fs12859-017-1901-8/MediaObjects/12859_2017_1901_Fig2_HTML.gif">
            <a:extLst>
              <a:ext uri="{FF2B5EF4-FFF2-40B4-BE49-F238E27FC236}">
                <a16:creationId xmlns:a16="http://schemas.microsoft.com/office/drawing/2014/main" id="{85FF8537-2A70-407D-91AF-111B399C009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10538" y="12005122"/>
            <a:ext cx="5457053" cy="1158481"/>
          </a:xfrm>
          <a:prstGeom prst="rect">
            <a:avLst/>
          </a:prstGeom>
          <a:noFill/>
          <a:extLst>
            <a:ext uri="{909E8E84-426E-40DD-AFC4-6F175D3DCCD1}">
              <a14:hiddenFill xmlns:a14="http://schemas.microsoft.com/office/drawing/2010/main">
                <a:solidFill>
                  <a:srgbClr val="FFFFFF"/>
                </a:solidFill>
              </a14:hiddenFill>
            </a:ext>
          </a:extLst>
        </p:spPr>
      </p:pic>
      <p:sp>
        <p:nvSpPr>
          <p:cNvPr id="7" name="Flowchart: Process 6">
            <a:extLst>
              <a:ext uri="{FF2B5EF4-FFF2-40B4-BE49-F238E27FC236}">
                <a16:creationId xmlns:a16="http://schemas.microsoft.com/office/drawing/2014/main" id="{259B2C7E-BBBB-490D-B7F2-2505815961DF}"/>
              </a:ext>
            </a:extLst>
          </p:cNvPr>
          <p:cNvSpPr/>
          <p:nvPr/>
        </p:nvSpPr>
        <p:spPr>
          <a:xfrm>
            <a:off x="18894736" y="9910746"/>
            <a:ext cx="1652337" cy="76961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r>
              <a:rPr lang="en-US" sz="2000" dirty="0" err="1"/>
              <a:t>SAMtools</a:t>
            </a:r>
            <a:br>
              <a:rPr lang="en-US" sz="2000" dirty="0"/>
            </a:br>
            <a:r>
              <a:rPr lang="en-US" sz="2000" dirty="0"/>
              <a:t>filtering</a:t>
            </a:r>
          </a:p>
        </p:txBody>
      </p:sp>
      <p:sp>
        <p:nvSpPr>
          <p:cNvPr id="39" name="Flowchart: Process 38">
            <a:extLst>
              <a:ext uri="{FF2B5EF4-FFF2-40B4-BE49-F238E27FC236}">
                <a16:creationId xmlns:a16="http://schemas.microsoft.com/office/drawing/2014/main" id="{E23D2EBC-86E3-436F-97D8-DB2B3BDBD8DD}"/>
              </a:ext>
            </a:extLst>
          </p:cNvPr>
          <p:cNvSpPr/>
          <p:nvPr/>
        </p:nvSpPr>
        <p:spPr>
          <a:xfrm>
            <a:off x="18894736" y="8769734"/>
            <a:ext cx="1652337" cy="76961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r>
              <a:rPr lang="en-US" sz="2000" dirty="0"/>
              <a:t>Bowtie2</a:t>
            </a:r>
            <a:br>
              <a:rPr lang="en-US" sz="2000" dirty="0"/>
            </a:br>
            <a:r>
              <a:rPr lang="en-US" sz="2000" dirty="0"/>
              <a:t>alignment</a:t>
            </a:r>
          </a:p>
        </p:txBody>
      </p:sp>
      <p:sp>
        <p:nvSpPr>
          <p:cNvPr id="40" name="Flowchart: Process 39">
            <a:extLst>
              <a:ext uri="{FF2B5EF4-FFF2-40B4-BE49-F238E27FC236}">
                <a16:creationId xmlns:a16="http://schemas.microsoft.com/office/drawing/2014/main" id="{FF8F5AB8-2C2C-4797-9E00-C85094C48A95}"/>
              </a:ext>
            </a:extLst>
          </p:cNvPr>
          <p:cNvSpPr/>
          <p:nvPr/>
        </p:nvSpPr>
        <p:spPr>
          <a:xfrm>
            <a:off x="18541809" y="11135998"/>
            <a:ext cx="2358190" cy="769619"/>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r>
              <a:rPr lang="en-US" sz="2000" dirty="0"/>
              <a:t>Clustering unmapped reads</a:t>
            </a:r>
          </a:p>
        </p:txBody>
      </p:sp>
      <p:sp>
        <p:nvSpPr>
          <p:cNvPr id="41" name="Flowchart: Process 40">
            <a:extLst>
              <a:ext uri="{FF2B5EF4-FFF2-40B4-BE49-F238E27FC236}">
                <a16:creationId xmlns:a16="http://schemas.microsoft.com/office/drawing/2014/main" id="{2F0C6C78-1376-4193-B9AA-DBFBF97E720C}"/>
              </a:ext>
            </a:extLst>
          </p:cNvPr>
          <p:cNvSpPr/>
          <p:nvPr/>
        </p:nvSpPr>
        <p:spPr>
          <a:xfrm>
            <a:off x="18419705" y="12274454"/>
            <a:ext cx="2602398" cy="769619"/>
          </a:xfrm>
          <a:prstGeom prst="flowChartProcess">
            <a:avLst/>
          </a:prstGeom>
          <a:solidFill>
            <a:srgbClr val="00B050"/>
          </a:solidFill>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r>
              <a:rPr lang="en-US" sz="2000" dirty="0"/>
              <a:t>Unknown organisms</a:t>
            </a:r>
          </a:p>
        </p:txBody>
      </p:sp>
      <p:sp>
        <p:nvSpPr>
          <p:cNvPr id="42" name="Flowchart: Process 41">
            <a:extLst>
              <a:ext uri="{FF2B5EF4-FFF2-40B4-BE49-F238E27FC236}">
                <a16:creationId xmlns:a16="http://schemas.microsoft.com/office/drawing/2014/main" id="{36F16EC4-0286-4AC9-95C0-403308AD1348}"/>
              </a:ext>
            </a:extLst>
          </p:cNvPr>
          <p:cNvSpPr/>
          <p:nvPr/>
        </p:nvSpPr>
        <p:spPr>
          <a:xfrm>
            <a:off x="20280819" y="7415876"/>
            <a:ext cx="2233201" cy="769619"/>
          </a:xfrm>
          <a:prstGeom prst="flowChartProcess">
            <a:avLst/>
          </a:prstGeom>
          <a:noFill/>
          <a:ln>
            <a:noFill/>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r>
              <a:rPr lang="en-US" sz="2000" dirty="0"/>
              <a:t>Short reads from oral environments</a:t>
            </a:r>
          </a:p>
        </p:txBody>
      </p:sp>
      <p:sp>
        <p:nvSpPr>
          <p:cNvPr id="43" name="Flowchart: Process 42">
            <a:extLst>
              <a:ext uri="{FF2B5EF4-FFF2-40B4-BE49-F238E27FC236}">
                <a16:creationId xmlns:a16="http://schemas.microsoft.com/office/drawing/2014/main" id="{0E8BF366-E7EF-4024-B291-8FB301B53E61}"/>
              </a:ext>
            </a:extLst>
          </p:cNvPr>
          <p:cNvSpPr/>
          <p:nvPr/>
        </p:nvSpPr>
        <p:spPr>
          <a:xfrm>
            <a:off x="16859023" y="7438088"/>
            <a:ext cx="2749595" cy="769619"/>
          </a:xfrm>
          <a:prstGeom prst="flowChartProcess">
            <a:avLst/>
          </a:prstGeom>
          <a:noFill/>
          <a:ln>
            <a:noFill/>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r>
              <a:rPr lang="en-US" sz="2000" dirty="0"/>
              <a:t>Reference 16S </a:t>
            </a:r>
            <a:r>
              <a:rPr lang="en-US" sz="2000" dirty="0" err="1"/>
              <a:t>rRNA</a:t>
            </a:r>
            <a:r>
              <a:rPr lang="en-US" sz="2000" dirty="0"/>
              <a:t> genes Database</a:t>
            </a:r>
          </a:p>
        </p:txBody>
      </p:sp>
      <p:cxnSp>
        <p:nvCxnSpPr>
          <p:cNvPr id="13" name="Straight Arrow Connector 12">
            <a:extLst>
              <a:ext uri="{FF2B5EF4-FFF2-40B4-BE49-F238E27FC236}">
                <a16:creationId xmlns:a16="http://schemas.microsoft.com/office/drawing/2014/main" id="{B76EDBAB-65F9-4893-86AE-C67D4C607C13}"/>
              </a:ext>
            </a:extLst>
          </p:cNvPr>
          <p:cNvCxnSpPr>
            <a:cxnSpLocks/>
            <a:stCxn id="43" idx="2"/>
          </p:cNvCxnSpPr>
          <p:nvPr/>
        </p:nvCxnSpPr>
        <p:spPr>
          <a:xfrm>
            <a:off x="18233819" y="8207706"/>
            <a:ext cx="1087786" cy="482793"/>
          </a:xfrm>
          <a:prstGeom prst="straightConnector1">
            <a:avLst/>
          </a:prstGeom>
          <a:ln w="50800" cap="flat" cmpd="sng" algn="ctr">
            <a:solidFill>
              <a:schemeClr val="dk1"/>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51" name="Straight Arrow Connector 50">
            <a:extLst>
              <a:ext uri="{FF2B5EF4-FFF2-40B4-BE49-F238E27FC236}">
                <a16:creationId xmlns:a16="http://schemas.microsoft.com/office/drawing/2014/main" id="{EC1623C2-F3C0-4464-B427-BB99E62C4337}"/>
              </a:ext>
            </a:extLst>
          </p:cNvPr>
          <p:cNvCxnSpPr>
            <a:cxnSpLocks/>
          </p:cNvCxnSpPr>
          <p:nvPr/>
        </p:nvCxnSpPr>
        <p:spPr>
          <a:xfrm flipH="1">
            <a:off x="20003881" y="8185494"/>
            <a:ext cx="979535" cy="528717"/>
          </a:xfrm>
          <a:prstGeom prst="straightConnector1">
            <a:avLst/>
          </a:prstGeom>
          <a:ln w="50800" cap="flat" cmpd="sng" algn="ctr">
            <a:solidFill>
              <a:schemeClr val="dk1"/>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52" name="Straight Arrow Connector 51">
            <a:extLst>
              <a:ext uri="{FF2B5EF4-FFF2-40B4-BE49-F238E27FC236}">
                <a16:creationId xmlns:a16="http://schemas.microsoft.com/office/drawing/2014/main" id="{37DE92C9-5009-4AB4-866A-024F739EC303}"/>
              </a:ext>
            </a:extLst>
          </p:cNvPr>
          <p:cNvCxnSpPr>
            <a:cxnSpLocks/>
            <a:stCxn id="39" idx="2"/>
            <a:endCxn id="7" idx="0"/>
          </p:cNvCxnSpPr>
          <p:nvPr/>
        </p:nvCxnSpPr>
        <p:spPr>
          <a:xfrm>
            <a:off x="19720902" y="9539352"/>
            <a:ext cx="0" cy="371394"/>
          </a:xfrm>
          <a:prstGeom prst="straightConnector1">
            <a:avLst/>
          </a:prstGeom>
          <a:ln w="50800" cap="flat" cmpd="sng" algn="ctr">
            <a:solidFill>
              <a:schemeClr val="dk1"/>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53" name="Straight Arrow Connector 52">
            <a:extLst>
              <a:ext uri="{FF2B5EF4-FFF2-40B4-BE49-F238E27FC236}">
                <a16:creationId xmlns:a16="http://schemas.microsoft.com/office/drawing/2014/main" id="{6E1882D1-3880-4557-A320-DA97C13D08EE}"/>
              </a:ext>
            </a:extLst>
          </p:cNvPr>
          <p:cNvCxnSpPr>
            <a:cxnSpLocks/>
            <a:stCxn id="7" idx="2"/>
            <a:endCxn id="40" idx="0"/>
          </p:cNvCxnSpPr>
          <p:nvPr/>
        </p:nvCxnSpPr>
        <p:spPr>
          <a:xfrm flipH="1">
            <a:off x="19720903" y="10680364"/>
            <a:ext cx="1" cy="455633"/>
          </a:xfrm>
          <a:prstGeom prst="straightConnector1">
            <a:avLst/>
          </a:prstGeom>
          <a:ln w="50800" cap="flat" cmpd="sng" algn="ctr">
            <a:solidFill>
              <a:schemeClr val="dk1"/>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62" name="Straight Arrow Connector 61">
            <a:extLst>
              <a:ext uri="{FF2B5EF4-FFF2-40B4-BE49-F238E27FC236}">
                <a16:creationId xmlns:a16="http://schemas.microsoft.com/office/drawing/2014/main" id="{1E003A02-7638-4D90-9E7D-BC1A8163A2A3}"/>
              </a:ext>
            </a:extLst>
          </p:cNvPr>
          <p:cNvCxnSpPr>
            <a:cxnSpLocks/>
            <a:stCxn id="40" idx="2"/>
            <a:endCxn id="41" idx="0"/>
          </p:cNvCxnSpPr>
          <p:nvPr/>
        </p:nvCxnSpPr>
        <p:spPr>
          <a:xfrm>
            <a:off x="19720901" y="11905616"/>
            <a:ext cx="0" cy="368837"/>
          </a:xfrm>
          <a:prstGeom prst="straightConnector1">
            <a:avLst/>
          </a:prstGeom>
          <a:ln w="50800" cap="flat" cmpd="sng" algn="ctr">
            <a:solidFill>
              <a:schemeClr val="dk1"/>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65" name="TextBox 64">
            <a:extLst>
              <a:ext uri="{FF2B5EF4-FFF2-40B4-BE49-F238E27FC236}">
                <a16:creationId xmlns:a16="http://schemas.microsoft.com/office/drawing/2014/main" id="{16458FB5-B2BD-4319-999D-6FFC511C5764}"/>
              </a:ext>
            </a:extLst>
          </p:cNvPr>
          <p:cNvSpPr txBox="1"/>
          <p:nvPr/>
        </p:nvSpPr>
        <p:spPr>
          <a:xfrm>
            <a:off x="17359040" y="13367347"/>
            <a:ext cx="6789588" cy="451342"/>
          </a:xfrm>
          <a:prstGeom prst="rect">
            <a:avLst/>
          </a:prstGeom>
          <a:solidFill>
            <a:schemeClr val="bg1">
              <a:alpha val="42000"/>
            </a:schemeClr>
          </a:solidFill>
        </p:spPr>
        <p:txBody>
          <a:bodyPr wrap="square" anchor="t">
            <a:spAutoFit/>
          </a:bodyPr>
          <a:lstStyle/>
          <a:p>
            <a:pPr>
              <a:spcBef>
                <a:spcPts val="400"/>
              </a:spcBef>
              <a:buClr>
                <a:schemeClr val="tx2"/>
              </a:buClr>
              <a:defRPr/>
            </a:pPr>
            <a:r>
              <a:rPr lang="en-US" sz="2333" i="1" dirty="0">
                <a:latin typeface="Arial" charset="0"/>
                <a:ea typeface="Arial" charset="0"/>
                <a:cs typeface="Arial" charset="0"/>
              </a:rPr>
              <a:t>Figure 3. Workflow for detecting unknown bacteria</a:t>
            </a:r>
          </a:p>
        </p:txBody>
      </p:sp>
      <p:sp>
        <p:nvSpPr>
          <p:cNvPr id="74" name="TextBox 73">
            <a:extLst>
              <a:ext uri="{FF2B5EF4-FFF2-40B4-BE49-F238E27FC236}">
                <a16:creationId xmlns:a16="http://schemas.microsoft.com/office/drawing/2014/main" id="{7A1E210D-8166-4CCB-BD4B-C574E4E0D416}"/>
              </a:ext>
            </a:extLst>
          </p:cNvPr>
          <p:cNvSpPr txBox="1"/>
          <p:nvPr/>
        </p:nvSpPr>
        <p:spPr>
          <a:xfrm>
            <a:off x="20797267" y="8791603"/>
            <a:ext cx="3219117" cy="707694"/>
          </a:xfrm>
          <a:prstGeom prst="rect">
            <a:avLst/>
          </a:prstGeom>
          <a:noFill/>
        </p:spPr>
        <p:txBody>
          <a:bodyPr wrap="square" rtlCol="0">
            <a:spAutoFit/>
          </a:bodyPr>
          <a:lstStyle/>
          <a:p>
            <a:r>
              <a:rPr lang="en-US" sz="1333" dirty="0">
                <a:solidFill>
                  <a:schemeClr val="tx1">
                    <a:lumMod val="50000"/>
                  </a:schemeClr>
                </a:solidFill>
              </a:rPr>
              <a:t>Aligning reads to the collection of already-sequenced 16S </a:t>
            </a:r>
            <a:r>
              <a:rPr lang="en-US" sz="1333" dirty="0" err="1">
                <a:solidFill>
                  <a:schemeClr val="tx1">
                    <a:lumMod val="50000"/>
                  </a:schemeClr>
                </a:solidFill>
              </a:rPr>
              <a:t>rRNA</a:t>
            </a:r>
            <a:r>
              <a:rPr lang="en-US" sz="1333" dirty="0">
                <a:solidFill>
                  <a:schemeClr val="tx1">
                    <a:lumMod val="50000"/>
                  </a:schemeClr>
                </a:solidFill>
              </a:rPr>
              <a:t> genes of known bacteria</a:t>
            </a:r>
          </a:p>
        </p:txBody>
      </p:sp>
      <p:sp>
        <p:nvSpPr>
          <p:cNvPr id="83" name="TextBox 82">
            <a:extLst>
              <a:ext uri="{FF2B5EF4-FFF2-40B4-BE49-F238E27FC236}">
                <a16:creationId xmlns:a16="http://schemas.microsoft.com/office/drawing/2014/main" id="{180C9A19-8714-49C8-958D-3DF7A6043968}"/>
              </a:ext>
            </a:extLst>
          </p:cNvPr>
          <p:cNvSpPr txBox="1"/>
          <p:nvPr/>
        </p:nvSpPr>
        <p:spPr>
          <a:xfrm>
            <a:off x="20797267" y="10000464"/>
            <a:ext cx="3219117" cy="502573"/>
          </a:xfrm>
          <a:prstGeom prst="rect">
            <a:avLst/>
          </a:prstGeom>
          <a:noFill/>
        </p:spPr>
        <p:txBody>
          <a:bodyPr wrap="square" rtlCol="0">
            <a:spAutoFit/>
          </a:bodyPr>
          <a:lstStyle/>
          <a:p>
            <a:r>
              <a:rPr lang="en-US" sz="1333" dirty="0">
                <a:solidFill>
                  <a:schemeClr val="tx1">
                    <a:lumMod val="50000"/>
                  </a:schemeClr>
                </a:solidFill>
              </a:rPr>
              <a:t>Assuming reads that are not mapped  belong to unknown bacteria </a:t>
            </a:r>
          </a:p>
        </p:txBody>
      </p:sp>
      <p:sp>
        <p:nvSpPr>
          <p:cNvPr id="84" name="TextBox 83">
            <a:extLst>
              <a:ext uri="{FF2B5EF4-FFF2-40B4-BE49-F238E27FC236}">
                <a16:creationId xmlns:a16="http://schemas.microsoft.com/office/drawing/2014/main" id="{1C17A669-FB80-4C2C-BF36-0B9F25DB0E3C}"/>
              </a:ext>
            </a:extLst>
          </p:cNvPr>
          <p:cNvSpPr txBox="1"/>
          <p:nvPr/>
        </p:nvSpPr>
        <p:spPr>
          <a:xfrm>
            <a:off x="21022102" y="11247605"/>
            <a:ext cx="3219117" cy="502573"/>
          </a:xfrm>
          <a:prstGeom prst="rect">
            <a:avLst/>
          </a:prstGeom>
          <a:noFill/>
        </p:spPr>
        <p:txBody>
          <a:bodyPr wrap="square" rtlCol="0">
            <a:spAutoFit/>
          </a:bodyPr>
          <a:lstStyle/>
          <a:p>
            <a:r>
              <a:rPr lang="en-US" sz="1333" dirty="0">
                <a:solidFill>
                  <a:schemeClr val="tx1">
                    <a:lumMod val="50000"/>
                  </a:schemeClr>
                </a:solidFill>
              </a:rPr>
              <a:t>Clustering unmapped reads to distinct clusters</a:t>
            </a:r>
          </a:p>
        </p:txBody>
      </p:sp>
      <p:sp>
        <p:nvSpPr>
          <p:cNvPr id="85" name="TextBox 84">
            <a:extLst>
              <a:ext uri="{FF2B5EF4-FFF2-40B4-BE49-F238E27FC236}">
                <a16:creationId xmlns:a16="http://schemas.microsoft.com/office/drawing/2014/main" id="{ED84A2A7-2DD4-46E0-AABC-9A110CB91D79}"/>
              </a:ext>
            </a:extLst>
          </p:cNvPr>
          <p:cNvSpPr txBox="1"/>
          <p:nvPr/>
        </p:nvSpPr>
        <p:spPr>
          <a:xfrm>
            <a:off x="21122016" y="12376877"/>
            <a:ext cx="3219117" cy="502573"/>
          </a:xfrm>
          <a:prstGeom prst="rect">
            <a:avLst/>
          </a:prstGeom>
          <a:noFill/>
        </p:spPr>
        <p:txBody>
          <a:bodyPr wrap="square" rtlCol="0">
            <a:spAutoFit/>
          </a:bodyPr>
          <a:lstStyle/>
          <a:p>
            <a:r>
              <a:rPr lang="en-US" sz="1333" dirty="0">
                <a:solidFill>
                  <a:schemeClr val="tx1">
                    <a:lumMod val="50000"/>
                  </a:schemeClr>
                </a:solidFill>
              </a:rPr>
              <a:t>Each cluster represents a hypothetical unknown bacterium</a:t>
            </a:r>
          </a:p>
        </p:txBody>
      </p:sp>
      <p:sp>
        <p:nvSpPr>
          <p:cNvPr id="86" name="TextBox 85">
            <a:extLst>
              <a:ext uri="{FF2B5EF4-FFF2-40B4-BE49-F238E27FC236}">
                <a16:creationId xmlns:a16="http://schemas.microsoft.com/office/drawing/2014/main" id="{02C7CF11-4A56-47B6-AD19-7108195B76F2}"/>
              </a:ext>
            </a:extLst>
          </p:cNvPr>
          <p:cNvSpPr txBox="1"/>
          <p:nvPr/>
        </p:nvSpPr>
        <p:spPr>
          <a:xfrm>
            <a:off x="10384752" y="13330624"/>
            <a:ext cx="5463299" cy="810350"/>
          </a:xfrm>
          <a:prstGeom prst="rect">
            <a:avLst/>
          </a:prstGeom>
          <a:solidFill>
            <a:schemeClr val="bg1">
              <a:alpha val="42000"/>
            </a:schemeClr>
          </a:solidFill>
        </p:spPr>
        <p:txBody>
          <a:bodyPr wrap="square" anchor="t">
            <a:spAutoFit/>
          </a:bodyPr>
          <a:lstStyle/>
          <a:p>
            <a:pPr>
              <a:spcBef>
                <a:spcPts val="400"/>
              </a:spcBef>
              <a:buClr>
                <a:schemeClr val="tx2"/>
              </a:buClr>
              <a:defRPr/>
            </a:pPr>
            <a:r>
              <a:rPr lang="en-US" sz="2333" i="1" dirty="0">
                <a:latin typeface="Arial" charset="0"/>
                <a:ea typeface="Arial" charset="0"/>
                <a:cs typeface="Arial" charset="0"/>
              </a:rPr>
              <a:t>Figure 2. Reads mapped to a contiguous region of a 16S </a:t>
            </a:r>
            <a:r>
              <a:rPr lang="en-US" sz="2333" i="1" dirty="0" err="1">
                <a:latin typeface="Arial" charset="0"/>
                <a:ea typeface="Arial" charset="0"/>
                <a:cs typeface="Arial" charset="0"/>
              </a:rPr>
              <a:t>rRNA</a:t>
            </a:r>
            <a:r>
              <a:rPr lang="en-US" sz="2333" i="1" dirty="0">
                <a:latin typeface="Arial" charset="0"/>
                <a:ea typeface="Arial" charset="0"/>
                <a:cs typeface="Arial" charset="0"/>
              </a:rPr>
              <a:t> gene</a:t>
            </a:r>
          </a:p>
        </p:txBody>
      </p:sp>
      <p:sp>
        <p:nvSpPr>
          <p:cNvPr id="87" name="TextBox 86">
            <a:extLst>
              <a:ext uri="{FF2B5EF4-FFF2-40B4-BE49-F238E27FC236}">
                <a16:creationId xmlns:a16="http://schemas.microsoft.com/office/drawing/2014/main" id="{71436F7C-1AE8-41E1-BE54-840750B11B87}"/>
              </a:ext>
            </a:extLst>
          </p:cNvPr>
          <p:cNvSpPr txBox="1"/>
          <p:nvPr/>
        </p:nvSpPr>
        <p:spPr>
          <a:xfrm>
            <a:off x="444157" y="4079821"/>
            <a:ext cx="6822583" cy="605422"/>
          </a:xfrm>
          <a:prstGeom prst="rect">
            <a:avLst/>
          </a:prstGeom>
          <a:noFill/>
          <a:effectLst/>
        </p:spPr>
        <p:txBody>
          <a:bodyPr wrap="square">
            <a:spAutoFit/>
          </a:bodyPr>
          <a:lstStyle/>
          <a:p>
            <a:pPr>
              <a:defRPr/>
            </a:pPr>
            <a:r>
              <a:rPr lang="en-US" sz="3334" b="1" dirty="0">
                <a:solidFill>
                  <a:srgbClr val="005BBB"/>
                </a:solidFill>
              </a:rPr>
              <a:t>Introduction</a:t>
            </a:r>
          </a:p>
        </p:txBody>
      </p:sp>
      <p:sp>
        <p:nvSpPr>
          <p:cNvPr id="88" name="TextBox 87">
            <a:extLst>
              <a:ext uri="{FF2B5EF4-FFF2-40B4-BE49-F238E27FC236}">
                <a16:creationId xmlns:a16="http://schemas.microsoft.com/office/drawing/2014/main" id="{432C7136-9A67-44A0-A8EF-FBE239A0863B}"/>
              </a:ext>
            </a:extLst>
          </p:cNvPr>
          <p:cNvSpPr txBox="1"/>
          <p:nvPr/>
        </p:nvSpPr>
        <p:spPr>
          <a:xfrm>
            <a:off x="441154" y="4919188"/>
            <a:ext cx="6603192" cy="2875146"/>
          </a:xfrm>
          <a:prstGeom prst="rect">
            <a:avLst/>
          </a:prstGeom>
          <a:solidFill>
            <a:schemeClr val="bg1">
              <a:alpha val="63000"/>
            </a:schemeClr>
          </a:solidFill>
          <a:effectLst/>
        </p:spPr>
        <p:txBody>
          <a:bodyPr wrap="square" anchor="t">
            <a:spAutoFit/>
          </a:bodyPr>
          <a:lstStyle/>
          <a:p>
            <a:pPr marL="685902" lvl="1" indent="-381057" algn="just">
              <a:lnSpc>
                <a:spcPts val="3067"/>
              </a:lnSpc>
              <a:spcAft>
                <a:spcPts val="800"/>
              </a:spcAft>
              <a:buClr>
                <a:schemeClr val="tx2"/>
              </a:buClr>
              <a:buSzPct val="125000"/>
              <a:buFont typeface="Arial" charset="0"/>
              <a:buChar char="•"/>
              <a:defRPr/>
            </a:pPr>
            <a:r>
              <a:rPr lang="en-US" sz="2933" dirty="0">
                <a:cs typeface="Arial"/>
              </a:rPr>
              <a:t>Metagenomics is an application of modern genomic techniques to the study of microbial communities directly in their environments, bypassing the need for isolation and lab cultivation of individual species (Chen &amp; </a:t>
            </a:r>
            <a:r>
              <a:rPr lang="en-US" sz="2933" dirty="0" err="1">
                <a:cs typeface="Arial"/>
              </a:rPr>
              <a:t>Patcher</a:t>
            </a:r>
            <a:r>
              <a:rPr lang="en-US" sz="2933" dirty="0">
                <a:cs typeface="Arial"/>
              </a:rPr>
              <a:t> 2005) </a:t>
            </a:r>
            <a:endParaRPr lang="en-US" sz="3456" dirty="0">
              <a:cs typeface="Arial"/>
            </a:endParaRPr>
          </a:p>
        </p:txBody>
      </p:sp>
      <p:pic>
        <p:nvPicPr>
          <p:cNvPr id="91" name="Picture 6" descr="A picture containing indoor, sitting, monitor&#10;&#10;Description generated with high confidence">
            <a:extLst>
              <a:ext uri="{FF2B5EF4-FFF2-40B4-BE49-F238E27FC236}">
                <a16:creationId xmlns:a16="http://schemas.microsoft.com/office/drawing/2014/main" id="{A9D7F9CD-AEB0-4D31-BF41-BC68748B0B45}"/>
              </a:ext>
            </a:extLst>
          </p:cNvPr>
          <p:cNvPicPr>
            <a:picLocks noChangeAspect="1"/>
          </p:cNvPicPr>
          <p:nvPr/>
        </p:nvPicPr>
        <p:blipFill>
          <a:blip r:embed="rId10" cstate="print"/>
          <a:stretch>
            <a:fillRect/>
          </a:stretch>
        </p:blipFill>
        <p:spPr>
          <a:xfrm>
            <a:off x="2074492" y="7793790"/>
            <a:ext cx="1895189" cy="1307711"/>
          </a:xfrm>
          <a:prstGeom prst="rect">
            <a:avLst/>
          </a:prstGeom>
        </p:spPr>
      </p:pic>
      <p:pic>
        <p:nvPicPr>
          <p:cNvPr id="92" name="Picture 8" descr="A screenshot of a cell phone&#10;&#10;Description generated with high confidence">
            <a:extLst>
              <a:ext uri="{FF2B5EF4-FFF2-40B4-BE49-F238E27FC236}">
                <a16:creationId xmlns:a16="http://schemas.microsoft.com/office/drawing/2014/main" id="{D624FA08-4ACD-4342-B6E0-8A08129C4F39}"/>
              </a:ext>
            </a:extLst>
          </p:cNvPr>
          <p:cNvPicPr>
            <a:picLocks noChangeAspect="1"/>
          </p:cNvPicPr>
          <p:nvPr/>
        </p:nvPicPr>
        <p:blipFill>
          <a:blip r:embed="rId11" cstate="print"/>
          <a:stretch>
            <a:fillRect/>
          </a:stretch>
        </p:blipFill>
        <p:spPr>
          <a:xfrm>
            <a:off x="1443914" y="9078925"/>
            <a:ext cx="1507679" cy="2273260"/>
          </a:xfrm>
          <a:prstGeom prst="rect">
            <a:avLst/>
          </a:prstGeom>
        </p:spPr>
      </p:pic>
      <p:sp>
        <p:nvSpPr>
          <p:cNvPr id="93" name="Arrow: Right 92">
            <a:extLst>
              <a:ext uri="{FF2B5EF4-FFF2-40B4-BE49-F238E27FC236}">
                <a16:creationId xmlns:a16="http://schemas.microsoft.com/office/drawing/2014/main" id="{6F096AEC-1E75-478B-8CAB-4D638F10EB1A}"/>
              </a:ext>
            </a:extLst>
          </p:cNvPr>
          <p:cNvSpPr/>
          <p:nvPr/>
        </p:nvSpPr>
        <p:spPr>
          <a:xfrm>
            <a:off x="1724916" y="8191327"/>
            <a:ext cx="336099" cy="4034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456"/>
          </a:p>
        </p:txBody>
      </p:sp>
      <p:pic>
        <p:nvPicPr>
          <p:cNvPr id="94" name="Picture 11">
            <a:extLst>
              <a:ext uri="{FF2B5EF4-FFF2-40B4-BE49-F238E27FC236}">
                <a16:creationId xmlns:a16="http://schemas.microsoft.com/office/drawing/2014/main" id="{56330551-3947-431F-9F30-4E94F18C8DCA}"/>
              </a:ext>
            </a:extLst>
          </p:cNvPr>
          <p:cNvPicPr>
            <a:picLocks noChangeAspect="1"/>
          </p:cNvPicPr>
          <p:nvPr/>
        </p:nvPicPr>
        <p:blipFill rotWithShape="1">
          <a:blip r:embed="rId12"/>
          <a:srcRect l="28931" t="13372" r="24528" b="15116"/>
          <a:stretch/>
        </p:blipFill>
        <p:spPr>
          <a:xfrm>
            <a:off x="925510" y="7852141"/>
            <a:ext cx="799406" cy="1422346"/>
          </a:xfrm>
          <a:prstGeom prst="rect">
            <a:avLst/>
          </a:prstGeom>
        </p:spPr>
      </p:pic>
      <p:pic>
        <p:nvPicPr>
          <p:cNvPr id="95" name="Picture 2">
            <a:extLst>
              <a:ext uri="{FF2B5EF4-FFF2-40B4-BE49-F238E27FC236}">
                <a16:creationId xmlns:a16="http://schemas.microsoft.com/office/drawing/2014/main" id="{1441C378-5359-4664-BB71-AF4B1D84606D}"/>
              </a:ext>
            </a:extLst>
          </p:cNvPr>
          <p:cNvPicPr>
            <a:picLocks noChangeAspect="1" noChangeArrowheads="1"/>
          </p:cNvPicPr>
          <p:nvPr/>
        </p:nvPicPr>
        <p:blipFill>
          <a:blip r:embed="rId13" cstate="print"/>
          <a:srcRect/>
          <a:stretch>
            <a:fillRect/>
          </a:stretch>
        </p:blipFill>
        <p:spPr bwMode="auto">
          <a:xfrm>
            <a:off x="4100576" y="8191328"/>
            <a:ext cx="4117819" cy="2937259"/>
          </a:xfrm>
          <a:prstGeom prst="rect">
            <a:avLst/>
          </a:prstGeom>
          <a:noFill/>
          <a:ln w="9525">
            <a:noFill/>
            <a:miter lim="800000"/>
            <a:headEnd/>
            <a:tailEnd/>
          </a:ln>
        </p:spPr>
      </p:pic>
      <p:sp>
        <p:nvSpPr>
          <p:cNvPr id="97" name="Arrow: Right 96">
            <a:extLst>
              <a:ext uri="{FF2B5EF4-FFF2-40B4-BE49-F238E27FC236}">
                <a16:creationId xmlns:a16="http://schemas.microsoft.com/office/drawing/2014/main" id="{703634B8-D094-4962-AC22-948D5C32A58E}"/>
              </a:ext>
            </a:extLst>
          </p:cNvPr>
          <p:cNvSpPr/>
          <p:nvPr/>
        </p:nvSpPr>
        <p:spPr>
          <a:xfrm>
            <a:off x="3074331" y="9807382"/>
            <a:ext cx="765586" cy="4697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456"/>
          </a:p>
        </p:txBody>
      </p:sp>
      <p:sp>
        <p:nvSpPr>
          <p:cNvPr id="99" name="TextBox 98">
            <a:extLst>
              <a:ext uri="{FF2B5EF4-FFF2-40B4-BE49-F238E27FC236}">
                <a16:creationId xmlns:a16="http://schemas.microsoft.com/office/drawing/2014/main" id="{991D4F9D-7A82-4432-B8B3-3A5A7DDCA3B8}"/>
              </a:ext>
            </a:extLst>
          </p:cNvPr>
          <p:cNvSpPr txBox="1"/>
          <p:nvPr/>
        </p:nvSpPr>
        <p:spPr>
          <a:xfrm>
            <a:off x="412645" y="14280245"/>
            <a:ext cx="7397599" cy="3182923"/>
          </a:xfrm>
          <a:prstGeom prst="rect">
            <a:avLst/>
          </a:prstGeom>
          <a:solidFill>
            <a:schemeClr val="bg1">
              <a:alpha val="63000"/>
            </a:schemeClr>
          </a:solidFill>
          <a:effectLst/>
        </p:spPr>
        <p:txBody>
          <a:bodyPr wrap="square" anchor="t">
            <a:spAutoFit/>
          </a:bodyPr>
          <a:lstStyle/>
          <a:p>
            <a:pPr marL="304847" lvl="1" algn="just">
              <a:lnSpc>
                <a:spcPts val="3067"/>
              </a:lnSpc>
              <a:spcAft>
                <a:spcPts val="800"/>
              </a:spcAft>
              <a:buClr>
                <a:schemeClr val="tx2"/>
              </a:buClr>
              <a:buSzPct val="125000"/>
              <a:defRPr/>
            </a:pPr>
            <a:r>
              <a:rPr lang="en-US" sz="2933" b="1" dirty="0">
                <a:cs typeface="Arial"/>
              </a:rPr>
              <a:t>Problem definition: </a:t>
            </a:r>
            <a:r>
              <a:rPr lang="en-US" sz="2933" dirty="0">
                <a:cs typeface="Arial"/>
              </a:rPr>
              <a:t> </a:t>
            </a:r>
          </a:p>
          <a:p>
            <a:pPr marL="685902" lvl="1" indent="-381057" algn="just">
              <a:lnSpc>
                <a:spcPts val="3067"/>
              </a:lnSpc>
              <a:spcAft>
                <a:spcPts val="800"/>
              </a:spcAft>
              <a:buClr>
                <a:schemeClr val="tx2"/>
              </a:buClr>
              <a:buSzPct val="125000"/>
              <a:buFont typeface="Arial" panose="020B0604020202020204" pitchFamily="34" charset="0"/>
              <a:buChar char="•"/>
              <a:defRPr/>
            </a:pPr>
            <a:r>
              <a:rPr lang="en-US" sz="2933" dirty="0">
                <a:cs typeface="Arial"/>
              </a:rPr>
              <a:t>A sample: reads from environment: {R1, R2, R3,… Rn}</a:t>
            </a:r>
          </a:p>
          <a:p>
            <a:pPr marL="685902" lvl="1" indent="-381057" algn="just">
              <a:lnSpc>
                <a:spcPts val="3067"/>
              </a:lnSpc>
              <a:spcAft>
                <a:spcPts val="800"/>
              </a:spcAft>
              <a:buClr>
                <a:schemeClr val="tx2"/>
              </a:buClr>
              <a:buSzPct val="125000"/>
              <a:buFont typeface="Arial" panose="020B0604020202020204" pitchFamily="34" charset="0"/>
              <a:buChar char="•"/>
              <a:defRPr/>
            </a:pPr>
            <a:r>
              <a:rPr lang="en-US" sz="2933" dirty="0">
                <a:cs typeface="Arial"/>
              </a:rPr>
              <a:t>Database: reference sequences: {G1, G2, G3,… </a:t>
            </a:r>
            <a:r>
              <a:rPr lang="en-US" sz="2933" dirty="0" err="1">
                <a:cs typeface="Arial"/>
              </a:rPr>
              <a:t>Gn</a:t>
            </a:r>
            <a:r>
              <a:rPr lang="en-US" sz="2933" dirty="0">
                <a:cs typeface="Arial"/>
              </a:rPr>
              <a:t>}</a:t>
            </a:r>
          </a:p>
          <a:p>
            <a:pPr marL="685902" lvl="1" indent="-381057" algn="just">
              <a:lnSpc>
                <a:spcPts val="3067"/>
              </a:lnSpc>
              <a:spcAft>
                <a:spcPts val="800"/>
              </a:spcAft>
              <a:buClr>
                <a:schemeClr val="tx2"/>
              </a:buClr>
              <a:buSzPct val="125000"/>
              <a:buFont typeface="Wingdings" panose="05000000000000000000" pitchFamily="2" charset="2"/>
              <a:buChar char="ü"/>
              <a:defRPr/>
            </a:pPr>
            <a:r>
              <a:rPr lang="en-US" sz="2933" dirty="0">
                <a:cs typeface="Arial"/>
              </a:rPr>
              <a:t>Assign R</a:t>
            </a:r>
            <a:r>
              <a:rPr lang="en-US" sz="2933" baseline="-25000" dirty="0">
                <a:cs typeface="Arial"/>
              </a:rPr>
              <a:t>i</a:t>
            </a:r>
            <a:r>
              <a:rPr lang="en-US" sz="2933" dirty="0">
                <a:cs typeface="Arial"/>
              </a:rPr>
              <a:t> to a correct </a:t>
            </a:r>
            <a:r>
              <a:rPr lang="en-US" sz="2933" dirty="0" err="1">
                <a:cs typeface="Arial"/>
              </a:rPr>
              <a:t>G</a:t>
            </a:r>
            <a:r>
              <a:rPr lang="en-US" sz="2933" baseline="-25000" dirty="0" err="1">
                <a:cs typeface="Arial"/>
              </a:rPr>
              <a:t>j</a:t>
            </a:r>
            <a:r>
              <a:rPr lang="en-US" sz="2933" dirty="0">
                <a:cs typeface="Arial"/>
              </a:rPr>
              <a:t>, where R</a:t>
            </a:r>
            <a:r>
              <a:rPr lang="en-US" sz="2933" baseline="-25000" dirty="0">
                <a:cs typeface="Arial"/>
              </a:rPr>
              <a:t>i</a:t>
            </a:r>
            <a:r>
              <a:rPr lang="en-US" sz="2933" dirty="0">
                <a:cs typeface="Arial"/>
              </a:rPr>
              <a:t> actually came from.</a:t>
            </a:r>
          </a:p>
        </p:txBody>
      </p:sp>
      <p:sp>
        <p:nvSpPr>
          <p:cNvPr id="100" name="TextBox 99">
            <a:extLst>
              <a:ext uri="{FF2B5EF4-FFF2-40B4-BE49-F238E27FC236}">
                <a16:creationId xmlns:a16="http://schemas.microsoft.com/office/drawing/2014/main" id="{CF964CBB-4963-4A3C-BA6D-8FE3BCE56EAA}"/>
              </a:ext>
            </a:extLst>
          </p:cNvPr>
          <p:cNvSpPr txBox="1"/>
          <p:nvPr/>
        </p:nvSpPr>
        <p:spPr>
          <a:xfrm>
            <a:off x="473810" y="17633513"/>
            <a:ext cx="7397599" cy="3182923"/>
          </a:xfrm>
          <a:prstGeom prst="rect">
            <a:avLst/>
          </a:prstGeom>
          <a:solidFill>
            <a:schemeClr val="bg1">
              <a:alpha val="63000"/>
            </a:schemeClr>
          </a:solidFill>
          <a:effectLst/>
        </p:spPr>
        <p:txBody>
          <a:bodyPr wrap="square" anchor="t">
            <a:spAutoFit/>
          </a:bodyPr>
          <a:lstStyle/>
          <a:p>
            <a:pPr marL="304847" lvl="1" algn="just">
              <a:lnSpc>
                <a:spcPts val="3067"/>
              </a:lnSpc>
              <a:spcAft>
                <a:spcPts val="800"/>
              </a:spcAft>
              <a:buClr>
                <a:schemeClr val="tx2"/>
              </a:buClr>
              <a:buSzPct val="125000"/>
              <a:defRPr/>
            </a:pPr>
            <a:r>
              <a:rPr lang="en-US" sz="2933" b="1" dirty="0">
                <a:cs typeface="Arial"/>
              </a:rPr>
              <a:t>Challenges: </a:t>
            </a:r>
            <a:r>
              <a:rPr lang="en-US" sz="2933" dirty="0">
                <a:cs typeface="Arial"/>
              </a:rPr>
              <a:t> </a:t>
            </a:r>
          </a:p>
          <a:p>
            <a:pPr marL="685902" lvl="1" indent="-381057" algn="just">
              <a:lnSpc>
                <a:spcPts val="3067"/>
              </a:lnSpc>
              <a:spcAft>
                <a:spcPts val="800"/>
              </a:spcAft>
              <a:buClr>
                <a:schemeClr val="tx2"/>
              </a:buClr>
              <a:buSzPct val="125000"/>
              <a:buFont typeface="Wingdings" panose="05000000000000000000" pitchFamily="2" charset="2"/>
              <a:buChar char="§"/>
              <a:defRPr/>
            </a:pPr>
            <a:r>
              <a:rPr lang="en-US" sz="2933" dirty="0">
                <a:cs typeface="Arial"/>
              </a:rPr>
              <a:t>Bacteria mutate very quickly, whole genomes mutate a lot.</a:t>
            </a:r>
          </a:p>
          <a:p>
            <a:pPr marL="685902" lvl="1" indent="-381057" algn="just">
              <a:lnSpc>
                <a:spcPts val="3067"/>
              </a:lnSpc>
              <a:spcAft>
                <a:spcPts val="800"/>
              </a:spcAft>
              <a:buClr>
                <a:schemeClr val="tx2"/>
              </a:buClr>
              <a:buSzPct val="125000"/>
              <a:buFont typeface="Wingdings" panose="05000000000000000000" pitchFamily="2" charset="2"/>
              <a:buChar char="§"/>
              <a:defRPr/>
            </a:pPr>
            <a:r>
              <a:rPr lang="en-US" sz="2933" dirty="0">
                <a:cs typeface="Arial"/>
              </a:rPr>
              <a:t>Due to evolution, the reference genome databases are still far from complete.</a:t>
            </a:r>
          </a:p>
          <a:p>
            <a:pPr marL="685902" lvl="1" indent="-381057" algn="just">
              <a:lnSpc>
                <a:spcPts val="3067"/>
              </a:lnSpc>
              <a:spcAft>
                <a:spcPts val="800"/>
              </a:spcAft>
              <a:buClr>
                <a:schemeClr val="tx2"/>
              </a:buClr>
              <a:buSzPct val="125000"/>
              <a:buFont typeface="Wingdings" panose="05000000000000000000" pitchFamily="2" charset="2"/>
              <a:buChar char="§"/>
              <a:defRPr/>
            </a:pPr>
            <a:r>
              <a:rPr lang="en-US" sz="2933" dirty="0">
                <a:cs typeface="Arial"/>
              </a:rPr>
              <a:t>Current methods suffer when a large fraction of microbial are unknown.</a:t>
            </a:r>
          </a:p>
        </p:txBody>
      </p:sp>
    </p:spTree>
    <p:extLst>
      <p:ext uri="{BB962C8B-B14F-4D97-AF65-F5344CB8AC3E}">
        <p14:creationId xmlns:p14="http://schemas.microsoft.com/office/powerpoint/2010/main" val="109865799"/>
      </p:ext>
    </p:extLst>
  </p:cSld>
  <p:clrMapOvr>
    <a:masterClrMapping/>
  </p:clrMapOvr>
</p:sld>
</file>

<file path=ppt/theme/theme1.xml><?xml version="1.0" encoding="utf-8"?>
<a:theme xmlns:a="http://schemas.openxmlformats.org/drawingml/2006/main" name="Research Poster Template">
  <a:themeElements>
    <a:clrScheme name="UB Color Palette">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186BB7"/>
      </a:hlink>
      <a:folHlink>
        <a:srgbClr val="D86A4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Research Poster Templat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TotalTime>
  <Words>472</Words>
  <Application>Microsoft Office PowerPoint</Application>
  <PresentationFormat>Custom</PresentationFormat>
  <Paragraphs>44</Paragraphs>
  <Slides>1</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Arial</vt:lpstr>
      <vt:lpstr>Arial Narrow</vt:lpstr>
      <vt:lpstr>Calibri</vt:lpstr>
      <vt:lpstr>Calibri Light</vt:lpstr>
      <vt:lpstr>Wingdings</vt:lpstr>
      <vt:lpstr>Research Poster Template</vt:lpstr>
      <vt:lpstr>1_Research Poster 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Quang Minh Tran (qmtran)</cp:lastModifiedBy>
  <cp:revision>18</cp:revision>
  <dcterms:modified xsi:type="dcterms:W3CDTF">2018-04-08T19:53:46Z</dcterms:modified>
</cp:coreProperties>
</file>