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737" y="950266"/>
            <a:ext cx="2302524" cy="23025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1851475" y="351127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 to React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1851450" y="417631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Jonathan Hamilton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851450" y="2063100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1851450" y="39782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</a:t>
            </a:r>
            <a: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692750" y="1686300"/>
            <a:ext cx="5758499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Released in 2013.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by Facebook’s R&amp;D department.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library for creating user interfaces.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say it is the V in MVC.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Production ready.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851450" y="2063100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why use </a:t>
            </a:r>
            <a: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851450" y="39782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</a:t>
            </a:r>
            <a: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33050" y="1686300"/>
            <a:ext cx="64779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from the actual DOM, so it is a lot faster.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Compares the virtual dom with the actual DOM and only makes changes where things differ.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851450" y="39782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474250" y="1340850"/>
            <a:ext cx="4195499" cy="1732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 Hello = React.createClass({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render: 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return (</a:t>
            </a:r>
            <a:b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&lt;h1&gt;Hello Frontend NE&lt;/h1&gt;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});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014200" y="3279275"/>
            <a:ext cx="5115599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Keeps management of features simple.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JSX to keep things pretty.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350150" y="2074200"/>
            <a:ext cx="6443700" cy="9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Example</a:t>
            </a:r>
            <a:b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https://github.com/jonnyfromnothing/intro-react-basic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851450" y="39782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618025" y="3350775"/>
            <a:ext cx="4640100" cy="24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Webpack allows you to run Require() on the client side.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 into one file.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27136" l="-1200" r="1199" t="24274"/>
          <a:stretch/>
        </p:blipFill>
        <p:spPr>
          <a:xfrm>
            <a:off x="858350" y="1515750"/>
            <a:ext cx="3097125" cy="150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850" y="1328973"/>
            <a:ext cx="2126851" cy="202179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858350" y="3350775"/>
            <a:ext cx="3637799" cy="24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 ES2015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 JSX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365000" y="3769200"/>
            <a:ext cx="2617199" cy="7496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2" y="1991550"/>
            <a:ext cx="4268799" cy="10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937" y="1714775"/>
            <a:ext cx="3364876" cy="1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850" y="3759100"/>
            <a:ext cx="2651995" cy="75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851450" y="39782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using React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D2E4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851450" y="397825"/>
            <a:ext cx="5441099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Last Thing</a:t>
            </a:r>
            <a:b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3600">
                <a:solidFill>
                  <a:srgbClr val="61DA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Native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434750" y="1908100"/>
            <a:ext cx="6274500" cy="24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90% similar to how you would write ReactJS app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Natively on the device, unlike hybrid frameworks based on cordova.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 platform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with the mindset of no silver bullet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