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17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18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19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20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21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22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2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27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28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2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4"/>
    <p:sldMasterId id="2147483673" r:id="rId5"/>
    <p:sldMasterId id="2147483683" r:id="rId6"/>
    <p:sldMasterId id="2147483693" r:id="rId7"/>
    <p:sldMasterId id="2147483703" r:id="rId8"/>
  </p:sldMasterIdLst>
  <p:notesMasterIdLst>
    <p:notesMasterId r:id="rId66"/>
  </p:notesMasterIdLst>
  <p:sldIdLst>
    <p:sldId id="272" r:id="rId9"/>
    <p:sldId id="276" r:id="rId10"/>
    <p:sldId id="292" r:id="rId11"/>
    <p:sldId id="341" r:id="rId12"/>
    <p:sldId id="293" r:id="rId13"/>
    <p:sldId id="294" r:id="rId14"/>
    <p:sldId id="295" r:id="rId15"/>
    <p:sldId id="296" r:id="rId16"/>
    <p:sldId id="291" r:id="rId17"/>
    <p:sldId id="288" r:id="rId18"/>
    <p:sldId id="278" r:id="rId19"/>
    <p:sldId id="290" r:id="rId20"/>
    <p:sldId id="279" r:id="rId21"/>
    <p:sldId id="287" r:id="rId22"/>
    <p:sldId id="297" r:id="rId23"/>
    <p:sldId id="280" r:id="rId24"/>
    <p:sldId id="298" r:id="rId25"/>
    <p:sldId id="284" r:id="rId26"/>
    <p:sldId id="299" r:id="rId27"/>
    <p:sldId id="300" r:id="rId28"/>
    <p:sldId id="301" r:id="rId29"/>
    <p:sldId id="303" r:id="rId30"/>
    <p:sldId id="305" r:id="rId31"/>
    <p:sldId id="302" r:id="rId32"/>
    <p:sldId id="304" r:id="rId33"/>
    <p:sldId id="306" r:id="rId34"/>
    <p:sldId id="281" r:id="rId35"/>
    <p:sldId id="307" r:id="rId36"/>
    <p:sldId id="309" r:id="rId37"/>
    <p:sldId id="310" r:id="rId38"/>
    <p:sldId id="285" r:id="rId39"/>
    <p:sldId id="311" r:id="rId40"/>
    <p:sldId id="282" r:id="rId41"/>
    <p:sldId id="313" r:id="rId42"/>
    <p:sldId id="314" r:id="rId43"/>
    <p:sldId id="286" r:id="rId44"/>
    <p:sldId id="315" r:id="rId45"/>
    <p:sldId id="318" r:id="rId46"/>
    <p:sldId id="283" r:id="rId47"/>
    <p:sldId id="316" r:id="rId48"/>
    <p:sldId id="319" r:id="rId49"/>
    <p:sldId id="320" r:id="rId50"/>
    <p:sldId id="323" r:id="rId51"/>
    <p:sldId id="324" r:id="rId52"/>
    <p:sldId id="325" r:id="rId53"/>
    <p:sldId id="332" r:id="rId54"/>
    <p:sldId id="330" r:id="rId55"/>
    <p:sldId id="329" r:id="rId56"/>
    <p:sldId id="331" r:id="rId57"/>
    <p:sldId id="328" r:id="rId58"/>
    <p:sldId id="333" r:id="rId59"/>
    <p:sldId id="334" r:id="rId60"/>
    <p:sldId id="335" r:id="rId61"/>
    <p:sldId id="336" r:id="rId62"/>
    <p:sldId id="338" r:id="rId63"/>
    <p:sldId id="340" r:id="rId64"/>
    <p:sldId id="339" r:id="rId65"/>
  </p:sldIdLst>
  <p:sldSz cx="13003213" cy="9752013"/>
  <p:notesSz cx="6858000" cy="9144000"/>
  <p:defaultTextStyle>
    <a:defPPr>
      <a:defRPr lang="en-US"/>
    </a:defPPr>
    <a:lvl1pPr marL="0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1pPr>
    <a:lvl2pPr marL="546125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2pPr>
    <a:lvl3pPr marL="1092251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3pPr>
    <a:lvl4pPr marL="1638376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4pPr>
    <a:lvl5pPr marL="2184502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5pPr>
    <a:lvl6pPr marL="2730627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6pPr>
    <a:lvl7pPr marL="3276752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7pPr>
    <a:lvl8pPr marL="3822878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8pPr>
    <a:lvl9pPr marL="4369003" algn="l" defTabSz="1092251" rtl="0" eaLnBrk="1" latinLnBrk="0" hangingPunct="1">
      <a:defRPr sz="21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7FC"/>
    <a:srgbClr val="FDF1E9"/>
    <a:srgbClr val="E8ECF1"/>
    <a:srgbClr val="EAF2FA"/>
    <a:srgbClr val="FBE2D1"/>
    <a:srgbClr val="AEC7E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E6DEA-B9F6-404C-A1F7-2388D206228B}" v="298" dt="2025-08-07T05:15:02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46"/>
  </p:normalViewPr>
  <p:slideViewPr>
    <p:cSldViewPr snapToGrid="0" snapToObjects="1">
      <p:cViewPr varScale="1">
        <p:scale>
          <a:sx n="52" d="100"/>
          <a:sy n="52" d="100"/>
        </p:scale>
        <p:origin x="1116" y="1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presProps" Target="pres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qingron\AppData\Roaming\Microsoft\Excel\CPI_performances%20(version%201).xlsb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qingron\AppData\Roaming\Microsoft\Excel\CPI_performances%20(version%201).xlsb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qingron\AppData\Roaming\Microsoft\Excel\CPI_performances%20(version%201).xlsb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qingron\AppData\Roaming\Microsoft\Excel\CPI_performances%20(version%201).xlsb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https://singaporedso-my.sharepoint.com/personal/gqingron_dso_org_sg/Documents/CPI_performances20250806.xls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https://singaporedso-my.sharepoint.com/personal/gqingron_dso_org_sg/Documents/CPI_performance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qingron\AppData\Roaming\Microsoft\Excel\CPI_performances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implication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D4-44D3-B01A-0F3AA21C3455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D4-44D3-B01A-0F3AA21C3455}"/>
            </c:ext>
          </c:extLst>
        </c:ser>
        <c:ser>
          <c:idx val="0"/>
          <c:order val="2"/>
          <c:tx>
            <c:v>context acc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Factual_Acc!$D$16:$D$23</c:f>
              <c:numCache>
                <c:formatCode>0.00%</c:formatCode>
                <c:ptCount val="8"/>
                <c:pt idx="0">
                  <c:v>0.82030000000000003</c:v>
                </c:pt>
                <c:pt idx="1">
                  <c:v>0.85340000000000005</c:v>
                </c:pt>
                <c:pt idx="2">
                  <c:v>0.85819999999999996</c:v>
                </c:pt>
                <c:pt idx="3">
                  <c:v>0.81559999999999999</c:v>
                </c:pt>
                <c:pt idx="4">
                  <c:v>0.81799999999999995</c:v>
                </c:pt>
                <c:pt idx="5">
                  <c:v>0.82269999999999999</c:v>
                </c:pt>
                <c:pt idx="6">
                  <c:v>0.83689999999999998</c:v>
                </c:pt>
                <c:pt idx="7">
                  <c:v>0.82509999999999994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D4-44D3-B01A-0F3AA21C3455}"/>
            </c:ext>
          </c:extLst>
        </c:ser>
        <c:ser>
          <c:idx val="1"/>
          <c:order val="3"/>
          <c:tx>
            <c:v>parametric acc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Factual_Acc!$E$28:$E$35</c:f>
              <c:numCache>
                <c:formatCode>0.00%</c:formatCode>
                <c:ptCount val="8"/>
                <c:pt idx="0">
                  <c:v>0.8014</c:v>
                </c:pt>
                <c:pt idx="1">
                  <c:v>0.77780000000000005</c:v>
                </c:pt>
                <c:pt idx="2">
                  <c:v>0.77780000000000005</c:v>
                </c:pt>
                <c:pt idx="3">
                  <c:v>0.75409999999999999</c:v>
                </c:pt>
                <c:pt idx="4">
                  <c:v>0.747</c:v>
                </c:pt>
                <c:pt idx="5">
                  <c:v>0.72809999999999997</c:v>
                </c:pt>
                <c:pt idx="6">
                  <c:v>0.76119999999999999</c:v>
                </c:pt>
                <c:pt idx="7">
                  <c:v>0.70920000000000005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D4-44D3-B01A-0F3AA21C3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 biographies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Summary_1000!$D$28:$D$46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5D-4B75-83A2-AA142D5C5650}"/>
            </c:ext>
          </c:extLst>
        </c:ser>
        <c:ser>
          <c:idx val="7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Summary_1000!$K$28:$K$46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5D-4B75-83A2-AA142D5C5650}"/>
            </c:ext>
          </c:extLst>
        </c:ser>
        <c:ser>
          <c:idx val="1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Summary_1000!$R$28:$R$46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5D-4B75-83A2-AA142D5C5650}"/>
            </c:ext>
          </c:extLst>
        </c:ser>
        <c:ser>
          <c:idx val="2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Summary_1000!$Y$28:$Y$46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35D-4B75-83A2-AA142D5C5650}"/>
            </c:ext>
          </c:extLst>
        </c:ser>
        <c:ser>
          <c:idx val="3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Summary_1000!$AF$28:$AF$46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35D-4B75-83A2-AA142D5C5650}"/>
            </c:ext>
          </c:extLst>
        </c:ser>
        <c:ser>
          <c:idx val="4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Summary_1000!$AM$28:$AM$46</c:f>
              <c:numCache>
                <c:formatCode>0.00%</c:formatCode>
                <c:ptCount val="19"/>
                <c:pt idx="1">
                  <c:v>6.7000000000000002E-3</c:v>
                </c:pt>
                <c:pt idx="2">
                  <c:v>0</c:v>
                </c:pt>
                <c:pt idx="3">
                  <c:v>0.02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5D-4B75-83A2-AA142D5C5650}"/>
            </c:ext>
          </c:extLst>
        </c:ser>
        <c:ser>
          <c:idx val="5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Summary_1000!$AT$28:$AT$46</c:f>
              <c:numCache>
                <c:formatCode>0.00%</c:formatCode>
                <c:ptCount val="19"/>
                <c:pt idx="0">
                  <c:v>1.3299999999999999E-2</c:v>
                </c:pt>
                <c:pt idx="1">
                  <c:v>0</c:v>
                </c:pt>
                <c:pt idx="2">
                  <c:v>0</c:v>
                </c:pt>
                <c:pt idx="3">
                  <c:v>1.3299999999999999E-2</c:v>
                </c:pt>
                <c:pt idx="4">
                  <c:v>0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5D-4B75-83A2-AA142D5C5650}"/>
            </c:ext>
          </c:extLst>
        </c:ser>
        <c:ser>
          <c:idx val="6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Summary_1000!$BA$28:$BA$46</c:f>
              <c:numCache>
                <c:formatCode>0.00%</c:formatCode>
                <c:ptCount val="19"/>
                <c:pt idx="0">
                  <c:v>0</c:v>
                </c:pt>
                <c:pt idx="1">
                  <c:v>0.02</c:v>
                </c:pt>
                <c:pt idx="2">
                  <c:v>6.7000000000000002E-3</c:v>
                </c:pt>
                <c:pt idx="3">
                  <c:v>0.02</c:v>
                </c:pt>
                <c:pt idx="4">
                  <c:v>6.7000000000000002E-3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1.3299999999999999E-2</c:v>
                </c:pt>
                <c:pt idx="13">
                  <c:v>6.7000000000000002E-3</c:v>
                </c:pt>
                <c:pt idx="14">
                  <c:v>0</c:v>
                </c:pt>
                <c:pt idx="15">
                  <c:v>1.3299999999999999E-2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35D-4B75-83A2-AA142D5C56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 world facts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Summary_1000!$H$28:$H$46</c:f>
              <c:numCache>
                <c:formatCode>0.00%</c:formatCode>
                <c:ptCount val="19"/>
                <c:pt idx="0">
                  <c:v>0.26</c:v>
                </c:pt>
                <c:pt idx="1">
                  <c:v>0.21329999999999999</c:v>
                </c:pt>
                <c:pt idx="2">
                  <c:v>0.1933</c:v>
                </c:pt>
                <c:pt idx="3">
                  <c:v>0.15329999999999999</c:v>
                </c:pt>
                <c:pt idx="4">
                  <c:v>0.28000000000000003</c:v>
                </c:pt>
                <c:pt idx="5">
                  <c:v>0.1867</c:v>
                </c:pt>
                <c:pt idx="6">
                  <c:v>0.26669999999999999</c:v>
                </c:pt>
                <c:pt idx="7">
                  <c:v>0.26</c:v>
                </c:pt>
                <c:pt idx="8">
                  <c:v>0.33329999999999999</c:v>
                </c:pt>
                <c:pt idx="9">
                  <c:v>0.33329999999999999</c:v>
                </c:pt>
                <c:pt idx="10">
                  <c:v>0.36670000000000003</c:v>
                </c:pt>
                <c:pt idx="11">
                  <c:v>0.28670000000000001</c:v>
                </c:pt>
                <c:pt idx="12">
                  <c:v>0.33329999999999999</c:v>
                </c:pt>
                <c:pt idx="13">
                  <c:v>0.33329999999999999</c:v>
                </c:pt>
                <c:pt idx="14">
                  <c:v>0.36</c:v>
                </c:pt>
                <c:pt idx="15">
                  <c:v>0.33329999999999999</c:v>
                </c:pt>
                <c:pt idx="16">
                  <c:v>0.37330000000000002</c:v>
                </c:pt>
                <c:pt idx="17">
                  <c:v>0.25330000000000003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94-49DE-A23E-A7A392E967A5}"/>
            </c:ext>
          </c:extLst>
        </c:ser>
        <c:ser>
          <c:idx val="7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Summary_1000!$O$28:$O$46</c:f>
              <c:numCache>
                <c:formatCode>0.00%</c:formatCode>
                <c:ptCount val="19"/>
                <c:pt idx="0">
                  <c:v>0.22</c:v>
                </c:pt>
                <c:pt idx="1">
                  <c:v>0.2467</c:v>
                </c:pt>
                <c:pt idx="2">
                  <c:v>0.20669999999999999</c:v>
                </c:pt>
                <c:pt idx="3">
                  <c:v>0.17330000000000001</c:v>
                </c:pt>
                <c:pt idx="4">
                  <c:v>0.23330000000000001</c:v>
                </c:pt>
                <c:pt idx="5">
                  <c:v>0.2</c:v>
                </c:pt>
                <c:pt idx="6">
                  <c:v>0.32669999999999999</c:v>
                </c:pt>
                <c:pt idx="7">
                  <c:v>0.24</c:v>
                </c:pt>
                <c:pt idx="8">
                  <c:v>0.27329999999999999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0.32</c:v>
                </c:pt>
                <c:pt idx="12">
                  <c:v>0.34</c:v>
                </c:pt>
                <c:pt idx="13">
                  <c:v>0.33329999999999999</c:v>
                </c:pt>
                <c:pt idx="14">
                  <c:v>0.30669999999999997</c:v>
                </c:pt>
                <c:pt idx="15">
                  <c:v>0.3533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0.33329999999999999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794-49DE-A23E-A7A392E967A5}"/>
            </c:ext>
          </c:extLst>
        </c:ser>
        <c:ser>
          <c:idx val="1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Summary_1000!$V$28:$V$46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0.26</c:v>
                </c:pt>
                <c:pt idx="2">
                  <c:v>0.2</c:v>
                </c:pt>
                <c:pt idx="3">
                  <c:v>0.15329999999999999</c:v>
                </c:pt>
                <c:pt idx="4">
                  <c:v>0.24</c:v>
                </c:pt>
                <c:pt idx="5">
                  <c:v>0.16</c:v>
                </c:pt>
                <c:pt idx="6">
                  <c:v>0.30669999999999997</c:v>
                </c:pt>
                <c:pt idx="7">
                  <c:v>0.26669999999999999</c:v>
                </c:pt>
                <c:pt idx="8">
                  <c:v>0.3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0.29330000000000001</c:v>
                </c:pt>
                <c:pt idx="12">
                  <c:v>0.34</c:v>
                </c:pt>
                <c:pt idx="13">
                  <c:v>0.30669999999999997</c:v>
                </c:pt>
                <c:pt idx="14">
                  <c:v>0.32669999999999999</c:v>
                </c:pt>
                <c:pt idx="15">
                  <c:v>0.33329999999999999</c:v>
                </c:pt>
                <c:pt idx="16">
                  <c:v>0.32</c:v>
                </c:pt>
                <c:pt idx="17">
                  <c:v>0.3</c:v>
                </c:pt>
                <c:pt idx="18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794-49DE-A23E-A7A392E967A5}"/>
            </c:ext>
          </c:extLst>
        </c:ser>
        <c:ser>
          <c:idx val="2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Summary_1000!$AC$28:$AC$46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0.25330000000000003</c:v>
                </c:pt>
                <c:pt idx="2">
                  <c:v>0.18</c:v>
                </c:pt>
                <c:pt idx="3">
                  <c:v>0.1467</c:v>
                </c:pt>
                <c:pt idx="4">
                  <c:v>0.24</c:v>
                </c:pt>
                <c:pt idx="5">
                  <c:v>0.20669999999999999</c:v>
                </c:pt>
                <c:pt idx="6">
                  <c:v>0.32</c:v>
                </c:pt>
                <c:pt idx="7">
                  <c:v>0.26</c:v>
                </c:pt>
                <c:pt idx="8">
                  <c:v>0.3</c:v>
                </c:pt>
                <c:pt idx="9">
                  <c:v>0.36670000000000003</c:v>
                </c:pt>
                <c:pt idx="10">
                  <c:v>0.36</c:v>
                </c:pt>
                <c:pt idx="11">
                  <c:v>0.32669999999999999</c:v>
                </c:pt>
                <c:pt idx="12">
                  <c:v>0.33329999999999999</c:v>
                </c:pt>
                <c:pt idx="13">
                  <c:v>0.31330000000000002</c:v>
                </c:pt>
                <c:pt idx="14">
                  <c:v>0.3533</c:v>
                </c:pt>
                <c:pt idx="15">
                  <c:v>0.34</c:v>
                </c:pt>
                <c:pt idx="16">
                  <c:v>0.3</c:v>
                </c:pt>
                <c:pt idx="17">
                  <c:v>0.36</c:v>
                </c:pt>
                <c:pt idx="18">
                  <c:v>0.29330000000000001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794-49DE-A23E-A7A392E967A5}"/>
            </c:ext>
          </c:extLst>
        </c:ser>
        <c:ser>
          <c:idx val="3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Summary_1000!$AJ$28:$AJ$46</c:f>
              <c:numCache>
                <c:formatCode>0.00%</c:formatCode>
                <c:ptCount val="19"/>
                <c:pt idx="0">
                  <c:v>0.26</c:v>
                </c:pt>
                <c:pt idx="1">
                  <c:v>0.25330000000000003</c:v>
                </c:pt>
                <c:pt idx="2">
                  <c:v>0.1867</c:v>
                </c:pt>
                <c:pt idx="3">
                  <c:v>0.16669999999999999</c:v>
                </c:pt>
                <c:pt idx="4">
                  <c:v>0.27329999999999999</c:v>
                </c:pt>
                <c:pt idx="5">
                  <c:v>0.1933</c:v>
                </c:pt>
                <c:pt idx="6">
                  <c:v>0.31330000000000002</c:v>
                </c:pt>
                <c:pt idx="7">
                  <c:v>0.27329999999999999</c:v>
                </c:pt>
                <c:pt idx="8">
                  <c:v>0.29330000000000001</c:v>
                </c:pt>
                <c:pt idx="9">
                  <c:v>0.34</c:v>
                </c:pt>
                <c:pt idx="10">
                  <c:v>0.32669999999999999</c:v>
                </c:pt>
                <c:pt idx="11">
                  <c:v>0.31330000000000002</c:v>
                </c:pt>
                <c:pt idx="12">
                  <c:v>0.36</c:v>
                </c:pt>
                <c:pt idx="13">
                  <c:v>0.3</c:v>
                </c:pt>
                <c:pt idx="14">
                  <c:v>0.32669999999999999</c:v>
                </c:pt>
                <c:pt idx="15">
                  <c:v>0.34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794-49DE-A23E-A7A392E967A5}"/>
            </c:ext>
          </c:extLst>
        </c:ser>
        <c:ser>
          <c:idx val="4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Summary_1000!$AQ$28:$AQ$46</c:f>
              <c:numCache>
                <c:formatCode>0.00%</c:formatCode>
                <c:ptCount val="19"/>
                <c:pt idx="0">
                  <c:v>0.23330000000000001</c:v>
                </c:pt>
                <c:pt idx="1">
                  <c:v>0.23330000000000001</c:v>
                </c:pt>
                <c:pt idx="2">
                  <c:v>0.20610000000000001</c:v>
                </c:pt>
                <c:pt idx="3">
                  <c:v>0.18790000000000001</c:v>
                </c:pt>
                <c:pt idx="4">
                  <c:v>0.29699999999999999</c:v>
                </c:pt>
                <c:pt idx="5">
                  <c:v>0.18790000000000001</c:v>
                </c:pt>
                <c:pt idx="6">
                  <c:v>0.2727</c:v>
                </c:pt>
                <c:pt idx="7">
                  <c:v>0.26669999999999999</c:v>
                </c:pt>
                <c:pt idx="8">
                  <c:v>0.33329999999999999</c:v>
                </c:pt>
                <c:pt idx="9">
                  <c:v>0.30299999999999999</c:v>
                </c:pt>
                <c:pt idx="10">
                  <c:v>0.34549999999999997</c:v>
                </c:pt>
                <c:pt idx="11">
                  <c:v>0.34549999999999997</c:v>
                </c:pt>
                <c:pt idx="12">
                  <c:v>0.35759999999999997</c:v>
                </c:pt>
                <c:pt idx="13">
                  <c:v>0.32729999999999998</c:v>
                </c:pt>
                <c:pt idx="14">
                  <c:v>0.33329999999999999</c:v>
                </c:pt>
                <c:pt idx="15">
                  <c:v>0.32729999999999998</c:v>
                </c:pt>
                <c:pt idx="16">
                  <c:v>0.29089999999999999</c:v>
                </c:pt>
                <c:pt idx="17">
                  <c:v>0.33329999999999999</c:v>
                </c:pt>
                <c:pt idx="18">
                  <c:v>0.2848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794-49DE-A23E-A7A392E967A5}"/>
            </c:ext>
          </c:extLst>
        </c:ser>
        <c:ser>
          <c:idx val="5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Summary_1000!$AX$28:$AX$46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</c:v>
                </c:pt>
                <c:pt idx="2">
                  <c:v>0.18</c:v>
                </c:pt>
                <c:pt idx="3">
                  <c:v>0.1933</c:v>
                </c:pt>
                <c:pt idx="4">
                  <c:v>0.21329999999999999</c:v>
                </c:pt>
                <c:pt idx="5">
                  <c:v>0.16</c:v>
                </c:pt>
                <c:pt idx="6">
                  <c:v>0.29330000000000001</c:v>
                </c:pt>
                <c:pt idx="7">
                  <c:v>0.2467</c:v>
                </c:pt>
                <c:pt idx="8">
                  <c:v>0.3533</c:v>
                </c:pt>
                <c:pt idx="9">
                  <c:v>0.32669999999999999</c:v>
                </c:pt>
                <c:pt idx="10">
                  <c:v>0.33329999999999999</c:v>
                </c:pt>
                <c:pt idx="11">
                  <c:v>0.34670000000000001</c:v>
                </c:pt>
                <c:pt idx="12">
                  <c:v>0.34</c:v>
                </c:pt>
                <c:pt idx="13">
                  <c:v>0.32669999999999999</c:v>
                </c:pt>
                <c:pt idx="14">
                  <c:v>0.34</c:v>
                </c:pt>
                <c:pt idx="15">
                  <c:v>0.31330000000000002</c:v>
                </c:pt>
                <c:pt idx="16">
                  <c:v>0.32</c:v>
                </c:pt>
                <c:pt idx="17">
                  <c:v>0.34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794-49DE-A23E-A7A392E967A5}"/>
            </c:ext>
          </c:extLst>
        </c:ser>
        <c:ser>
          <c:idx val="6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Summary_1000!$BE$28:$BE$46</c:f>
              <c:numCache>
                <c:formatCode>0.00%</c:formatCode>
                <c:ptCount val="19"/>
                <c:pt idx="0">
                  <c:v>0.27329999999999999</c:v>
                </c:pt>
                <c:pt idx="1">
                  <c:v>0.2467</c:v>
                </c:pt>
                <c:pt idx="2">
                  <c:v>0.18</c:v>
                </c:pt>
                <c:pt idx="3">
                  <c:v>0.1933</c:v>
                </c:pt>
                <c:pt idx="4">
                  <c:v>0.22</c:v>
                </c:pt>
                <c:pt idx="5">
                  <c:v>0.20669999999999999</c:v>
                </c:pt>
                <c:pt idx="6">
                  <c:v>0.29330000000000001</c:v>
                </c:pt>
                <c:pt idx="7">
                  <c:v>0.3</c:v>
                </c:pt>
                <c:pt idx="8">
                  <c:v>0.28670000000000001</c:v>
                </c:pt>
                <c:pt idx="9">
                  <c:v>0.32669999999999999</c:v>
                </c:pt>
                <c:pt idx="10">
                  <c:v>0.32</c:v>
                </c:pt>
                <c:pt idx="11">
                  <c:v>0.37330000000000002</c:v>
                </c:pt>
                <c:pt idx="12">
                  <c:v>0.32669999999999999</c:v>
                </c:pt>
                <c:pt idx="13">
                  <c:v>0.29330000000000001</c:v>
                </c:pt>
                <c:pt idx="14">
                  <c:v>0.31330000000000002</c:v>
                </c:pt>
                <c:pt idx="15">
                  <c:v>0.34670000000000001</c:v>
                </c:pt>
                <c:pt idx="16">
                  <c:v>0.32669999999999999</c:v>
                </c:pt>
                <c:pt idx="17">
                  <c:v>0.34670000000000001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7794-49DE-A23E-A7A392E967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in val="0.1400000000000000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 capitals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Summary_1000!$F$28:$F$46</c:f>
              <c:numCache>
                <c:formatCode>0.00%</c:formatCode>
                <c:ptCount val="19"/>
                <c:pt idx="0">
                  <c:v>0.1333</c:v>
                </c:pt>
                <c:pt idx="1">
                  <c:v>8.6699999999999999E-2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0.1333</c:v>
                </c:pt>
                <c:pt idx="6">
                  <c:v>0.1</c:v>
                </c:pt>
                <c:pt idx="7">
                  <c:v>0.1333</c:v>
                </c:pt>
                <c:pt idx="8">
                  <c:v>6.6699999999999995E-2</c:v>
                </c:pt>
                <c:pt idx="9">
                  <c:v>0.14000000000000001</c:v>
                </c:pt>
                <c:pt idx="10">
                  <c:v>0.1133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38-4EB5-BDDF-F2E4C6B9D766}"/>
            </c:ext>
          </c:extLst>
        </c:ser>
        <c:ser>
          <c:idx val="7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Summary_1000!$M$28:$M$46</c:f>
              <c:numCache>
                <c:formatCode>0.00%</c:formatCode>
                <c:ptCount val="19"/>
                <c:pt idx="0">
                  <c:v>0.1333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0.12670000000000001</c:v>
                </c:pt>
                <c:pt idx="5">
                  <c:v>0.1</c:v>
                </c:pt>
                <c:pt idx="6">
                  <c:v>8.6699999999999999E-2</c:v>
                </c:pt>
                <c:pt idx="7">
                  <c:v>0.12670000000000001</c:v>
                </c:pt>
                <c:pt idx="8">
                  <c:v>7.3300000000000004E-2</c:v>
                </c:pt>
                <c:pt idx="9">
                  <c:v>0.14000000000000001</c:v>
                </c:pt>
                <c:pt idx="10">
                  <c:v>0.12</c:v>
                </c:pt>
                <c:pt idx="11">
                  <c:v>0.12670000000000001</c:v>
                </c:pt>
                <c:pt idx="12">
                  <c:v>7.3300000000000004E-2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7.3300000000000004E-2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38-4EB5-BDDF-F2E4C6B9D766}"/>
            </c:ext>
          </c:extLst>
        </c:ser>
        <c:ser>
          <c:idx val="1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Summary_1000!$T$28:$T$46</c:f>
              <c:numCache>
                <c:formatCode>0.00%</c:formatCode>
                <c:ptCount val="19"/>
                <c:pt idx="0">
                  <c:v>0.1333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0.1133</c:v>
                </c:pt>
                <c:pt idx="6">
                  <c:v>8.6699999999999999E-2</c:v>
                </c:pt>
                <c:pt idx="7">
                  <c:v>0.1133</c:v>
                </c:pt>
                <c:pt idx="8">
                  <c:v>7.3300000000000004E-2</c:v>
                </c:pt>
                <c:pt idx="9">
                  <c:v>0.1133</c:v>
                </c:pt>
                <c:pt idx="10">
                  <c:v>8.6699999999999999E-2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38-4EB5-BDDF-F2E4C6B9D766}"/>
            </c:ext>
          </c:extLst>
        </c:ser>
        <c:ser>
          <c:idx val="2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Summary_1000!$AA$28:$AA$46</c:f>
              <c:numCache>
                <c:formatCode>0.00%</c:formatCode>
                <c:ptCount val="19"/>
                <c:pt idx="0">
                  <c:v>0.12670000000000001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0.1067</c:v>
                </c:pt>
                <c:pt idx="6">
                  <c:v>7.3300000000000004E-2</c:v>
                </c:pt>
                <c:pt idx="7">
                  <c:v>0.12</c:v>
                </c:pt>
                <c:pt idx="8">
                  <c:v>6.6699999999999995E-2</c:v>
                </c:pt>
                <c:pt idx="9">
                  <c:v>0.1333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0.08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8.6699999999999999E-2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538-4EB5-BDDF-F2E4C6B9D766}"/>
            </c:ext>
          </c:extLst>
        </c:ser>
        <c:ser>
          <c:idx val="3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Summary_1000!$AH$28:$AH$46</c:f>
              <c:numCache>
                <c:formatCode>0.00%</c:formatCode>
                <c:ptCount val="19"/>
                <c:pt idx="0">
                  <c:v>0.1133</c:v>
                </c:pt>
                <c:pt idx="1">
                  <c:v>0.12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0.1067</c:v>
                </c:pt>
                <c:pt idx="5">
                  <c:v>9.3299999999999994E-2</c:v>
                </c:pt>
                <c:pt idx="6">
                  <c:v>0.12670000000000001</c:v>
                </c:pt>
                <c:pt idx="7">
                  <c:v>0.14000000000000001</c:v>
                </c:pt>
                <c:pt idx="8">
                  <c:v>8.6699999999999999E-2</c:v>
                </c:pt>
                <c:pt idx="9">
                  <c:v>0.1133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6.6699999999999995E-2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538-4EB5-BDDF-F2E4C6B9D766}"/>
            </c:ext>
          </c:extLst>
        </c:ser>
        <c:ser>
          <c:idx val="4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Summary_1000!$AO$28:$AO$46</c:f>
              <c:numCache>
                <c:formatCode>0.00%</c:formatCode>
                <c:ptCount val="19"/>
                <c:pt idx="0">
                  <c:v>9.3299999999999994E-2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</c:v>
                </c:pt>
                <c:pt idx="5">
                  <c:v>0.1067</c:v>
                </c:pt>
                <c:pt idx="6">
                  <c:v>0.1067</c:v>
                </c:pt>
                <c:pt idx="7">
                  <c:v>0.12</c:v>
                </c:pt>
                <c:pt idx="8">
                  <c:v>8.6699999999999999E-2</c:v>
                </c:pt>
                <c:pt idx="9">
                  <c:v>0.12670000000000001</c:v>
                </c:pt>
                <c:pt idx="10">
                  <c:v>0.08</c:v>
                </c:pt>
                <c:pt idx="11">
                  <c:v>0.14000000000000001</c:v>
                </c:pt>
                <c:pt idx="12">
                  <c:v>8.6699999999999999E-2</c:v>
                </c:pt>
                <c:pt idx="13">
                  <c:v>7.3300000000000004E-2</c:v>
                </c:pt>
                <c:pt idx="14">
                  <c:v>7.3300000000000004E-2</c:v>
                </c:pt>
                <c:pt idx="15">
                  <c:v>9.3299999999999994E-2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538-4EB5-BDDF-F2E4C6B9D766}"/>
            </c:ext>
          </c:extLst>
        </c:ser>
        <c:ser>
          <c:idx val="5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Summary_1000!$AV$28:$AV$46</c:f>
              <c:numCache>
                <c:formatCode>0.00%</c:formatCode>
                <c:ptCount val="19"/>
                <c:pt idx="0">
                  <c:v>0.12</c:v>
                </c:pt>
                <c:pt idx="1">
                  <c:v>0.1133</c:v>
                </c:pt>
                <c:pt idx="2">
                  <c:v>0.08</c:v>
                </c:pt>
                <c:pt idx="3">
                  <c:v>0.08</c:v>
                </c:pt>
                <c:pt idx="4">
                  <c:v>0.08</c:v>
                </c:pt>
                <c:pt idx="5">
                  <c:v>9.3299999999999994E-2</c:v>
                </c:pt>
                <c:pt idx="6">
                  <c:v>0.1333</c:v>
                </c:pt>
                <c:pt idx="7">
                  <c:v>0.1133</c:v>
                </c:pt>
                <c:pt idx="8">
                  <c:v>0.12</c:v>
                </c:pt>
                <c:pt idx="9">
                  <c:v>0.14000000000000001</c:v>
                </c:pt>
                <c:pt idx="10">
                  <c:v>0.1067</c:v>
                </c:pt>
                <c:pt idx="11">
                  <c:v>0.14000000000000001</c:v>
                </c:pt>
                <c:pt idx="12">
                  <c:v>7.3300000000000004E-2</c:v>
                </c:pt>
                <c:pt idx="13">
                  <c:v>8.6699999999999999E-2</c:v>
                </c:pt>
                <c:pt idx="14">
                  <c:v>6.6699999999999995E-2</c:v>
                </c:pt>
                <c:pt idx="15">
                  <c:v>0.08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538-4EB5-BDDF-F2E4C6B9D766}"/>
            </c:ext>
          </c:extLst>
        </c:ser>
        <c:ser>
          <c:idx val="6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Summary_1000!$BC$28:$BC$46</c:f>
              <c:numCache>
                <c:formatCode>0.00%</c:formatCode>
                <c:ptCount val="19"/>
                <c:pt idx="0">
                  <c:v>0.08</c:v>
                </c:pt>
                <c:pt idx="1">
                  <c:v>5.33E-2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0.12670000000000001</c:v>
                </c:pt>
                <c:pt idx="6">
                  <c:v>0.1133</c:v>
                </c:pt>
                <c:pt idx="7">
                  <c:v>0.12</c:v>
                </c:pt>
                <c:pt idx="8">
                  <c:v>0.1133</c:v>
                </c:pt>
                <c:pt idx="9">
                  <c:v>0.12</c:v>
                </c:pt>
                <c:pt idx="10">
                  <c:v>0.1067</c:v>
                </c:pt>
                <c:pt idx="11">
                  <c:v>0.1</c:v>
                </c:pt>
                <c:pt idx="12">
                  <c:v>9.3299999999999994E-2</c:v>
                </c:pt>
                <c:pt idx="13">
                  <c:v>8.6699999999999999E-2</c:v>
                </c:pt>
                <c:pt idx="14">
                  <c:v>7.3300000000000004E-2</c:v>
                </c:pt>
                <c:pt idx="15">
                  <c:v>8.6699999999999999E-2</c:v>
                </c:pt>
                <c:pt idx="16">
                  <c:v>0.06</c:v>
                </c:pt>
                <c:pt idx="17">
                  <c:v>8.6699999999999999E-2</c:v>
                </c:pt>
                <c:pt idx="18">
                  <c:v>9.3299999999999994E-2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538-4EB5-BDDF-F2E4C6B9D7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0.15000000000000002"/>
          <c:min val="5.000000000000001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 all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8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Summary_1000!$H$28:$H$46</c:f>
              <c:numCache>
                <c:formatCode>0.00%</c:formatCode>
                <c:ptCount val="19"/>
                <c:pt idx="0">
                  <c:v>0.26</c:v>
                </c:pt>
                <c:pt idx="1">
                  <c:v>0.21329999999999999</c:v>
                </c:pt>
                <c:pt idx="2">
                  <c:v>0.1933</c:v>
                </c:pt>
                <c:pt idx="3">
                  <c:v>0.15329999999999999</c:v>
                </c:pt>
                <c:pt idx="4">
                  <c:v>0.28000000000000003</c:v>
                </c:pt>
                <c:pt idx="5">
                  <c:v>0.1867</c:v>
                </c:pt>
                <c:pt idx="6">
                  <c:v>0.26669999999999999</c:v>
                </c:pt>
                <c:pt idx="7">
                  <c:v>0.26</c:v>
                </c:pt>
                <c:pt idx="8">
                  <c:v>0.33329999999999999</c:v>
                </c:pt>
                <c:pt idx="9">
                  <c:v>0.33329999999999999</c:v>
                </c:pt>
                <c:pt idx="10">
                  <c:v>0.36670000000000003</c:v>
                </c:pt>
                <c:pt idx="11">
                  <c:v>0.28670000000000001</c:v>
                </c:pt>
                <c:pt idx="12">
                  <c:v>0.33329999999999999</c:v>
                </c:pt>
                <c:pt idx="13">
                  <c:v>0.33329999999999999</c:v>
                </c:pt>
                <c:pt idx="14">
                  <c:v>0.36</c:v>
                </c:pt>
                <c:pt idx="15">
                  <c:v>0.33329999999999999</c:v>
                </c:pt>
                <c:pt idx="16">
                  <c:v>0.37330000000000002</c:v>
                </c:pt>
                <c:pt idx="17">
                  <c:v>0.25330000000000003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DD-45AA-8E20-12E5D144CBC1}"/>
            </c:ext>
          </c:extLst>
        </c:ser>
        <c:ser>
          <c:idx val="9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Summary_1000!$O$28:$O$46</c:f>
              <c:numCache>
                <c:formatCode>0.00%</c:formatCode>
                <c:ptCount val="19"/>
                <c:pt idx="0">
                  <c:v>0.22</c:v>
                </c:pt>
                <c:pt idx="1">
                  <c:v>0.2467</c:v>
                </c:pt>
                <c:pt idx="2">
                  <c:v>0.20669999999999999</c:v>
                </c:pt>
                <c:pt idx="3">
                  <c:v>0.17330000000000001</c:v>
                </c:pt>
                <c:pt idx="4">
                  <c:v>0.23330000000000001</c:v>
                </c:pt>
                <c:pt idx="5">
                  <c:v>0.2</c:v>
                </c:pt>
                <c:pt idx="6">
                  <c:v>0.32669999999999999</c:v>
                </c:pt>
                <c:pt idx="7">
                  <c:v>0.24</c:v>
                </c:pt>
                <c:pt idx="8">
                  <c:v>0.27329999999999999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0.32</c:v>
                </c:pt>
                <c:pt idx="12">
                  <c:v>0.34</c:v>
                </c:pt>
                <c:pt idx="13">
                  <c:v>0.33329999999999999</c:v>
                </c:pt>
                <c:pt idx="14">
                  <c:v>0.30669999999999997</c:v>
                </c:pt>
                <c:pt idx="15">
                  <c:v>0.3533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0.33329999999999999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DD-45AA-8E20-12E5D144CBC1}"/>
            </c:ext>
          </c:extLst>
        </c:ser>
        <c:ser>
          <c:idx val="10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Summary_1000!$V$28:$V$46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0.26</c:v>
                </c:pt>
                <c:pt idx="2">
                  <c:v>0.2</c:v>
                </c:pt>
                <c:pt idx="3">
                  <c:v>0.15329999999999999</c:v>
                </c:pt>
                <c:pt idx="4">
                  <c:v>0.24</c:v>
                </c:pt>
                <c:pt idx="5">
                  <c:v>0.16</c:v>
                </c:pt>
                <c:pt idx="6">
                  <c:v>0.30669999999999997</c:v>
                </c:pt>
                <c:pt idx="7">
                  <c:v>0.26669999999999999</c:v>
                </c:pt>
                <c:pt idx="8">
                  <c:v>0.3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0.29330000000000001</c:v>
                </c:pt>
                <c:pt idx="12">
                  <c:v>0.34</c:v>
                </c:pt>
                <c:pt idx="13">
                  <c:v>0.30669999999999997</c:v>
                </c:pt>
                <c:pt idx="14">
                  <c:v>0.32669999999999999</c:v>
                </c:pt>
                <c:pt idx="15">
                  <c:v>0.33329999999999999</c:v>
                </c:pt>
                <c:pt idx="16">
                  <c:v>0.32</c:v>
                </c:pt>
                <c:pt idx="17">
                  <c:v>0.3</c:v>
                </c:pt>
                <c:pt idx="18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DD-45AA-8E20-12E5D144CBC1}"/>
            </c:ext>
          </c:extLst>
        </c:ser>
        <c:ser>
          <c:idx val="11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Summary_1000!$AC$28:$AC$46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0.25330000000000003</c:v>
                </c:pt>
                <c:pt idx="2">
                  <c:v>0.18</c:v>
                </c:pt>
                <c:pt idx="3">
                  <c:v>0.1467</c:v>
                </c:pt>
                <c:pt idx="4">
                  <c:v>0.24</c:v>
                </c:pt>
                <c:pt idx="5">
                  <c:v>0.20669999999999999</c:v>
                </c:pt>
                <c:pt idx="6">
                  <c:v>0.32</c:v>
                </c:pt>
                <c:pt idx="7">
                  <c:v>0.26</c:v>
                </c:pt>
                <c:pt idx="8">
                  <c:v>0.3</c:v>
                </c:pt>
                <c:pt idx="9">
                  <c:v>0.36670000000000003</c:v>
                </c:pt>
                <c:pt idx="10">
                  <c:v>0.36</c:v>
                </c:pt>
                <c:pt idx="11">
                  <c:v>0.32669999999999999</c:v>
                </c:pt>
                <c:pt idx="12">
                  <c:v>0.33329999999999999</c:v>
                </c:pt>
                <c:pt idx="13">
                  <c:v>0.31330000000000002</c:v>
                </c:pt>
                <c:pt idx="14">
                  <c:v>0.3533</c:v>
                </c:pt>
                <c:pt idx="15">
                  <c:v>0.34</c:v>
                </c:pt>
                <c:pt idx="16">
                  <c:v>0.3</c:v>
                </c:pt>
                <c:pt idx="17">
                  <c:v>0.36</c:v>
                </c:pt>
                <c:pt idx="18">
                  <c:v>0.29330000000000001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ADD-45AA-8E20-12E5D144CBC1}"/>
            </c:ext>
          </c:extLst>
        </c:ser>
        <c:ser>
          <c:idx val="12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Summary_1000!$AJ$28:$AJ$46</c:f>
              <c:numCache>
                <c:formatCode>0.00%</c:formatCode>
                <c:ptCount val="19"/>
                <c:pt idx="0">
                  <c:v>0.26</c:v>
                </c:pt>
                <c:pt idx="1">
                  <c:v>0.25330000000000003</c:v>
                </c:pt>
                <c:pt idx="2">
                  <c:v>0.1867</c:v>
                </c:pt>
                <c:pt idx="3">
                  <c:v>0.16669999999999999</c:v>
                </c:pt>
                <c:pt idx="4">
                  <c:v>0.27329999999999999</c:v>
                </c:pt>
                <c:pt idx="5">
                  <c:v>0.1933</c:v>
                </c:pt>
                <c:pt idx="6">
                  <c:v>0.31330000000000002</c:v>
                </c:pt>
                <c:pt idx="7">
                  <c:v>0.27329999999999999</c:v>
                </c:pt>
                <c:pt idx="8">
                  <c:v>0.29330000000000001</c:v>
                </c:pt>
                <c:pt idx="9">
                  <c:v>0.34</c:v>
                </c:pt>
                <c:pt idx="10">
                  <c:v>0.32669999999999999</c:v>
                </c:pt>
                <c:pt idx="11">
                  <c:v>0.31330000000000002</c:v>
                </c:pt>
                <c:pt idx="12">
                  <c:v>0.36</c:v>
                </c:pt>
                <c:pt idx="13">
                  <c:v>0.3</c:v>
                </c:pt>
                <c:pt idx="14">
                  <c:v>0.32669999999999999</c:v>
                </c:pt>
                <c:pt idx="15">
                  <c:v>0.34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DD-45AA-8E20-12E5D144CBC1}"/>
            </c:ext>
          </c:extLst>
        </c:ser>
        <c:ser>
          <c:idx val="13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Summary_1000!$AQ$28:$AQ$46</c:f>
              <c:numCache>
                <c:formatCode>0.00%</c:formatCode>
                <c:ptCount val="19"/>
                <c:pt idx="0">
                  <c:v>0.23330000000000001</c:v>
                </c:pt>
                <c:pt idx="1">
                  <c:v>0.23330000000000001</c:v>
                </c:pt>
                <c:pt idx="2">
                  <c:v>0.20610000000000001</c:v>
                </c:pt>
                <c:pt idx="3">
                  <c:v>0.18790000000000001</c:v>
                </c:pt>
                <c:pt idx="4">
                  <c:v>0.29699999999999999</c:v>
                </c:pt>
                <c:pt idx="5">
                  <c:v>0.18790000000000001</c:v>
                </c:pt>
                <c:pt idx="6">
                  <c:v>0.2727</c:v>
                </c:pt>
                <c:pt idx="7">
                  <c:v>0.26669999999999999</c:v>
                </c:pt>
                <c:pt idx="8">
                  <c:v>0.33329999999999999</c:v>
                </c:pt>
                <c:pt idx="9">
                  <c:v>0.30299999999999999</c:v>
                </c:pt>
                <c:pt idx="10">
                  <c:v>0.34549999999999997</c:v>
                </c:pt>
                <c:pt idx="11">
                  <c:v>0.34549999999999997</c:v>
                </c:pt>
                <c:pt idx="12">
                  <c:v>0.35759999999999997</c:v>
                </c:pt>
                <c:pt idx="13">
                  <c:v>0.32729999999999998</c:v>
                </c:pt>
                <c:pt idx="14">
                  <c:v>0.33329999999999999</c:v>
                </c:pt>
                <c:pt idx="15">
                  <c:v>0.32729999999999998</c:v>
                </c:pt>
                <c:pt idx="16">
                  <c:v>0.29089999999999999</c:v>
                </c:pt>
                <c:pt idx="17">
                  <c:v>0.33329999999999999</c:v>
                </c:pt>
                <c:pt idx="18">
                  <c:v>0.2848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ADD-45AA-8E20-12E5D144CBC1}"/>
            </c:ext>
          </c:extLst>
        </c:ser>
        <c:ser>
          <c:idx val="14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Summary_1000!$AX$28:$AX$46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</c:v>
                </c:pt>
                <c:pt idx="2">
                  <c:v>0.18</c:v>
                </c:pt>
                <c:pt idx="3">
                  <c:v>0.1933</c:v>
                </c:pt>
                <c:pt idx="4">
                  <c:v>0.21329999999999999</c:v>
                </c:pt>
                <c:pt idx="5">
                  <c:v>0.16</c:v>
                </c:pt>
                <c:pt idx="6">
                  <c:v>0.29330000000000001</c:v>
                </c:pt>
                <c:pt idx="7">
                  <c:v>0.2467</c:v>
                </c:pt>
                <c:pt idx="8">
                  <c:v>0.3533</c:v>
                </c:pt>
                <c:pt idx="9">
                  <c:v>0.32669999999999999</c:v>
                </c:pt>
                <c:pt idx="10">
                  <c:v>0.33329999999999999</c:v>
                </c:pt>
                <c:pt idx="11">
                  <c:v>0.34670000000000001</c:v>
                </c:pt>
                <c:pt idx="12">
                  <c:v>0.34</c:v>
                </c:pt>
                <c:pt idx="13">
                  <c:v>0.32669999999999999</c:v>
                </c:pt>
                <c:pt idx="14">
                  <c:v>0.34</c:v>
                </c:pt>
                <c:pt idx="15">
                  <c:v>0.31330000000000002</c:v>
                </c:pt>
                <c:pt idx="16">
                  <c:v>0.32</c:v>
                </c:pt>
                <c:pt idx="17">
                  <c:v>0.34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ADD-45AA-8E20-12E5D144CBC1}"/>
            </c:ext>
          </c:extLst>
        </c:ser>
        <c:ser>
          <c:idx val="15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Summary_1000!$BE$28:$BE$46</c:f>
              <c:numCache>
                <c:formatCode>0.00%</c:formatCode>
                <c:ptCount val="19"/>
                <c:pt idx="0">
                  <c:v>0.27329999999999999</c:v>
                </c:pt>
                <c:pt idx="1">
                  <c:v>0.2467</c:v>
                </c:pt>
                <c:pt idx="2">
                  <c:v>0.18</c:v>
                </c:pt>
                <c:pt idx="3">
                  <c:v>0.1933</c:v>
                </c:pt>
                <c:pt idx="4">
                  <c:v>0.22</c:v>
                </c:pt>
                <c:pt idx="5">
                  <c:v>0.20669999999999999</c:v>
                </c:pt>
                <c:pt idx="6">
                  <c:v>0.29330000000000001</c:v>
                </c:pt>
                <c:pt idx="7">
                  <c:v>0.3</c:v>
                </c:pt>
                <c:pt idx="8">
                  <c:v>0.28670000000000001</c:v>
                </c:pt>
                <c:pt idx="9">
                  <c:v>0.32669999999999999</c:v>
                </c:pt>
                <c:pt idx="10">
                  <c:v>0.32</c:v>
                </c:pt>
                <c:pt idx="11">
                  <c:v>0.37330000000000002</c:v>
                </c:pt>
                <c:pt idx="12">
                  <c:v>0.32669999999999999</c:v>
                </c:pt>
                <c:pt idx="13">
                  <c:v>0.29330000000000001</c:v>
                </c:pt>
                <c:pt idx="14">
                  <c:v>0.31330000000000002</c:v>
                </c:pt>
                <c:pt idx="15">
                  <c:v>0.34670000000000001</c:v>
                </c:pt>
                <c:pt idx="16">
                  <c:v>0.32669999999999999</c:v>
                </c:pt>
                <c:pt idx="17">
                  <c:v>0.34670000000000001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ADD-45AA-8E20-12E5D144CBC1}"/>
            </c:ext>
          </c:extLst>
        </c:ser>
        <c:ser>
          <c:idx val="16"/>
          <c:order val="8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Summary_1000!$F$28:$F$46</c:f>
              <c:numCache>
                <c:formatCode>0.00%</c:formatCode>
                <c:ptCount val="19"/>
                <c:pt idx="0">
                  <c:v>0.1333</c:v>
                </c:pt>
                <c:pt idx="1">
                  <c:v>8.6699999999999999E-2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0.1333</c:v>
                </c:pt>
                <c:pt idx="6">
                  <c:v>0.1</c:v>
                </c:pt>
                <c:pt idx="7">
                  <c:v>0.1333</c:v>
                </c:pt>
                <c:pt idx="8">
                  <c:v>6.6699999999999995E-2</c:v>
                </c:pt>
                <c:pt idx="9">
                  <c:v>0.14000000000000001</c:v>
                </c:pt>
                <c:pt idx="10">
                  <c:v>0.1133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ADD-45AA-8E20-12E5D144CBC1}"/>
            </c:ext>
          </c:extLst>
        </c:ser>
        <c:ser>
          <c:idx val="17"/>
          <c:order val="9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Summary_1000!$M$28:$M$46</c:f>
              <c:numCache>
                <c:formatCode>0.00%</c:formatCode>
                <c:ptCount val="19"/>
                <c:pt idx="0">
                  <c:v>0.1333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0.12670000000000001</c:v>
                </c:pt>
                <c:pt idx="5">
                  <c:v>0.1</c:v>
                </c:pt>
                <c:pt idx="6">
                  <c:v>8.6699999999999999E-2</c:v>
                </c:pt>
                <c:pt idx="7">
                  <c:v>0.12670000000000001</c:v>
                </c:pt>
                <c:pt idx="8">
                  <c:v>7.3300000000000004E-2</c:v>
                </c:pt>
                <c:pt idx="9">
                  <c:v>0.14000000000000001</c:v>
                </c:pt>
                <c:pt idx="10">
                  <c:v>0.12</c:v>
                </c:pt>
                <c:pt idx="11">
                  <c:v>0.12670000000000001</c:v>
                </c:pt>
                <c:pt idx="12">
                  <c:v>7.3300000000000004E-2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7.3300000000000004E-2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ADD-45AA-8E20-12E5D144CBC1}"/>
            </c:ext>
          </c:extLst>
        </c:ser>
        <c:ser>
          <c:idx val="18"/>
          <c:order val="10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Summary_1000!$T$28:$T$46</c:f>
              <c:numCache>
                <c:formatCode>0.00%</c:formatCode>
                <c:ptCount val="19"/>
                <c:pt idx="0">
                  <c:v>0.1333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0.1133</c:v>
                </c:pt>
                <c:pt idx="6">
                  <c:v>8.6699999999999999E-2</c:v>
                </c:pt>
                <c:pt idx="7">
                  <c:v>0.1133</c:v>
                </c:pt>
                <c:pt idx="8">
                  <c:v>7.3300000000000004E-2</c:v>
                </c:pt>
                <c:pt idx="9">
                  <c:v>0.1133</c:v>
                </c:pt>
                <c:pt idx="10">
                  <c:v>8.6699999999999999E-2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ADD-45AA-8E20-12E5D144CBC1}"/>
            </c:ext>
          </c:extLst>
        </c:ser>
        <c:ser>
          <c:idx val="19"/>
          <c:order val="11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Summary_1000!$AA$28:$AA$46</c:f>
              <c:numCache>
                <c:formatCode>0.00%</c:formatCode>
                <c:ptCount val="19"/>
                <c:pt idx="0">
                  <c:v>0.12670000000000001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0.1067</c:v>
                </c:pt>
                <c:pt idx="6">
                  <c:v>7.3300000000000004E-2</c:v>
                </c:pt>
                <c:pt idx="7">
                  <c:v>0.12</c:v>
                </c:pt>
                <c:pt idx="8">
                  <c:v>6.6699999999999995E-2</c:v>
                </c:pt>
                <c:pt idx="9">
                  <c:v>0.1333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0.08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8.6699999999999999E-2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ADD-45AA-8E20-12E5D144CBC1}"/>
            </c:ext>
          </c:extLst>
        </c:ser>
        <c:ser>
          <c:idx val="20"/>
          <c:order val="12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Summary_1000!$AH$28:$AH$46</c:f>
              <c:numCache>
                <c:formatCode>0.00%</c:formatCode>
                <c:ptCount val="19"/>
                <c:pt idx="0">
                  <c:v>0.1133</c:v>
                </c:pt>
                <c:pt idx="1">
                  <c:v>0.12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0.1067</c:v>
                </c:pt>
                <c:pt idx="5">
                  <c:v>9.3299999999999994E-2</c:v>
                </c:pt>
                <c:pt idx="6">
                  <c:v>0.12670000000000001</c:v>
                </c:pt>
                <c:pt idx="7">
                  <c:v>0.14000000000000001</c:v>
                </c:pt>
                <c:pt idx="8">
                  <c:v>8.6699999999999999E-2</c:v>
                </c:pt>
                <c:pt idx="9">
                  <c:v>0.1133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6.6699999999999995E-2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ADD-45AA-8E20-12E5D144CBC1}"/>
            </c:ext>
          </c:extLst>
        </c:ser>
        <c:ser>
          <c:idx val="21"/>
          <c:order val="13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Summary_1000!$AO$28:$AO$46</c:f>
              <c:numCache>
                <c:formatCode>0.00%</c:formatCode>
                <c:ptCount val="19"/>
                <c:pt idx="0">
                  <c:v>9.3299999999999994E-2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</c:v>
                </c:pt>
                <c:pt idx="5">
                  <c:v>0.1067</c:v>
                </c:pt>
                <c:pt idx="6">
                  <c:v>0.1067</c:v>
                </c:pt>
                <c:pt idx="7">
                  <c:v>0.12</c:v>
                </c:pt>
                <c:pt idx="8">
                  <c:v>8.6699999999999999E-2</c:v>
                </c:pt>
                <c:pt idx="9">
                  <c:v>0.12670000000000001</c:v>
                </c:pt>
                <c:pt idx="10">
                  <c:v>0.08</c:v>
                </c:pt>
                <c:pt idx="11">
                  <c:v>0.14000000000000001</c:v>
                </c:pt>
                <c:pt idx="12">
                  <c:v>8.6699999999999999E-2</c:v>
                </c:pt>
                <c:pt idx="13">
                  <c:v>7.3300000000000004E-2</c:v>
                </c:pt>
                <c:pt idx="14">
                  <c:v>7.3300000000000004E-2</c:v>
                </c:pt>
                <c:pt idx="15">
                  <c:v>9.3299999999999994E-2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ADD-45AA-8E20-12E5D144CBC1}"/>
            </c:ext>
          </c:extLst>
        </c:ser>
        <c:ser>
          <c:idx val="22"/>
          <c:order val="14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Summary_1000!$AV$28:$AV$46</c:f>
              <c:numCache>
                <c:formatCode>0.00%</c:formatCode>
                <c:ptCount val="19"/>
                <c:pt idx="0">
                  <c:v>0.12</c:v>
                </c:pt>
                <c:pt idx="1">
                  <c:v>0.1133</c:v>
                </c:pt>
                <c:pt idx="2">
                  <c:v>0.08</c:v>
                </c:pt>
                <c:pt idx="3">
                  <c:v>0.08</c:v>
                </c:pt>
                <c:pt idx="4">
                  <c:v>0.08</c:v>
                </c:pt>
                <c:pt idx="5">
                  <c:v>9.3299999999999994E-2</c:v>
                </c:pt>
                <c:pt idx="6">
                  <c:v>0.1333</c:v>
                </c:pt>
                <c:pt idx="7">
                  <c:v>0.1133</c:v>
                </c:pt>
                <c:pt idx="8">
                  <c:v>0.12</c:v>
                </c:pt>
                <c:pt idx="9">
                  <c:v>0.14000000000000001</c:v>
                </c:pt>
                <c:pt idx="10">
                  <c:v>0.1067</c:v>
                </c:pt>
                <c:pt idx="11">
                  <c:v>0.14000000000000001</c:v>
                </c:pt>
                <c:pt idx="12">
                  <c:v>7.3300000000000004E-2</c:v>
                </c:pt>
                <c:pt idx="13">
                  <c:v>8.6699999999999999E-2</c:v>
                </c:pt>
                <c:pt idx="14">
                  <c:v>6.6699999999999995E-2</c:v>
                </c:pt>
                <c:pt idx="15">
                  <c:v>0.08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ADD-45AA-8E20-12E5D144CBC1}"/>
            </c:ext>
          </c:extLst>
        </c:ser>
        <c:ser>
          <c:idx val="23"/>
          <c:order val="15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Summary_1000!$BC$28:$BC$46</c:f>
              <c:numCache>
                <c:formatCode>0.00%</c:formatCode>
                <c:ptCount val="19"/>
                <c:pt idx="0">
                  <c:v>0.08</c:v>
                </c:pt>
                <c:pt idx="1">
                  <c:v>5.33E-2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0.12670000000000001</c:v>
                </c:pt>
                <c:pt idx="6">
                  <c:v>0.1133</c:v>
                </c:pt>
                <c:pt idx="7">
                  <c:v>0.12</c:v>
                </c:pt>
                <c:pt idx="8">
                  <c:v>0.1133</c:v>
                </c:pt>
                <c:pt idx="9">
                  <c:v>0.12</c:v>
                </c:pt>
                <c:pt idx="10">
                  <c:v>0.1067</c:v>
                </c:pt>
                <c:pt idx="11">
                  <c:v>0.1</c:v>
                </c:pt>
                <c:pt idx="12">
                  <c:v>9.3299999999999994E-2</c:v>
                </c:pt>
                <c:pt idx="13">
                  <c:v>8.6699999999999999E-2</c:v>
                </c:pt>
                <c:pt idx="14">
                  <c:v>7.3300000000000004E-2</c:v>
                </c:pt>
                <c:pt idx="15">
                  <c:v>8.6699999999999999E-2</c:v>
                </c:pt>
                <c:pt idx="16">
                  <c:v>0.06</c:v>
                </c:pt>
                <c:pt idx="17">
                  <c:v>8.6699999999999999E-2</c:v>
                </c:pt>
                <c:pt idx="18">
                  <c:v>9.3299999999999994E-2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ADD-45AA-8E20-12E5D144CBC1}"/>
            </c:ext>
          </c:extLst>
        </c:ser>
        <c:ser>
          <c:idx val="0"/>
          <c:order val="16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Summary_1000!$D$28:$D$46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ADD-45AA-8E20-12E5D144CBC1}"/>
            </c:ext>
          </c:extLst>
        </c:ser>
        <c:ser>
          <c:idx val="7"/>
          <c:order val="17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Summary_1000!$K$28:$K$46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ADD-45AA-8E20-12E5D144CBC1}"/>
            </c:ext>
          </c:extLst>
        </c:ser>
        <c:ser>
          <c:idx val="1"/>
          <c:order val="18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Summary_1000!$R$28:$R$46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ADD-45AA-8E20-12E5D144CBC1}"/>
            </c:ext>
          </c:extLst>
        </c:ser>
        <c:ser>
          <c:idx val="2"/>
          <c:order val="19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Summary_1000!$Y$28:$Y$46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8ADD-45AA-8E20-12E5D144CBC1}"/>
            </c:ext>
          </c:extLst>
        </c:ser>
        <c:ser>
          <c:idx val="3"/>
          <c:order val="20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Summary_1000!$AF$28:$AF$46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8ADD-45AA-8E20-12E5D144CBC1}"/>
            </c:ext>
          </c:extLst>
        </c:ser>
        <c:ser>
          <c:idx val="4"/>
          <c:order val="21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Summary_1000!$AM$28:$AM$46</c:f>
              <c:numCache>
                <c:formatCode>0.00%</c:formatCode>
                <c:ptCount val="19"/>
                <c:pt idx="1">
                  <c:v>6.7000000000000002E-3</c:v>
                </c:pt>
                <c:pt idx="2">
                  <c:v>0</c:v>
                </c:pt>
                <c:pt idx="3">
                  <c:v>0.02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8ADD-45AA-8E20-12E5D144CBC1}"/>
            </c:ext>
          </c:extLst>
        </c:ser>
        <c:ser>
          <c:idx val="5"/>
          <c:order val="22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Summary_1000!$AT$28:$AT$46</c:f>
              <c:numCache>
                <c:formatCode>0.00%</c:formatCode>
                <c:ptCount val="19"/>
                <c:pt idx="0">
                  <c:v>1.3299999999999999E-2</c:v>
                </c:pt>
                <c:pt idx="1">
                  <c:v>0</c:v>
                </c:pt>
                <c:pt idx="2">
                  <c:v>0</c:v>
                </c:pt>
                <c:pt idx="3">
                  <c:v>1.3299999999999999E-2</c:v>
                </c:pt>
                <c:pt idx="4">
                  <c:v>0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8ADD-45AA-8E20-12E5D144CBC1}"/>
            </c:ext>
          </c:extLst>
        </c:ser>
        <c:ser>
          <c:idx val="6"/>
          <c:order val="23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Summary_1000!$BA$28:$BA$46</c:f>
              <c:numCache>
                <c:formatCode>0.00%</c:formatCode>
                <c:ptCount val="19"/>
                <c:pt idx="0">
                  <c:v>0</c:v>
                </c:pt>
                <c:pt idx="1">
                  <c:v>0.02</c:v>
                </c:pt>
                <c:pt idx="2">
                  <c:v>6.7000000000000002E-3</c:v>
                </c:pt>
                <c:pt idx="3">
                  <c:v>0.02</c:v>
                </c:pt>
                <c:pt idx="4">
                  <c:v>6.7000000000000002E-3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1.3299999999999999E-2</c:v>
                </c:pt>
                <c:pt idx="13">
                  <c:v>6.7000000000000002E-3</c:v>
                </c:pt>
                <c:pt idx="14">
                  <c:v>0</c:v>
                </c:pt>
                <c:pt idx="15">
                  <c:v>1.3299999999999999E-2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8ADD-45AA-8E20-12E5D144CB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Initial</a:t>
            </a:r>
            <a:r>
              <a:rPr lang="en-AU" baseline="0" dirty="0"/>
              <a:t> </a:t>
            </a:r>
            <a:r>
              <a:rPr lang="en-AU" dirty="0"/>
              <a:t>overwrite</a:t>
            </a:r>
            <a:r>
              <a:rPr lang="en-AU" baseline="0" dirty="0"/>
              <a:t> accuracies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Factual_Acc!$B$14</c:f>
              <c:strCache>
                <c:ptCount val="1"/>
                <c:pt idx="0">
                  <c:v>paraphrase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Factual_Acc!$C$16:$C$23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7.3300000000000004E-2</c:v>
                </c:pt>
                <c:pt idx="2">
                  <c:v>6.8599999999999994E-2</c:v>
                </c:pt>
                <c:pt idx="3">
                  <c:v>8.0399999999999999E-2</c:v>
                </c:pt>
                <c:pt idx="4">
                  <c:v>9.4600000000000004E-2</c:v>
                </c:pt>
                <c:pt idx="5">
                  <c:v>9.9299999999999999E-2</c:v>
                </c:pt>
                <c:pt idx="6">
                  <c:v>7.5700000000000003E-2</c:v>
                </c:pt>
                <c:pt idx="7">
                  <c:v>5.91E-2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42-4969-A07B-1C955DA2635A}"/>
            </c:ext>
          </c:extLst>
        </c:ser>
        <c:ser>
          <c:idx val="6"/>
          <c:order val="1"/>
          <c:tx>
            <c:strRef>
              <c:f>Factual_Acc!$D$14</c:f>
              <c:strCache>
                <c:ptCount val="1"/>
                <c:pt idx="0">
                  <c:v>implication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Factual_Acc!$E$16:$E$23</c:f>
              <c:numCache>
                <c:formatCode>0.00%</c:formatCode>
                <c:ptCount val="8"/>
                <c:pt idx="0">
                  <c:v>5.67E-2</c:v>
                </c:pt>
                <c:pt idx="1">
                  <c:v>4.9599999999999998E-2</c:v>
                </c:pt>
                <c:pt idx="2">
                  <c:v>5.91E-2</c:v>
                </c:pt>
                <c:pt idx="3">
                  <c:v>5.91E-2</c:v>
                </c:pt>
                <c:pt idx="4">
                  <c:v>6.8599999999999994E-2</c:v>
                </c:pt>
                <c:pt idx="5">
                  <c:v>7.8E-2</c:v>
                </c:pt>
                <c:pt idx="6">
                  <c:v>5.67E-2</c:v>
                </c:pt>
                <c:pt idx="7">
                  <c:v>6.3799999999999996E-2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42-4969-A07B-1C955DA2635A}"/>
            </c:ext>
          </c:extLst>
        </c:ser>
        <c:ser>
          <c:idx val="7"/>
          <c:order val="2"/>
          <c:tx>
            <c:strRef>
              <c:f>Factual_Acc!$F$14</c:f>
              <c:strCache>
                <c:ptCount val="1"/>
                <c:pt idx="0">
                  <c:v>qa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Factual_Acc!$G$16:$G$23</c:f>
              <c:numCache>
                <c:formatCode>0.00%</c:formatCode>
                <c:ptCount val="8"/>
                <c:pt idx="0">
                  <c:v>4.9599999999999998E-2</c:v>
                </c:pt>
                <c:pt idx="1">
                  <c:v>7.8E-2</c:v>
                </c:pt>
                <c:pt idx="2">
                  <c:v>8.7499999999999994E-2</c:v>
                </c:pt>
                <c:pt idx="3">
                  <c:v>0.1135</c:v>
                </c:pt>
                <c:pt idx="4">
                  <c:v>8.9800000000000005E-2</c:v>
                </c:pt>
                <c:pt idx="5">
                  <c:v>0.10639999999999999</c:v>
                </c:pt>
                <c:pt idx="6">
                  <c:v>0.10639999999999999</c:v>
                </c:pt>
                <c:pt idx="7">
                  <c:v>0.12770000000000001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42-4969-A07B-1C955DA2635A}"/>
            </c:ext>
          </c:extLst>
        </c:ser>
        <c:ser>
          <c:idx val="9"/>
          <c:order val="3"/>
          <c:tx>
            <c:strRef>
              <c:f>Factual_Acc!$H$14</c:f>
              <c:strCache>
                <c:ptCount val="1"/>
                <c:pt idx="0">
                  <c:v>summary</c:v>
                </c:pt>
              </c:strCache>
            </c:strRef>
          </c:tx>
          <c:marker>
            <c:symbol val="none"/>
          </c:marker>
          <c:val>
            <c:numRef>
              <c:f>Factual_Acc!$I$16:$I$23</c:f>
              <c:numCache>
                <c:formatCode>0.00%</c:formatCode>
                <c:ptCount val="8"/>
                <c:pt idx="0">
                  <c:v>7.5700000000000003E-2</c:v>
                </c:pt>
                <c:pt idx="1">
                  <c:v>0.104</c:v>
                </c:pt>
                <c:pt idx="2">
                  <c:v>0.1111</c:v>
                </c:pt>
                <c:pt idx="3">
                  <c:v>0.1087</c:v>
                </c:pt>
                <c:pt idx="4">
                  <c:v>0.13</c:v>
                </c:pt>
                <c:pt idx="5">
                  <c:v>0.13950000000000001</c:v>
                </c:pt>
                <c:pt idx="6">
                  <c:v>0.13950000000000001</c:v>
                </c:pt>
                <c:pt idx="7">
                  <c:v>0.1206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42-4969-A07B-1C955DA2635A}"/>
            </c:ext>
          </c:extLst>
        </c:ser>
        <c:ser>
          <c:idx val="10"/>
          <c:order val="4"/>
          <c:tx>
            <c:strRef>
              <c:f>Factual_Acc!$J$14</c:f>
              <c:strCache>
                <c:ptCount val="1"/>
                <c:pt idx="0">
                  <c:v>correction_30epochs</c:v>
                </c:pt>
              </c:strCache>
            </c:strRef>
          </c:tx>
          <c:marker>
            <c:symbol val="none"/>
          </c:marker>
          <c:val>
            <c:numRef>
              <c:f>Factual_Acc!$K$16:$K$23</c:f>
              <c:numCache>
                <c:formatCode>0.00%</c:formatCode>
                <c:ptCount val="8"/>
                <c:pt idx="0">
                  <c:v>9.4999999999999998E-3</c:v>
                </c:pt>
                <c:pt idx="1">
                  <c:v>1.18E-2</c:v>
                </c:pt>
                <c:pt idx="2">
                  <c:v>1.18E-2</c:v>
                </c:pt>
                <c:pt idx="3">
                  <c:v>1.6500000000000001E-2</c:v>
                </c:pt>
                <c:pt idx="4">
                  <c:v>2.1299999999999999E-2</c:v>
                </c:pt>
                <c:pt idx="5">
                  <c:v>1.6500000000000001E-2</c:v>
                </c:pt>
                <c:pt idx="6">
                  <c:v>2.1299999999999999E-2</c:v>
                </c:pt>
                <c:pt idx="7">
                  <c:v>9.4999999999999998E-3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42-4969-A07B-1C955DA2635A}"/>
            </c:ext>
          </c:extLst>
        </c:ser>
        <c:ser>
          <c:idx val="11"/>
          <c:order val="5"/>
          <c:tx>
            <c:strRef>
              <c:f>Factual_Acc!$L$14</c:f>
              <c:strCache>
                <c:ptCount val="1"/>
                <c:pt idx="0">
                  <c:v>keypoint_30epochs</c:v>
                </c:pt>
              </c:strCache>
            </c:strRef>
          </c:tx>
          <c:marker>
            <c:symbol val="none"/>
          </c:marker>
          <c:val>
            <c:numRef>
              <c:f>Factual_Acc!$M$16:$M$23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5.1999999999999998E-2</c:v>
                </c:pt>
                <c:pt idx="2">
                  <c:v>5.1999999999999998E-2</c:v>
                </c:pt>
                <c:pt idx="3">
                  <c:v>4.02E-2</c:v>
                </c:pt>
                <c:pt idx="4">
                  <c:v>5.4399999999999997E-2</c:v>
                </c:pt>
                <c:pt idx="5">
                  <c:v>4.7300000000000002E-2</c:v>
                </c:pt>
                <c:pt idx="6">
                  <c:v>4.9599999999999998E-2</c:v>
                </c:pt>
                <c:pt idx="7">
                  <c:v>5.67E-2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42-4969-A07B-1C955DA2635A}"/>
            </c:ext>
          </c:extLst>
        </c:ser>
        <c:ser>
          <c:idx val="12"/>
          <c:order val="6"/>
          <c:tx>
            <c:strRef>
              <c:f>Factual_Acc!$N$14</c:f>
              <c:strCache>
                <c:ptCount val="1"/>
                <c:pt idx="0">
                  <c:v>tenkeypoints</c:v>
                </c:pt>
              </c:strCache>
            </c:strRef>
          </c:tx>
          <c:marker>
            <c:symbol val="none"/>
          </c:marker>
          <c:val>
            <c:numRef>
              <c:f>Factual_Acc!$O$16:$O$23</c:f>
              <c:numCache>
                <c:formatCode>0.00%</c:formatCode>
                <c:ptCount val="8"/>
                <c:pt idx="0">
                  <c:v>5.67E-2</c:v>
                </c:pt>
                <c:pt idx="1">
                  <c:v>9.69E-2</c:v>
                </c:pt>
                <c:pt idx="2">
                  <c:v>0.1489</c:v>
                </c:pt>
                <c:pt idx="3">
                  <c:v>0.1797</c:v>
                </c:pt>
                <c:pt idx="4">
                  <c:v>0.14180000000000001</c:v>
                </c:pt>
                <c:pt idx="5">
                  <c:v>0.14419999999999999</c:v>
                </c:pt>
                <c:pt idx="6">
                  <c:v>0.15840000000000001</c:v>
                </c:pt>
                <c:pt idx="7">
                  <c:v>0.1229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42-4969-A07B-1C955DA2635A}"/>
            </c:ext>
          </c:extLst>
        </c:ser>
        <c:ser>
          <c:idx val="13"/>
          <c:order val="7"/>
          <c:tx>
            <c:strRef>
              <c:f>Factual_Acc!$P$14</c:f>
              <c:strCache>
                <c:ptCount val="1"/>
                <c:pt idx="0">
                  <c:v>naïve_30epochs</c:v>
                </c:pt>
              </c:strCache>
            </c:strRef>
          </c:tx>
          <c:marker>
            <c:symbol val="none"/>
          </c:marker>
          <c:val>
            <c:numRef>
              <c:f>Factual_Acc!$Q$16:$Q$23</c:f>
              <c:numCache>
                <c:formatCode>0.00%</c:formatCode>
                <c:ptCount val="8"/>
                <c:pt idx="0">
                  <c:v>4.4900000000000002E-2</c:v>
                </c:pt>
                <c:pt idx="1">
                  <c:v>4.2599999999999999E-2</c:v>
                </c:pt>
                <c:pt idx="2">
                  <c:v>4.02E-2</c:v>
                </c:pt>
                <c:pt idx="3">
                  <c:v>3.0700000000000002E-2</c:v>
                </c:pt>
                <c:pt idx="4">
                  <c:v>3.0700000000000002E-2</c:v>
                </c:pt>
                <c:pt idx="5">
                  <c:v>3.78E-2</c:v>
                </c:pt>
                <c:pt idx="6">
                  <c:v>3.5499999999999997E-2</c:v>
                </c:pt>
                <c:pt idx="7">
                  <c:v>3.3099999999999997E-2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42-4969-A07B-1C955DA2635A}"/>
            </c:ext>
          </c:extLst>
        </c:ser>
        <c:ser>
          <c:idx val="4"/>
          <c:order val="8"/>
          <c:tx>
            <c:strRef>
              <c:f>Factual_Acc!$AT$21</c:f>
              <c:strCache>
                <c:ptCount val="1"/>
                <c:pt idx="0">
                  <c:v>normal</c:v>
                </c:pt>
              </c:strCache>
            </c:strRef>
          </c:tx>
          <c:spPr>
            <a:ln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Factual_Acc!$AU$23:$AU$30</c:f>
              <c:numCache>
                <c:formatCode>0.00%</c:formatCode>
                <c:ptCount val="8"/>
                <c:pt idx="0">
                  <c:v>1.4200000000000001E-2</c:v>
                </c:pt>
                <c:pt idx="1">
                  <c:v>1.4200000000000001E-2</c:v>
                </c:pt>
                <c:pt idx="2">
                  <c:v>1.4200000000000001E-2</c:v>
                </c:pt>
                <c:pt idx="3">
                  <c:v>1.4200000000000001E-2</c:v>
                </c:pt>
                <c:pt idx="4">
                  <c:v>1.4200000000000001E-2</c:v>
                </c:pt>
                <c:pt idx="5">
                  <c:v>1.4200000000000001E-2</c:v>
                </c:pt>
                <c:pt idx="6">
                  <c:v>1.4200000000000001E-2</c:v>
                </c:pt>
                <c:pt idx="7">
                  <c:v>1.4200000000000001E-2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42-4969-A07B-1C955DA26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</a:t>
            </a:r>
            <a:r>
              <a:rPr lang="en-AU" baseline="0" dirty="0"/>
              <a:t> overwrite accuracies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8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Summary_1000!$H$28:$H$46</c:f>
              <c:numCache>
                <c:formatCode>0.00%</c:formatCode>
                <c:ptCount val="19"/>
                <c:pt idx="0">
                  <c:v>0.26</c:v>
                </c:pt>
                <c:pt idx="1">
                  <c:v>0.21329999999999999</c:v>
                </c:pt>
                <c:pt idx="2">
                  <c:v>0.1933</c:v>
                </c:pt>
                <c:pt idx="3">
                  <c:v>0.15329999999999999</c:v>
                </c:pt>
                <c:pt idx="4">
                  <c:v>0.28000000000000003</c:v>
                </c:pt>
                <c:pt idx="5">
                  <c:v>0.1867</c:v>
                </c:pt>
                <c:pt idx="6">
                  <c:v>0.26669999999999999</c:v>
                </c:pt>
                <c:pt idx="7">
                  <c:v>0.26</c:v>
                </c:pt>
                <c:pt idx="8">
                  <c:v>0.33329999999999999</c:v>
                </c:pt>
                <c:pt idx="9">
                  <c:v>0.33329999999999999</c:v>
                </c:pt>
                <c:pt idx="10">
                  <c:v>0.36670000000000003</c:v>
                </c:pt>
                <c:pt idx="11">
                  <c:v>0.28670000000000001</c:v>
                </c:pt>
                <c:pt idx="12">
                  <c:v>0.33329999999999999</c:v>
                </c:pt>
                <c:pt idx="13">
                  <c:v>0.33329999999999999</c:v>
                </c:pt>
                <c:pt idx="14">
                  <c:v>0.36</c:v>
                </c:pt>
                <c:pt idx="15">
                  <c:v>0.33329999999999999</c:v>
                </c:pt>
                <c:pt idx="16">
                  <c:v>0.37330000000000002</c:v>
                </c:pt>
                <c:pt idx="17">
                  <c:v>0.25330000000000003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C5-466F-A0D5-5514680D1606}"/>
            </c:ext>
          </c:extLst>
        </c:ser>
        <c:ser>
          <c:idx val="9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Summary_1000!$O$28:$O$46</c:f>
              <c:numCache>
                <c:formatCode>0.00%</c:formatCode>
                <c:ptCount val="19"/>
                <c:pt idx="0">
                  <c:v>0.22</c:v>
                </c:pt>
                <c:pt idx="1">
                  <c:v>0.2467</c:v>
                </c:pt>
                <c:pt idx="2">
                  <c:v>0.20669999999999999</c:v>
                </c:pt>
                <c:pt idx="3">
                  <c:v>0.17330000000000001</c:v>
                </c:pt>
                <c:pt idx="4">
                  <c:v>0.23330000000000001</c:v>
                </c:pt>
                <c:pt idx="5">
                  <c:v>0.2</c:v>
                </c:pt>
                <c:pt idx="6">
                  <c:v>0.32669999999999999</c:v>
                </c:pt>
                <c:pt idx="7">
                  <c:v>0.24</c:v>
                </c:pt>
                <c:pt idx="8">
                  <c:v>0.27329999999999999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0.32</c:v>
                </c:pt>
                <c:pt idx="12">
                  <c:v>0.34</c:v>
                </c:pt>
                <c:pt idx="13">
                  <c:v>0.33329999999999999</c:v>
                </c:pt>
                <c:pt idx="14">
                  <c:v>0.30669999999999997</c:v>
                </c:pt>
                <c:pt idx="15">
                  <c:v>0.3533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0.33329999999999999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C5-466F-A0D5-5514680D1606}"/>
            </c:ext>
          </c:extLst>
        </c:ser>
        <c:ser>
          <c:idx val="10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Summary_1000!$V$28:$V$46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0.26</c:v>
                </c:pt>
                <c:pt idx="2">
                  <c:v>0.2</c:v>
                </c:pt>
                <c:pt idx="3">
                  <c:v>0.15329999999999999</c:v>
                </c:pt>
                <c:pt idx="4">
                  <c:v>0.24</c:v>
                </c:pt>
                <c:pt idx="5">
                  <c:v>0.16</c:v>
                </c:pt>
                <c:pt idx="6">
                  <c:v>0.30669999999999997</c:v>
                </c:pt>
                <c:pt idx="7">
                  <c:v>0.26669999999999999</c:v>
                </c:pt>
                <c:pt idx="8">
                  <c:v>0.3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0.29330000000000001</c:v>
                </c:pt>
                <c:pt idx="12">
                  <c:v>0.34</c:v>
                </c:pt>
                <c:pt idx="13">
                  <c:v>0.30669999999999997</c:v>
                </c:pt>
                <c:pt idx="14">
                  <c:v>0.32669999999999999</c:v>
                </c:pt>
                <c:pt idx="15">
                  <c:v>0.33329999999999999</c:v>
                </c:pt>
                <c:pt idx="16">
                  <c:v>0.32</c:v>
                </c:pt>
                <c:pt idx="17">
                  <c:v>0.3</c:v>
                </c:pt>
                <c:pt idx="18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C5-466F-A0D5-5514680D1606}"/>
            </c:ext>
          </c:extLst>
        </c:ser>
        <c:ser>
          <c:idx val="11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Summary_1000!$AC$28:$AC$46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0.25330000000000003</c:v>
                </c:pt>
                <c:pt idx="2">
                  <c:v>0.18</c:v>
                </c:pt>
                <c:pt idx="3">
                  <c:v>0.1467</c:v>
                </c:pt>
                <c:pt idx="4">
                  <c:v>0.24</c:v>
                </c:pt>
                <c:pt idx="5">
                  <c:v>0.20669999999999999</c:v>
                </c:pt>
                <c:pt idx="6">
                  <c:v>0.32</c:v>
                </c:pt>
                <c:pt idx="7">
                  <c:v>0.26</c:v>
                </c:pt>
                <c:pt idx="8">
                  <c:v>0.3</c:v>
                </c:pt>
                <c:pt idx="9">
                  <c:v>0.36670000000000003</c:v>
                </c:pt>
                <c:pt idx="10">
                  <c:v>0.36</c:v>
                </c:pt>
                <c:pt idx="11">
                  <c:v>0.32669999999999999</c:v>
                </c:pt>
                <c:pt idx="12">
                  <c:v>0.33329999999999999</c:v>
                </c:pt>
                <c:pt idx="13">
                  <c:v>0.31330000000000002</c:v>
                </c:pt>
                <c:pt idx="14">
                  <c:v>0.3533</c:v>
                </c:pt>
                <c:pt idx="15">
                  <c:v>0.34</c:v>
                </c:pt>
                <c:pt idx="16">
                  <c:v>0.3</c:v>
                </c:pt>
                <c:pt idx="17">
                  <c:v>0.36</c:v>
                </c:pt>
                <c:pt idx="18">
                  <c:v>0.29330000000000001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C5-466F-A0D5-5514680D1606}"/>
            </c:ext>
          </c:extLst>
        </c:ser>
        <c:ser>
          <c:idx val="12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Summary_1000!$AJ$28:$AJ$46</c:f>
              <c:numCache>
                <c:formatCode>0.00%</c:formatCode>
                <c:ptCount val="19"/>
                <c:pt idx="0">
                  <c:v>0.26</c:v>
                </c:pt>
                <c:pt idx="1">
                  <c:v>0.25330000000000003</c:v>
                </c:pt>
                <c:pt idx="2">
                  <c:v>0.1867</c:v>
                </c:pt>
                <c:pt idx="3">
                  <c:v>0.16669999999999999</c:v>
                </c:pt>
                <c:pt idx="4">
                  <c:v>0.27329999999999999</c:v>
                </c:pt>
                <c:pt idx="5">
                  <c:v>0.1933</c:v>
                </c:pt>
                <c:pt idx="6">
                  <c:v>0.31330000000000002</c:v>
                </c:pt>
                <c:pt idx="7">
                  <c:v>0.27329999999999999</c:v>
                </c:pt>
                <c:pt idx="8">
                  <c:v>0.29330000000000001</c:v>
                </c:pt>
                <c:pt idx="9">
                  <c:v>0.34</c:v>
                </c:pt>
                <c:pt idx="10">
                  <c:v>0.32669999999999999</c:v>
                </c:pt>
                <c:pt idx="11">
                  <c:v>0.31330000000000002</c:v>
                </c:pt>
                <c:pt idx="12">
                  <c:v>0.36</c:v>
                </c:pt>
                <c:pt idx="13">
                  <c:v>0.3</c:v>
                </c:pt>
                <c:pt idx="14">
                  <c:v>0.32669999999999999</c:v>
                </c:pt>
                <c:pt idx="15">
                  <c:v>0.34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C5-466F-A0D5-5514680D1606}"/>
            </c:ext>
          </c:extLst>
        </c:ser>
        <c:ser>
          <c:idx val="13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Summary_1000!$AQ$28:$AQ$46</c:f>
              <c:numCache>
                <c:formatCode>0.00%</c:formatCode>
                <c:ptCount val="19"/>
                <c:pt idx="0">
                  <c:v>0.23330000000000001</c:v>
                </c:pt>
                <c:pt idx="1">
                  <c:v>0.23330000000000001</c:v>
                </c:pt>
                <c:pt idx="2">
                  <c:v>0.20610000000000001</c:v>
                </c:pt>
                <c:pt idx="3">
                  <c:v>0.18790000000000001</c:v>
                </c:pt>
                <c:pt idx="4">
                  <c:v>0.29699999999999999</c:v>
                </c:pt>
                <c:pt idx="5">
                  <c:v>0.18790000000000001</c:v>
                </c:pt>
                <c:pt idx="6">
                  <c:v>0.2727</c:v>
                </c:pt>
                <c:pt idx="7">
                  <c:v>0.26669999999999999</c:v>
                </c:pt>
                <c:pt idx="8">
                  <c:v>0.33329999999999999</c:v>
                </c:pt>
                <c:pt idx="9">
                  <c:v>0.30299999999999999</c:v>
                </c:pt>
                <c:pt idx="10">
                  <c:v>0.34549999999999997</c:v>
                </c:pt>
                <c:pt idx="11">
                  <c:v>0.34549999999999997</c:v>
                </c:pt>
                <c:pt idx="12">
                  <c:v>0.35759999999999997</c:v>
                </c:pt>
                <c:pt idx="13">
                  <c:v>0.32729999999999998</c:v>
                </c:pt>
                <c:pt idx="14">
                  <c:v>0.33329999999999999</c:v>
                </c:pt>
                <c:pt idx="15">
                  <c:v>0.32729999999999998</c:v>
                </c:pt>
                <c:pt idx="16">
                  <c:v>0.29089999999999999</c:v>
                </c:pt>
                <c:pt idx="17">
                  <c:v>0.33329999999999999</c:v>
                </c:pt>
                <c:pt idx="18">
                  <c:v>0.2848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C5-466F-A0D5-5514680D1606}"/>
            </c:ext>
          </c:extLst>
        </c:ser>
        <c:ser>
          <c:idx val="14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Summary_1000!$AX$28:$AX$46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</c:v>
                </c:pt>
                <c:pt idx="2">
                  <c:v>0.18</c:v>
                </c:pt>
                <c:pt idx="3">
                  <c:v>0.1933</c:v>
                </c:pt>
                <c:pt idx="4">
                  <c:v>0.21329999999999999</c:v>
                </c:pt>
                <c:pt idx="5">
                  <c:v>0.16</c:v>
                </c:pt>
                <c:pt idx="6">
                  <c:v>0.29330000000000001</c:v>
                </c:pt>
                <c:pt idx="7">
                  <c:v>0.2467</c:v>
                </c:pt>
                <c:pt idx="8">
                  <c:v>0.3533</c:v>
                </c:pt>
                <c:pt idx="9">
                  <c:v>0.32669999999999999</c:v>
                </c:pt>
                <c:pt idx="10">
                  <c:v>0.33329999999999999</c:v>
                </c:pt>
                <c:pt idx="11">
                  <c:v>0.34670000000000001</c:v>
                </c:pt>
                <c:pt idx="12">
                  <c:v>0.34</c:v>
                </c:pt>
                <c:pt idx="13">
                  <c:v>0.32669999999999999</c:v>
                </c:pt>
                <c:pt idx="14">
                  <c:v>0.34</c:v>
                </c:pt>
                <c:pt idx="15">
                  <c:v>0.31330000000000002</c:v>
                </c:pt>
                <c:pt idx="16">
                  <c:v>0.32</c:v>
                </c:pt>
                <c:pt idx="17">
                  <c:v>0.34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C5-466F-A0D5-5514680D1606}"/>
            </c:ext>
          </c:extLst>
        </c:ser>
        <c:ser>
          <c:idx val="15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Summary_1000!$BE$28:$BE$46</c:f>
              <c:numCache>
                <c:formatCode>0.00%</c:formatCode>
                <c:ptCount val="19"/>
                <c:pt idx="0">
                  <c:v>0.27329999999999999</c:v>
                </c:pt>
                <c:pt idx="1">
                  <c:v>0.2467</c:v>
                </c:pt>
                <c:pt idx="2">
                  <c:v>0.18</c:v>
                </c:pt>
                <c:pt idx="3">
                  <c:v>0.1933</c:v>
                </c:pt>
                <c:pt idx="4">
                  <c:v>0.22</c:v>
                </c:pt>
                <c:pt idx="5">
                  <c:v>0.20669999999999999</c:v>
                </c:pt>
                <c:pt idx="6">
                  <c:v>0.29330000000000001</c:v>
                </c:pt>
                <c:pt idx="7">
                  <c:v>0.3</c:v>
                </c:pt>
                <c:pt idx="8">
                  <c:v>0.28670000000000001</c:v>
                </c:pt>
                <c:pt idx="9">
                  <c:v>0.32669999999999999</c:v>
                </c:pt>
                <c:pt idx="10">
                  <c:v>0.32</c:v>
                </c:pt>
                <c:pt idx="11">
                  <c:v>0.37330000000000002</c:v>
                </c:pt>
                <c:pt idx="12">
                  <c:v>0.32669999999999999</c:v>
                </c:pt>
                <c:pt idx="13">
                  <c:v>0.29330000000000001</c:v>
                </c:pt>
                <c:pt idx="14">
                  <c:v>0.31330000000000002</c:v>
                </c:pt>
                <c:pt idx="15">
                  <c:v>0.34670000000000001</c:v>
                </c:pt>
                <c:pt idx="16">
                  <c:v>0.32669999999999999</c:v>
                </c:pt>
                <c:pt idx="17">
                  <c:v>0.34670000000000001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C5-466F-A0D5-5514680D1606}"/>
            </c:ext>
          </c:extLst>
        </c:ser>
        <c:ser>
          <c:idx val="16"/>
          <c:order val="8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Summary_1000!$F$28:$F$46</c:f>
              <c:numCache>
                <c:formatCode>0.00%</c:formatCode>
                <c:ptCount val="19"/>
                <c:pt idx="0">
                  <c:v>0.1333</c:v>
                </c:pt>
                <c:pt idx="1">
                  <c:v>8.6699999999999999E-2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0.1333</c:v>
                </c:pt>
                <c:pt idx="6">
                  <c:v>0.1</c:v>
                </c:pt>
                <c:pt idx="7">
                  <c:v>0.1333</c:v>
                </c:pt>
                <c:pt idx="8">
                  <c:v>6.6699999999999995E-2</c:v>
                </c:pt>
                <c:pt idx="9">
                  <c:v>0.14000000000000001</c:v>
                </c:pt>
                <c:pt idx="10">
                  <c:v>0.1133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EC5-466F-A0D5-5514680D1606}"/>
            </c:ext>
          </c:extLst>
        </c:ser>
        <c:ser>
          <c:idx val="17"/>
          <c:order val="9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Summary_1000!$M$28:$M$46</c:f>
              <c:numCache>
                <c:formatCode>0.00%</c:formatCode>
                <c:ptCount val="19"/>
                <c:pt idx="0">
                  <c:v>0.1333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0.12670000000000001</c:v>
                </c:pt>
                <c:pt idx="5">
                  <c:v>0.1</c:v>
                </c:pt>
                <c:pt idx="6">
                  <c:v>8.6699999999999999E-2</c:v>
                </c:pt>
                <c:pt idx="7">
                  <c:v>0.12670000000000001</c:v>
                </c:pt>
                <c:pt idx="8">
                  <c:v>7.3300000000000004E-2</c:v>
                </c:pt>
                <c:pt idx="9">
                  <c:v>0.14000000000000001</c:v>
                </c:pt>
                <c:pt idx="10">
                  <c:v>0.12</c:v>
                </c:pt>
                <c:pt idx="11">
                  <c:v>0.12670000000000001</c:v>
                </c:pt>
                <c:pt idx="12">
                  <c:v>7.3300000000000004E-2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7.3300000000000004E-2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EC5-466F-A0D5-5514680D1606}"/>
            </c:ext>
          </c:extLst>
        </c:ser>
        <c:ser>
          <c:idx val="18"/>
          <c:order val="10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Summary_1000!$T$28:$T$46</c:f>
              <c:numCache>
                <c:formatCode>0.00%</c:formatCode>
                <c:ptCount val="19"/>
                <c:pt idx="0">
                  <c:v>0.1333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0.1133</c:v>
                </c:pt>
                <c:pt idx="6">
                  <c:v>8.6699999999999999E-2</c:v>
                </c:pt>
                <c:pt idx="7">
                  <c:v>0.1133</c:v>
                </c:pt>
                <c:pt idx="8">
                  <c:v>7.3300000000000004E-2</c:v>
                </c:pt>
                <c:pt idx="9">
                  <c:v>0.1133</c:v>
                </c:pt>
                <c:pt idx="10">
                  <c:v>8.6699999999999999E-2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EC5-466F-A0D5-5514680D1606}"/>
            </c:ext>
          </c:extLst>
        </c:ser>
        <c:ser>
          <c:idx val="19"/>
          <c:order val="11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Summary_1000!$AA$28:$AA$46</c:f>
              <c:numCache>
                <c:formatCode>0.00%</c:formatCode>
                <c:ptCount val="19"/>
                <c:pt idx="0">
                  <c:v>0.12670000000000001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0.1067</c:v>
                </c:pt>
                <c:pt idx="6">
                  <c:v>7.3300000000000004E-2</c:v>
                </c:pt>
                <c:pt idx="7">
                  <c:v>0.12</c:v>
                </c:pt>
                <c:pt idx="8">
                  <c:v>6.6699999999999995E-2</c:v>
                </c:pt>
                <c:pt idx="9">
                  <c:v>0.1333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0.08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8.6699999999999999E-2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EC5-466F-A0D5-5514680D1606}"/>
            </c:ext>
          </c:extLst>
        </c:ser>
        <c:ser>
          <c:idx val="20"/>
          <c:order val="12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Summary_1000!$AH$28:$AH$46</c:f>
              <c:numCache>
                <c:formatCode>0.00%</c:formatCode>
                <c:ptCount val="19"/>
                <c:pt idx="0">
                  <c:v>0.1133</c:v>
                </c:pt>
                <c:pt idx="1">
                  <c:v>0.12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0.1067</c:v>
                </c:pt>
                <c:pt idx="5">
                  <c:v>9.3299999999999994E-2</c:v>
                </c:pt>
                <c:pt idx="6">
                  <c:v>0.12670000000000001</c:v>
                </c:pt>
                <c:pt idx="7">
                  <c:v>0.14000000000000001</c:v>
                </c:pt>
                <c:pt idx="8">
                  <c:v>8.6699999999999999E-2</c:v>
                </c:pt>
                <c:pt idx="9">
                  <c:v>0.1133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6.6699999999999995E-2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EC5-466F-A0D5-5514680D1606}"/>
            </c:ext>
          </c:extLst>
        </c:ser>
        <c:ser>
          <c:idx val="21"/>
          <c:order val="13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Summary_1000!$AO$28:$AO$46</c:f>
              <c:numCache>
                <c:formatCode>0.00%</c:formatCode>
                <c:ptCount val="19"/>
                <c:pt idx="0">
                  <c:v>9.3299999999999994E-2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</c:v>
                </c:pt>
                <c:pt idx="5">
                  <c:v>0.1067</c:v>
                </c:pt>
                <c:pt idx="6">
                  <c:v>0.1067</c:v>
                </c:pt>
                <c:pt idx="7">
                  <c:v>0.12</c:v>
                </c:pt>
                <c:pt idx="8">
                  <c:v>8.6699999999999999E-2</c:v>
                </c:pt>
                <c:pt idx="9">
                  <c:v>0.12670000000000001</c:v>
                </c:pt>
                <c:pt idx="10">
                  <c:v>0.08</c:v>
                </c:pt>
                <c:pt idx="11">
                  <c:v>0.14000000000000001</c:v>
                </c:pt>
                <c:pt idx="12">
                  <c:v>8.6699999999999999E-2</c:v>
                </c:pt>
                <c:pt idx="13">
                  <c:v>7.3300000000000004E-2</c:v>
                </c:pt>
                <c:pt idx="14">
                  <c:v>7.3300000000000004E-2</c:v>
                </c:pt>
                <c:pt idx="15">
                  <c:v>9.3299999999999994E-2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EC5-466F-A0D5-5514680D1606}"/>
            </c:ext>
          </c:extLst>
        </c:ser>
        <c:ser>
          <c:idx val="22"/>
          <c:order val="14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Summary_1000!$AV$28:$AV$46</c:f>
              <c:numCache>
                <c:formatCode>0.00%</c:formatCode>
                <c:ptCount val="19"/>
                <c:pt idx="0">
                  <c:v>0.12</c:v>
                </c:pt>
                <c:pt idx="1">
                  <c:v>0.1133</c:v>
                </c:pt>
                <c:pt idx="2">
                  <c:v>0.08</c:v>
                </c:pt>
                <c:pt idx="3">
                  <c:v>0.08</c:v>
                </c:pt>
                <c:pt idx="4">
                  <c:v>0.08</c:v>
                </c:pt>
                <c:pt idx="5">
                  <c:v>9.3299999999999994E-2</c:v>
                </c:pt>
                <c:pt idx="6">
                  <c:v>0.1333</c:v>
                </c:pt>
                <c:pt idx="7">
                  <c:v>0.1133</c:v>
                </c:pt>
                <c:pt idx="8">
                  <c:v>0.12</c:v>
                </c:pt>
                <c:pt idx="9">
                  <c:v>0.14000000000000001</c:v>
                </c:pt>
                <c:pt idx="10">
                  <c:v>0.1067</c:v>
                </c:pt>
                <c:pt idx="11">
                  <c:v>0.14000000000000001</c:v>
                </c:pt>
                <c:pt idx="12">
                  <c:v>7.3300000000000004E-2</c:v>
                </c:pt>
                <c:pt idx="13">
                  <c:v>8.6699999999999999E-2</c:v>
                </c:pt>
                <c:pt idx="14">
                  <c:v>6.6699999999999995E-2</c:v>
                </c:pt>
                <c:pt idx="15">
                  <c:v>0.08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EC5-466F-A0D5-5514680D1606}"/>
            </c:ext>
          </c:extLst>
        </c:ser>
        <c:ser>
          <c:idx val="23"/>
          <c:order val="15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Summary_1000!$BC$28:$BC$46</c:f>
              <c:numCache>
                <c:formatCode>0.00%</c:formatCode>
                <c:ptCount val="19"/>
                <c:pt idx="0">
                  <c:v>0.08</c:v>
                </c:pt>
                <c:pt idx="1">
                  <c:v>5.33E-2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0.12670000000000001</c:v>
                </c:pt>
                <c:pt idx="6">
                  <c:v>0.1133</c:v>
                </c:pt>
                <c:pt idx="7">
                  <c:v>0.12</c:v>
                </c:pt>
                <c:pt idx="8">
                  <c:v>0.1133</c:v>
                </c:pt>
                <c:pt idx="9">
                  <c:v>0.12</c:v>
                </c:pt>
                <c:pt idx="10">
                  <c:v>0.1067</c:v>
                </c:pt>
                <c:pt idx="11">
                  <c:v>0.1</c:v>
                </c:pt>
                <c:pt idx="12">
                  <c:v>9.3299999999999994E-2</c:v>
                </c:pt>
                <c:pt idx="13">
                  <c:v>8.6699999999999999E-2</c:v>
                </c:pt>
                <c:pt idx="14">
                  <c:v>7.3300000000000004E-2</c:v>
                </c:pt>
                <c:pt idx="15">
                  <c:v>8.6699999999999999E-2</c:v>
                </c:pt>
                <c:pt idx="16">
                  <c:v>0.06</c:v>
                </c:pt>
                <c:pt idx="17">
                  <c:v>8.6699999999999999E-2</c:v>
                </c:pt>
                <c:pt idx="18">
                  <c:v>9.3299999999999994E-2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EC5-466F-A0D5-5514680D1606}"/>
            </c:ext>
          </c:extLst>
        </c:ser>
        <c:ser>
          <c:idx val="0"/>
          <c:order val="16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Summary_1000!$D$28:$D$46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EC5-466F-A0D5-5514680D1606}"/>
            </c:ext>
          </c:extLst>
        </c:ser>
        <c:ser>
          <c:idx val="7"/>
          <c:order val="17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Summary_1000!$K$28:$K$46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EC5-466F-A0D5-5514680D1606}"/>
            </c:ext>
          </c:extLst>
        </c:ser>
        <c:ser>
          <c:idx val="1"/>
          <c:order val="18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Summary_1000!$R$28:$R$46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EC5-466F-A0D5-5514680D1606}"/>
            </c:ext>
          </c:extLst>
        </c:ser>
        <c:ser>
          <c:idx val="2"/>
          <c:order val="19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Summary_1000!$Y$28:$Y$46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8EC5-466F-A0D5-5514680D1606}"/>
            </c:ext>
          </c:extLst>
        </c:ser>
        <c:ser>
          <c:idx val="3"/>
          <c:order val="20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Summary_1000!$AF$28:$AF$46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8EC5-466F-A0D5-5514680D1606}"/>
            </c:ext>
          </c:extLst>
        </c:ser>
        <c:ser>
          <c:idx val="4"/>
          <c:order val="21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Summary_1000!$AM$28:$AM$46</c:f>
              <c:numCache>
                <c:formatCode>0.00%</c:formatCode>
                <c:ptCount val="19"/>
                <c:pt idx="1">
                  <c:v>6.7000000000000002E-3</c:v>
                </c:pt>
                <c:pt idx="2">
                  <c:v>0</c:v>
                </c:pt>
                <c:pt idx="3">
                  <c:v>0.02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8EC5-466F-A0D5-5514680D1606}"/>
            </c:ext>
          </c:extLst>
        </c:ser>
        <c:ser>
          <c:idx val="5"/>
          <c:order val="22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Summary_1000!$AT$28:$AT$46</c:f>
              <c:numCache>
                <c:formatCode>0.00%</c:formatCode>
                <c:ptCount val="19"/>
                <c:pt idx="0">
                  <c:v>1.3299999999999999E-2</c:v>
                </c:pt>
                <c:pt idx="1">
                  <c:v>0</c:v>
                </c:pt>
                <c:pt idx="2">
                  <c:v>0</c:v>
                </c:pt>
                <c:pt idx="3">
                  <c:v>1.3299999999999999E-2</c:v>
                </c:pt>
                <c:pt idx="4">
                  <c:v>0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8EC5-466F-A0D5-5514680D1606}"/>
            </c:ext>
          </c:extLst>
        </c:ser>
        <c:ser>
          <c:idx val="6"/>
          <c:order val="23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Summary_1000!$BA$28:$BA$46</c:f>
              <c:numCache>
                <c:formatCode>0.00%</c:formatCode>
                <c:ptCount val="19"/>
                <c:pt idx="0">
                  <c:v>0</c:v>
                </c:pt>
                <c:pt idx="1">
                  <c:v>0.02</c:v>
                </c:pt>
                <c:pt idx="2">
                  <c:v>6.7000000000000002E-3</c:v>
                </c:pt>
                <c:pt idx="3">
                  <c:v>0.02</c:v>
                </c:pt>
                <c:pt idx="4">
                  <c:v>6.7000000000000002E-3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1.3299999999999999E-2</c:v>
                </c:pt>
                <c:pt idx="13">
                  <c:v>6.7000000000000002E-3</c:v>
                </c:pt>
                <c:pt idx="14">
                  <c:v>0</c:v>
                </c:pt>
                <c:pt idx="15">
                  <c:v>1.3299999999999999E-2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8EC5-466F-A0D5-5514680D1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2094868955334068E-2"/>
          <c:y val="0.9082145977285363"/>
          <c:w val="0.85581026208933186"/>
          <c:h val="9.17854022714637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Main</a:t>
            </a:r>
            <a:r>
              <a:rPr lang="en-AU" baseline="0" dirty="0"/>
              <a:t> 3 prompt acc (strict)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(prompt)'!$B$2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(prompt)'!$B$3:$B$10</c:f>
              <c:numCache>
                <c:formatCode>General</c:formatCode>
                <c:ptCount val="8"/>
                <c:pt idx="0">
                  <c:v>0.50646950092421439</c:v>
                </c:pt>
                <c:pt idx="1">
                  <c:v>0.54158964879852123</c:v>
                </c:pt>
                <c:pt idx="2">
                  <c:v>0.48428835489833638</c:v>
                </c:pt>
                <c:pt idx="3">
                  <c:v>0.47874306839186692</c:v>
                </c:pt>
                <c:pt idx="4">
                  <c:v>0.50092421441774493</c:v>
                </c:pt>
                <c:pt idx="5">
                  <c:v>0.53974121996303137</c:v>
                </c:pt>
                <c:pt idx="6">
                  <c:v>0.53974121996303137</c:v>
                </c:pt>
                <c:pt idx="7">
                  <c:v>0.53419593345656191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86-490E-85E8-912534D0A5FD}"/>
            </c:ext>
          </c:extLst>
        </c:ser>
        <c:ser>
          <c:idx val="1"/>
          <c:order val="1"/>
          <c:tx>
            <c:strRef>
              <c:f>'Faithfulness (prompt)'!$C$2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(prompt)'!$C$3:$C$10</c:f>
              <c:numCache>
                <c:formatCode>General</c:formatCode>
                <c:ptCount val="8"/>
                <c:pt idx="0">
                  <c:v>0.65619223659889092</c:v>
                </c:pt>
                <c:pt idx="1">
                  <c:v>0.63216266173752311</c:v>
                </c:pt>
                <c:pt idx="2">
                  <c:v>0.62292051756007394</c:v>
                </c:pt>
                <c:pt idx="3">
                  <c:v>0.55268022181146026</c:v>
                </c:pt>
                <c:pt idx="4">
                  <c:v>0.60443622920517559</c:v>
                </c:pt>
                <c:pt idx="5">
                  <c:v>0.61182994454713491</c:v>
                </c:pt>
                <c:pt idx="6">
                  <c:v>0.59519408502772642</c:v>
                </c:pt>
                <c:pt idx="7">
                  <c:v>0.61367837338262476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86-490E-85E8-912534D0A5FD}"/>
            </c:ext>
          </c:extLst>
        </c:ser>
        <c:ser>
          <c:idx val="2"/>
          <c:order val="2"/>
          <c:tx>
            <c:strRef>
              <c:f>'Faithfulness (prompt)'!$D$2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(prompt)'!$D$3:$D$10</c:f>
              <c:numCache>
                <c:formatCode>General</c:formatCode>
                <c:ptCount val="8"/>
                <c:pt idx="0">
                  <c:v>0.79112754158964882</c:v>
                </c:pt>
                <c:pt idx="1">
                  <c:v>0.80591497227356745</c:v>
                </c:pt>
                <c:pt idx="2">
                  <c:v>0.80036968576709799</c:v>
                </c:pt>
                <c:pt idx="3">
                  <c:v>0.77818853974121993</c:v>
                </c:pt>
                <c:pt idx="4">
                  <c:v>0.80036968576709799</c:v>
                </c:pt>
                <c:pt idx="5">
                  <c:v>0.78188539741219965</c:v>
                </c:pt>
                <c:pt idx="6">
                  <c:v>0.77634011090573007</c:v>
                </c:pt>
                <c:pt idx="7">
                  <c:v>0.80776340110905731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86-490E-85E8-912534D0A5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(strict)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Main</a:t>
            </a:r>
            <a:r>
              <a:rPr lang="en-AU" baseline="0" dirty="0"/>
              <a:t> 3 prompt acc (loose)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(prompt)'!$B$13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(prompt)'!$B$14:$B$21</c:f>
              <c:numCache>
                <c:formatCode>General</c:formatCode>
                <c:ptCount val="8"/>
                <c:pt idx="0">
                  <c:v>0.52495378927911274</c:v>
                </c:pt>
                <c:pt idx="1">
                  <c:v>0.55268022181146026</c:v>
                </c:pt>
                <c:pt idx="2">
                  <c:v>0.49537892791127541</c:v>
                </c:pt>
                <c:pt idx="3">
                  <c:v>0.49537892791127541</c:v>
                </c:pt>
                <c:pt idx="4">
                  <c:v>0.51201478743068396</c:v>
                </c:pt>
                <c:pt idx="5">
                  <c:v>0.5508317929759704</c:v>
                </c:pt>
                <c:pt idx="6">
                  <c:v>0.5508317929759704</c:v>
                </c:pt>
                <c:pt idx="7">
                  <c:v>0.54898336414048055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04-44D4-B743-16E27944EF28}"/>
            </c:ext>
          </c:extLst>
        </c:ser>
        <c:ser>
          <c:idx val="1"/>
          <c:order val="1"/>
          <c:tx>
            <c:strRef>
              <c:f>'Faithfulness (prompt)'!$C$13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(prompt)'!$C$14:$C$21</c:f>
              <c:numCache>
                <c:formatCode>General</c:formatCode>
                <c:ptCount val="8"/>
                <c:pt idx="0">
                  <c:v>0.66358595194085024</c:v>
                </c:pt>
                <c:pt idx="1">
                  <c:v>0.64695009242144175</c:v>
                </c:pt>
                <c:pt idx="2">
                  <c:v>0.63770794824399257</c:v>
                </c:pt>
                <c:pt idx="3">
                  <c:v>0.56377079482439929</c:v>
                </c:pt>
                <c:pt idx="4">
                  <c:v>0.61552680221811462</c:v>
                </c:pt>
                <c:pt idx="5">
                  <c:v>0.61922365988909422</c:v>
                </c:pt>
                <c:pt idx="6">
                  <c:v>0.61552680221811462</c:v>
                </c:pt>
                <c:pt idx="7">
                  <c:v>0.62661737523105365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04-44D4-B743-16E27944EF28}"/>
            </c:ext>
          </c:extLst>
        </c:ser>
        <c:ser>
          <c:idx val="2"/>
          <c:order val="2"/>
          <c:tx>
            <c:strRef>
              <c:f>'Faithfulness (prompt)'!$D$13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(prompt)'!$A$14:$A$21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(prompt)'!$D$14:$D$21</c:f>
              <c:numCache>
                <c:formatCode>General</c:formatCode>
                <c:ptCount val="8"/>
                <c:pt idx="0">
                  <c:v>0.81146025878003691</c:v>
                </c:pt>
                <c:pt idx="1">
                  <c:v>0.8243992606284658</c:v>
                </c:pt>
                <c:pt idx="2">
                  <c:v>0.82070240295748609</c:v>
                </c:pt>
                <c:pt idx="3">
                  <c:v>0.8040665434380776</c:v>
                </c:pt>
                <c:pt idx="4">
                  <c:v>0.81700554528650648</c:v>
                </c:pt>
                <c:pt idx="5">
                  <c:v>0.80591497227356745</c:v>
                </c:pt>
                <c:pt idx="6">
                  <c:v>0.8040665434380776</c:v>
                </c:pt>
                <c:pt idx="7">
                  <c:v>0.82994454713493526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704-44D4-B743-16E27944EF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(loose)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summary1000 prompt acc (strict)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(prompt'!$B$2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(prompt'!$B$3:$B$21</c:f>
              <c:numCache>
                <c:formatCode>General</c:formatCode>
                <c:ptCount val="19"/>
                <c:pt idx="0">
                  <c:v>0.68207024029574859</c:v>
                </c:pt>
                <c:pt idx="1">
                  <c:v>0.71349353049907582</c:v>
                </c:pt>
                <c:pt idx="2">
                  <c:v>0.67467652495378927</c:v>
                </c:pt>
                <c:pt idx="3">
                  <c:v>0.66913123844731981</c:v>
                </c:pt>
                <c:pt idx="4">
                  <c:v>0.68207024029574859</c:v>
                </c:pt>
                <c:pt idx="5">
                  <c:v>0.67097966728280967</c:v>
                </c:pt>
                <c:pt idx="6">
                  <c:v>0.6894639556377079</c:v>
                </c:pt>
                <c:pt idx="7">
                  <c:v>0.67837338262476898</c:v>
                </c:pt>
                <c:pt idx="8">
                  <c:v>0.67467652495378927</c:v>
                </c:pt>
                <c:pt idx="9">
                  <c:v>0.67837338262476898</c:v>
                </c:pt>
                <c:pt idx="10">
                  <c:v>0.67467652495378927</c:v>
                </c:pt>
                <c:pt idx="11">
                  <c:v>0.68022181146025873</c:v>
                </c:pt>
                <c:pt idx="12">
                  <c:v>0.6654343807763401</c:v>
                </c:pt>
                <c:pt idx="13">
                  <c:v>0.66358595194085024</c:v>
                </c:pt>
                <c:pt idx="14">
                  <c:v>0.66728280961182995</c:v>
                </c:pt>
                <c:pt idx="15">
                  <c:v>0.67467652495378927</c:v>
                </c:pt>
                <c:pt idx="16">
                  <c:v>0.65434380776340106</c:v>
                </c:pt>
                <c:pt idx="17">
                  <c:v>0.65804066543438078</c:v>
                </c:pt>
                <c:pt idx="18">
                  <c:v>0.66173752310536049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1A-46BE-A62E-77D422FA0D07}"/>
            </c:ext>
          </c:extLst>
        </c:ser>
        <c:ser>
          <c:idx val="1"/>
          <c:order val="1"/>
          <c:tx>
            <c:strRef>
              <c:f>'FaithfulnessSummary1000 (prompt'!$C$2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(prompt'!$C$3:$C$21</c:f>
              <c:numCache>
                <c:formatCode>General</c:formatCode>
                <c:ptCount val="19"/>
                <c:pt idx="1">
                  <c:v>0.59334565619223656</c:v>
                </c:pt>
                <c:pt idx="2">
                  <c:v>0.56192236598890943</c:v>
                </c:pt>
                <c:pt idx="3">
                  <c:v>0.58410351201478738</c:v>
                </c:pt>
                <c:pt idx="4">
                  <c:v>0.67467652495378927</c:v>
                </c:pt>
                <c:pt idx="5">
                  <c:v>0.6081330868761553</c:v>
                </c:pt>
                <c:pt idx="6">
                  <c:v>0.59889094269870613</c:v>
                </c:pt>
                <c:pt idx="7">
                  <c:v>0.61737523105360448</c:v>
                </c:pt>
                <c:pt idx="8">
                  <c:v>0.59889094269870613</c:v>
                </c:pt>
                <c:pt idx="9">
                  <c:v>0.59519408502772642</c:v>
                </c:pt>
                <c:pt idx="10">
                  <c:v>0.63216266173752311</c:v>
                </c:pt>
                <c:pt idx="11">
                  <c:v>0.61737523105360448</c:v>
                </c:pt>
                <c:pt idx="12">
                  <c:v>0.60998151571164505</c:v>
                </c:pt>
                <c:pt idx="13">
                  <c:v>0.60258780036968573</c:v>
                </c:pt>
                <c:pt idx="14">
                  <c:v>0.60258780036968573</c:v>
                </c:pt>
                <c:pt idx="15">
                  <c:v>0.62661737523105365</c:v>
                </c:pt>
                <c:pt idx="16">
                  <c:v>0.63585951940850283</c:v>
                </c:pt>
                <c:pt idx="17">
                  <c:v>0.61922365988909422</c:v>
                </c:pt>
                <c:pt idx="18">
                  <c:v>0.61552680221811462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41A-46BE-A62E-77D422FA0D07}"/>
            </c:ext>
          </c:extLst>
        </c:ser>
        <c:ser>
          <c:idx val="2"/>
          <c:order val="2"/>
          <c:tx>
            <c:strRef>
              <c:f>'FaithfulnessSummary1000 (prompt'!$D$2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(prompt'!$D$3:$D$21</c:f>
              <c:numCache>
                <c:formatCode>General</c:formatCode>
                <c:ptCount val="19"/>
                <c:pt idx="0">
                  <c:v>0.65988909426987064</c:v>
                </c:pt>
                <c:pt idx="1">
                  <c:v>0.63770794824399257</c:v>
                </c:pt>
                <c:pt idx="2">
                  <c:v>0.63031423290203326</c:v>
                </c:pt>
                <c:pt idx="3">
                  <c:v>0.6081330868761553</c:v>
                </c:pt>
                <c:pt idx="4">
                  <c:v>0.63955637707948243</c:v>
                </c:pt>
                <c:pt idx="5">
                  <c:v>0.6247689463955638</c:v>
                </c:pt>
                <c:pt idx="6">
                  <c:v>0.62661737523105365</c:v>
                </c:pt>
                <c:pt idx="7">
                  <c:v>0.58964879852125696</c:v>
                </c:pt>
                <c:pt idx="8">
                  <c:v>0.59704251386321627</c:v>
                </c:pt>
                <c:pt idx="9">
                  <c:v>0.63216266173752311</c:v>
                </c:pt>
                <c:pt idx="10">
                  <c:v>0.62661737523105365</c:v>
                </c:pt>
                <c:pt idx="11">
                  <c:v>0.62661737523105365</c:v>
                </c:pt>
                <c:pt idx="12">
                  <c:v>0.61922365988909422</c:v>
                </c:pt>
                <c:pt idx="13">
                  <c:v>0.64140480591497229</c:v>
                </c:pt>
                <c:pt idx="14">
                  <c:v>0.6247689463955638</c:v>
                </c:pt>
                <c:pt idx="15">
                  <c:v>0.6284658040665434</c:v>
                </c:pt>
                <c:pt idx="16">
                  <c:v>0.6247689463955638</c:v>
                </c:pt>
                <c:pt idx="17">
                  <c:v>0.60998151571164505</c:v>
                </c:pt>
                <c:pt idx="18">
                  <c:v>0.64325323475046214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1A-46BE-A62E-77D422FA0D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9613408"/>
        <c:axId val="1799614848"/>
      </c:lineChart>
      <c:catAx>
        <c:axId val="179961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14848"/>
        <c:crosses val="autoZero"/>
        <c:auto val="1"/>
        <c:lblAlgn val="ctr"/>
        <c:lblOffset val="100"/>
        <c:noMultiLvlLbl val="0"/>
      </c:catAx>
      <c:valAx>
        <c:axId val="1799614848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613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summary1000 prompt acc (loose)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(prompt'!$B$24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(prompt'!$B$25:$B$43</c:f>
              <c:numCache>
                <c:formatCode>General</c:formatCode>
                <c:ptCount val="19"/>
                <c:pt idx="0">
                  <c:v>0.71349353049907582</c:v>
                </c:pt>
                <c:pt idx="1">
                  <c:v>0.75046210720887241</c:v>
                </c:pt>
                <c:pt idx="2">
                  <c:v>0.70055452865064693</c:v>
                </c:pt>
                <c:pt idx="3">
                  <c:v>0.69131238447319776</c:v>
                </c:pt>
                <c:pt idx="4">
                  <c:v>0.70794824399260625</c:v>
                </c:pt>
                <c:pt idx="5">
                  <c:v>0.69685767097966733</c:v>
                </c:pt>
                <c:pt idx="6">
                  <c:v>0.72088724584103514</c:v>
                </c:pt>
                <c:pt idx="7">
                  <c:v>0.69870609981515708</c:v>
                </c:pt>
                <c:pt idx="8">
                  <c:v>0.70609981515711651</c:v>
                </c:pt>
                <c:pt idx="9">
                  <c:v>0.70609981515711651</c:v>
                </c:pt>
                <c:pt idx="10">
                  <c:v>0.70055452865064693</c:v>
                </c:pt>
                <c:pt idx="11">
                  <c:v>0.70979667282809611</c:v>
                </c:pt>
                <c:pt idx="12">
                  <c:v>0.69316081330868762</c:v>
                </c:pt>
                <c:pt idx="13">
                  <c:v>0.68391866913123844</c:v>
                </c:pt>
                <c:pt idx="14">
                  <c:v>0.69500924214417747</c:v>
                </c:pt>
                <c:pt idx="15">
                  <c:v>0.70055452865064693</c:v>
                </c:pt>
                <c:pt idx="16">
                  <c:v>0.69131238447319776</c:v>
                </c:pt>
                <c:pt idx="17">
                  <c:v>0.68761552680221816</c:v>
                </c:pt>
                <c:pt idx="18">
                  <c:v>0.69500924214417747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4F-40B2-9ACE-94C3D25F458D}"/>
            </c:ext>
          </c:extLst>
        </c:ser>
        <c:ser>
          <c:idx val="1"/>
          <c:order val="1"/>
          <c:tx>
            <c:strRef>
              <c:f>'FaithfulnessSummary1000 (prompt'!$C$24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(prompt'!$C$25:$C$43</c:f>
              <c:numCache>
                <c:formatCode>General</c:formatCode>
                <c:ptCount val="19"/>
                <c:pt idx="1">
                  <c:v>0.60998151571164505</c:v>
                </c:pt>
                <c:pt idx="2">
                  <c:v>0.57301293900184846</c:v>
                </c:pt>
                <c:pt idx="3">
                  <c:v>0.59519408502772642</c:v>
                </c:pt>
                <c:pt idx="4">
                  <c:v>0.69685767097966733</c:v>
                </c:pt>
                <c:pt idx="5">
                  <c:v>0.61922365988909422</c:v>
                </c:pt>
                <c:pt idx="6">
                  <c:v>0.61737523105360448</c:v>
                </c:pt>
                <c:pt idx="7">
                  <c:v>0.63401109057301297</c:v>
                </c:pt>
                <c:pt idx="8">
                  <c:v>0.61737523105360448</c:v>
                </c:pt>
                <c:pt idx="9">
                  <c:v>0.61737523105360448</c:v>
                </c:pt>
                <c:pt idx="10">
                  <c:v>0.64695009242144175</c:v>
                </c:pt>
                <c:pt idx="11">
                  <c:v>0.63216266173752311</c:v>
                </c:pt>
                <c:pt idx="12">
                  <c:v>0.62661737523105365</c:v>
                </c:pt>
                <c:pt idx="13">
                  <c:v>0.61182994454713491</c:v>
                </c:pt>
                <c:pt idx="14">
                  <c:v>0.61922365988909422</c:v>
                </c:pt>
                <c:pt idx="15">
                  <c:v>0.6487985212569316</c:v>
                </c:pt>
                <c:pt idx="16">
                  <c:v>0.65249537892791132</c:v>
                </c:pt>
                <c:pt idx="17">
                  <c:v>0.63216266173752311</c:v>
                </c:pt>
                <c:pt idx="18">
                  <c:v>0.63585951940850283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4F-40B2-9ACE-94C3D25F458D}"/>
            </c:ext>
          </c:extLst>
        </c:ser>
        <c:ser>
          <c:idx val="2"/>
          <c:order val="2"/>
          <c:tx>
            <c:strRef>
              <c:f>'FaithfulnessSummary1000 (prompt'!$D$24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(prompt'!$A$25:$A$43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(prompt'!$D$25:$D$43</c:f>
              <c:numCache>
                <c:formatCode>General</c:formatCode>
                <c:ptCount val="19"/>
                <c:pt idx="0">
                  <c:v>0.68207024029574859</c:v>
                </c:pt>
                <c:pt idx="1">
                  <c:v>0.65064695009242146</c:v>
                </c:pt>
                <c:pt idx="2">
                  <c:v>0.65064695009242146</c:v>
                </c:pt>
                <c:pt idx="3">
                  <c:v>0.6284658040665434</c:v>
                </c:pt>
                <c:pt idx="4">
                  <c:v>0.65988909426987064</c:v>
                </c:pt>
                <c:pt idx="5">
                  <c:v>0.64140480591497229</c:v>
                </c:pt>
                <c:pt idx="6">
                  <c:v>0.63770794824399257</c:v>
                </c:pt>
                <c:pt idx="7">
                  <c:v>0.6081330868761553</c:v>
                </c:pt>
                <c:pt idx="8">
                  <c:v>0.61922365988909422</c:v>
                </c:pt>
                <c:pt idx="9">
                  <c:v>0.6487985212569316</c:v>
                </c:pt>
                <c:pt idx="10">
                  <c:v>0.64510166358595189</c:v>
                </c:pt>
                <c:pt idx="11">
                  <c:v>0.63955637707948243</c:v>
                </c:pt>
                <c:pt idx="12">
                  <c:v>0.63401109057301297</c:v>
                </c:pt>
                <c:pt idx="13">
                  <c:v>0.65434380776340106</c:v>
                </c:pt>
                <c:pt idx="14">
                  <c:v>0.64140480591497229</c:v>
                </c:pt>
                <c:pt idx="15">
                  <c:v>0.63770794824399257</c:v>
                </c:pt>
                <c:pt idx="16">
                  <c:v>0.63585951940850283</c:v>
                </c:pt>
                <c:pt idx="17">
                  <c:v>0.62661737523105365</c:v>
                </c:pt>
                <c:pt idx="18">
                  <c:v>0.66358595194085024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34F-40B2-9ACE-94C3D25F4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9848128"/>
        <c:axId val="1799846208"/>
      </c:lineChart>
      <c:catAx>
        <c:axId val="179984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46208"/>
        <c:crosses val="autoZero"/>
        <c:auto val="1"/>
        <c:lblAlgn val="ctr"/>
        <c:lblOffset val="100"/>
        <c:noMultiLvlLbl val="0"/>
      </c:catAx>
      <c:valAx>
        <c:axId val="1799846208"/>
        <c:scaling>
          <c:orientation val="minMax"/>
          <c:max val="0.85000000000000009"/>
          <c:min val="0.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984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qa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88E-4DB8-B0B8-22ED5FE95754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88E-4DB8-B0B8-22ED5FE95754}"/>
            </c:ext>
          </c:extLst>
        </c:ser>
        <c:ser>
          <c:idx val="0"/>
          <c:order val="2"/>
          <c:tx>
            <c:v>context acc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Factual_Acc!$F$16:$F$23</c:f>
              <c:numCache>
                <c:formatCode>0.00%</c:formatCode>
                <c:ptCount val="8"/>
                <c:pt idx="0">
                  <c:v>0.9456</c:v>
                </c:pt>
                <c:pt idx="1">
                  <c:v>0.95040000000000002</c:v>
                </c:pt>
                <c:pt idx="2">
                  <c:v>0.96220000000000006</c:v>
                </c:pt>
                <c:pt idx="3">
                  <c:v>0.95740000000000003</c:v>
                </c:pt>
                <c:pt idx="4">
                  <c:v>0.95979999999999999</c:v>
                </c:pt>
                <c:pt idx="5">
                  <c:v>0.92669999999999997</c:v>
                </c:pt>
                <c:pt idx="6">
                  <c:v>0.95040000000000002</c:v>
                </c:pt>
                <c:pt idx="7">
                  <c:v>0.95979999999999999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88E-4DB8-B0B8-22ED5FE95754}"/>
            </c:ext>
          </c:extLst>
        </c:ser>
        <c:ser>
          <c:idx val="1"/>
          <c:order val="3"/>
          <c:tx>
            <c:v>parametric acc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Factual_Acc!$G$28:$G$35</c:f>
              <c:numCache>
                <c:formatCode>0.00%</c:formatCode>
                <c:ptCount val="8"/>
                <c:pt idx="0">
                  <c:v>0.69740000000000002</c:v>
                </c:pt>
                <c:pt idx="1">
                  <c:v>0.64780000000000004</c:v>
                </c:pt>
                <c:pt idx="2">
                  <c:v>0.57210000000000005</c:v>
                </c:pt>
                <c:pt idx="3">
                  <c:v>0.62880000000000003</c:v>
                </c:pt>
                <c:pt idx="4">
                  <c:v>0.59099999999999997</c:v>
                </c:pt>
                <c:pt idx="5">
                  <c:v>0.56030000000000002</c:v>
                </c:pt>
                <c:pt idx="6">
                  <c:v>0.59340000000000004</c:v>
                </c:pt>
                <c:pt idx="7">
                  <c:v>0.58630000000000004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88E-4DB8-B0B8-22ED5FE95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summary1000 instruction-following acc (loose)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(instr)'!$B$24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(instr)'!$B$25:$B$43</c:f>
              <c:numCache>
                <c:formatCode>General</c:formatCode>
                <c:ptCount val="19"/>
                <c:pt idx="0">
                  <c:v>0.79016786570743403</c:v>
                </c:pt>
                <c:pt idx="1">
                  <c:v>0.82134292565947242</c:v>
                </c:pt>
                <c:pt idx="2">
                  <c:v>0.79496402877697847</c:v>
                </c:pt>
                <c:pt idx="3">
                  <c:v>0.78057553956834536</c:v>
                </c:pt>
                <c:pt idx="4">
                  <c:v>0.78776978417266186</c:v>
                </c:pt>
                <c:pt idx="5">
                  <c:v>0.78776978417266186</c:v>
                </c:pt>
                <c:pt idx="6">
                  <c:v>0.79376498800959228</c:v>
                </c:pt>
                <c:pt idx="7">
                  <c:v>0.78177458033573144</c:v>
                </c:pt>
                <c:pt idx="8">
                  <c:v>0.78657074340527577</c:v>
                </c:pt>
                <c:pt idx="9">
                  <c:v>0.78657074340527577</c:v>
                </c:pt>
                <c:pt idx="10">
                  <c:v>0.78297362110311752</c:v>
                </c:pt>
                <c:pt idx="11">
                  <c:v>0.77817745803357319</c:v>
                </c:pt>
                <c:pt idx="12">
                  <c:v>0.77817745803357319</c:v>
                </c:pt>
                <c:pt idx="13">
                  <c:v>0.77098321342925658</c:v>
                </c:pt>
                <c:pt idx="14">
                  <c:v>0.7769784172661871</c:v>
                </c:pt>
                <c:pt idx="15">
                  <c:v>0.78177458033573144</c:v>
                </c:pt>
                <c:pt idx="16">
                  <c:v>0.76858513189448441</c:v>
                </c:pt>
                <c:pt idx="17">
                  <c:v>0.77218225419664266</c:v>
                </c:pt>
                <c:pt idx="18">
                  <c:v>0.77577937649880091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D5-4FFD-B54D-BB6163F3E49D}"/>
            </c:ext>
          </c:extLst>
        </c:ser>
        <c:ser>
          <c:idx val="1"/>
          <c:order val="1"/>
          <c:tx>
            <c:strRef>
              <c:f>'FaithfulnessSummary1000 (instr)'!$C$24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(instr)'!$C$25:$C$43</c:f>
              <c:numCache>
                <c:formatCode>General</c:formatCode>
                <c:ptCount val="19"/>
                <c:pt idx="1">
                  <c:v>0.70983213429256597</c:v>
                </c:pt>
                <c:pt idx="2">
                  <c:v>0.67745803357314149</c:v>
                </c:pt>
                <c:pt idx="3">
                  <c:v>0.70263788968824936</c:v>
                </c:pt>
                <c:pt idx="4">
                  <c:v>0.7769784172661871</c:v>
                </c:pt>
                <c:pt idx="5">
                  <c:v>0.71822541966426856</c:v>
                </c:pt>
                <c:pt idx="6">
                  <c:v>0.71582733812949639</c:v>
                </c:pt>
                <c:pt idx="7">
                  <c:v>0.72422062350119909</c:v>
                </c:pt>
                <c:pt idx="8">
                  <c:v>0.70623501199040772</c:v>
                </c:pt>
                <c:pt idx="9">
                  <c:v>0.71342925659472423</c:v>
                </c:pt>
                <c:pt idx="10">
                  <c:v>0.73021582733812951</c:v>
                </c:pt>
                <c:pt idx="11">
                  <c:v>0.72661870503597126</c:v>
                </c:pt>
                <c:pt idx="12">
                  <c:v>0.7230215827338129</c:v>
                </c:pt>
                <c:pt idx="13">
                  <c:v>0.71942446043165464</c:v>
                </c:pt>
                <c:pt idx="14">
                  <c:v>0.71702637889688248</c:v>
                </c:pt>
                <c:pt idx="15">
                  <c:v>0.73741007194244601</c:v>
                </c:pt>
                <c:pt idx="16">
                  <c:v>0.73741007194244601</c:v>
                </c:pt>
                <c:pt idx="17">
                  <c:v>0.72541966426858517</c:v>
                </c:pt>
                <c:pt idx="18">
                  <c:v>0.7230215827338129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D5-4FFD-B54D-BB6163F3E49D}"/>
            </c:ext>
          </c:extLst>
        </c:ser>
        <c:ser>
          <c:idx val="2"/>
          <c:order val="2"/>
          <c:tx>
            <c:strRef>
              <c:f>'FaithfulnessSummary1000 (instr)'!$D$24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(instr)'!$D$25:$D$43</c:f>
              <c:numCache>
                <c:formatCode>General</c:formatCode>
                <c:ptCount val="19"/>
                <c:pt idx="0">
                  <c:v>0.76618705035971224</c:v>
                </c:pt>
                <c:pt idx="1">
                  <c:v>0.74340527577937654</c:v>
                </c:pt>
                <c:pt idx="2">
                  <c:v>0.73501199040767384</c:v>
                </c:pt>
                <c:pt idx="3">
                  <c:v>0.72422062350119909</c:v>
                </c:pt>
                <c:pt idx="4">
                  <c:v>0.74340527577937654</c:v>
                </c:pt>
                <c:pt idx="5">
                  <c:v>0.72661870503597126</c:v>
                </c:pt>
                <c:pt idx="6">
                  <c:v>0.72541966426858517</c:v>
                </c:pt>
                <c:pt idx="7">
                  <c:v>0.70263788968824936</c:v>
                </c:pt>
                <c:pt idx="8">
                  <c:v>0.71822541966426856</c:v>
                </c:pt>
                <c:pt idx="9">
                  <c:v>0.74340527577937654</c:v>
                </c:pt>
                <c:pt idx="10">
                  <c:v>0.73021582733812951</c:v>
                </c:pt>
                <c:pt idx="11">
                  <c:v>0.72901678657074342</c:v>
                </c:pt>
                <c:pt idx="12">
                  <c:v>0.73141486810551559</c:v>
                </c:pt>
                <c:pt idx="13">
                  <c:v>0.74580335731414871</c:v>
                </c:pt>
                <c:pt idx="14">
                  <c:v>0.73860911270983209</c:v>
                </c:pt>
                <c:pt idx="15">
                  <c:v>0.73021582733812951</c:v>
                </c:pt>
                <c:pt idx="16">
                  <c:v>0.73980815347721818</c:v>
                </c:pt>
                <c:pt idx="17">
                  <c:v>0.73261390887290168</c:v>
                </c:pt>
                <c:pt idx="18">
                  <c:v>0.75659472422062346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D5-4FFD-B54D-BB6163F3E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366448"/>
        <c:axId val="1810367888"/>
      </c:lineChart>
      <c:catAx>
        <c:axId val="181036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7888"/>
        <c:crosses val="autoZero"/>
        <c:auto val="1"/>
        <c:lblAlgn val="ctr"/>
        <c:lblOffset val="100"/>
        <c:noMultiLvlLbl val="0"/>
      </c:catAx>
      <c:valAx>
        <c:axId val="1810367888"/>
        <c:scaling>
          <c:orientation val="minMax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summary1000 instruction-following acc (strict)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(instr)'!$B$2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(instr)'!$B$3:$B$21</c:f>
              <c:numCache>
                <c:formatCode>General</c:formatCode>
                <c:ptCount val="19"/>
                <c:pt idx="0">
                  <c:v>0.76498800959232616</c:v>
                </c:pt>
                <c:pt idx="1">
                  <c:v>0.79496402877697847</c:v>
                </c:pt>
                <c:pt idx="2">
                  <c:v>0.76978417266187049</c:v>
                </c:pt>
                <c:pt idx="3">
                  <c:v>0.76258992805755399</c:v>
                </c:pt>
                <c:pt idx="4">
                  <c:v>0.76618705035971224</c:v>
                </c:pt>
                <c:pt idx="5">
                  <c:v>0.76498800959232616</c:v>
                </c:pt>
                <c:pt idx="6">
                  <c:v>0.76738609112709832</c:v>
                </c:pt>
                <c:pt idx="7">
                  <c:v>0.76258992805755399</c:v>
                </c:pt>
                <c:pt idx="8">
                  <c:v>0.75899280575539574</c:v>
                </c:pt>
                <c:pt idx="9">
                  <c:v>0.76378896882494007</c:v>
                </c:pt>
                <c:pt idx="10">
                  <c:v>0.76019184652278182</c:v>
                </c:pt>
                <c:pt idx="11">
                  <c:v>0.75299760191846521</c:v>
                </c:pt>
                <c:pt idx="12">
                  <c:v>0.75419664268585129</c:v>
                </c:pt>
                <c:pt idx="13">
                  <c:v>0.75179856115107913</c:v>
                </c:pt>
                <c:pt idx="14">
                  <c:v>0.75299760191846521</c:v>
                </c:pt>
                <c:pt idx="15">
                  <c:v>0.75899280575539574</c:v>
                </c:pt>
                <c:pt idx="16">
                  <c:v>0.74100719424460426</c:v>
                </c:pt>
                <c:pt idx="17">
                  <c:v>0.74580335731414871</c:v>
                </c:pt>
                <c:pt idx="18">
                  <c:v>0.75059952038369304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46AD-AEA4-AB72F3CE25FC}"/>
            </c:ext>
          </c:extLst>
        </c:ser>
        <c:ser>
          <c:idx val="1"/>
          <c:order val="1"/>
          <c:tx>
            <c:strRef>
              <c:f>'FaithfulnessSummary1000 (instr)'!$C$2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(instr)'!$C$3:$C$21</c:f>
              <c:numCache>
                <c:formatCode>General</c:formatCode>
                <c:ptCount val="19"/>
                <c:pt idx="1">
                  <c:v>0.69544364508393286</c:v>
                </c:pt>
                <c:pt idx="2">
                  <c:v>0.6690647482014388</c:v>
                </c:pt>
                <c:pt idx="3">
                  <c:v>0.69544364508393286</c:v>
                </c:pt>
                <c:pt idx="4">
                  <c:v>0.76019184652278182</c:v>
                </c:pt>
                <c:pt idx="5">
                  <c:v>0.70863309352517989</c:v>
                </c:pt>
                <c:pt idx="6">
                  <c:v>0.70143884892086328</c:v>
                </c:pt>
                <c:pt idx="7">
                  <c:v>0.71223021582733814</c:v>
                </c:pt>
                <c:pt idx="8">
                  <c:v>0.69424460431654678</c:v>
                </c:pt>
                <c:pt idx="9">
                  <c:v>0.69664268585131894</c:v>
                </c:pt>
                <c:pt idx="10">
                  <c:v>0.71702637889688248</c:v>
                </c:pt>
                <c:pt idx="11">
                  <c:v>0.71462829736211031</c:v>
                </c:pt>
                <c:pt idx="12">
                  <c:v>0.70983213429256597</c:v>
                </c:pt>
                <c:pt idx="13">
                  <c:v>0.71103117505995206</c:v>
                </c:pt>
                <c:pt idx="14">
                  <c:v>0.70383693045563545</c:v>
                </c:pt>
                <c:pt idx="15">
                  <c:v>0.72062350119904073</c:v>
                </c:pt>
                <c:pt idx="16">
                  <c:v>0.72541966426858517</c:v>
                </c:pt>
                <c:pt idx="17">
                  <c:v>0.71822541966426856</c:v>
                </c:pt>
                <c:pt idx="18">
                  <c:v>0.70983213429256597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46AD-AEA4-AB72F3CE25FC}"/>
            </c:ext>
          </c:extLst>
        </c:ser>
        <c:ser>
          <c:idx val="2"/>
          <c:order val="2"/>
          <c:tx>
            <c:strRef>
              <c:f>'FaithfulnessSummary1000 (instr)'!$D$2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(instr)'!$D$3:$D$21</c:f>
              <c:numCache>
                <c:formatCode>General</c:formatCode>
                <c:ptCount val="19"/>
                <c:pt idx="0">
                  <c:v>0.74700239808153479</c:v>
                </c:pt>
                <c:pt idx="1">
                  <c:v>0.73261390887290168</c:v>
                </c:pt>
                <c:pt idx="2">
                  <c:v>0.71942446043165464</c:v>
                </c:pt>
                <c:pt idx="3">
                  <c:v>0.70863309352517989</c:v>
                </c:pt>
                <c:pt idx="4">
                  <c:v>0.72541966426858517</c:v>
                </c:pt>
                <c:pt idx="5">
                  <c:v>0.71223021582733814</c:v>
                </c:pt>
                <c:pt idx="6">
                  <c:v>0.71462829736211031</c:v>
                </c:pt>
                <c:pt idx="7">
                  <c:v>0.68585131894484408</c:v>
                </c:pt>
                <c:pt idx="8">
                  <c:v>0.70023980815347719</c:v>
                </c:pt>
                <c:pt idx="9">
                  <c:v>0.72901678657074342</c:v>
                </c:pt>
                <c:pt idx="10">
                  <c:v>0.71462829736211031</c:v>
                </c:pt>
                <c:pt idx="11">
                  <c:v>0.71822541966426856</c:v>
                </c:pt>
                <c:pt idx="12">
                  <c:v>0.71702637889688248</c:v>
                </c:pt>
                <c:pt idx="13">
                  <c:v>0.73621103117505993</c:v>
                </c:pt>
                <c:pt idx="14">
                  <c:v>0.7230215827338129</c:v>
                </c:pt>
                <c:pt idx="15">
                  <c:v>0.72182254196642681</c:v>
                </c:pt>
                <c:pt idx="16">
                  <c:v>0.72901678657074342</c:v>
                </c:pt>
                <c:pt idx="17">
                  <c:v>0.71822541966426856</c:v>
                </c:pt>
                <c:pt idx="18">
                  <c:v>0.73980815347721818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46AD-AEA4-AB72F3CE2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485856"/>
        <c:axId val="1881482496"/>
      </c:lineChart>
      <c:catAx>
        <c:axId val="188148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482496"/>
        <c:crosses val="autoZero"/>
        <c:auto val="1"/>
        <c:lblAlgn val="ctr"/>
        <c:lblOffset val="100"/>
        <c:noMultiLvlLbl val="0"/>
      </c:catAx>
      <c:valAx>
        <c:axId val="1881482496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48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Main</a:t>
            </a:r>
            <a:r>
              <a:rPr lang="en-AU" baseline="0" dirty="0"/>
              <a:t> 3 Instr. acc (strict)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(instr)'!$B$2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(instr)'!$B$3:$B$10</c:f>
              <c:numCache>
                <c:formatCode>General</c:formatCode>
                <c:ptCount val="8"/>
                <c:pt idx="0">
                  <c:v>0.61750599520383698</c:v>
                </c:pt>
                <c:pt idx="1">
                  <c:v>0.66067146282973621</c:v>
                </c:pt>
                <c:pt idx="2">
                  <c:v>0.59352517985611508</c:v>
                </c:pt>
                <c:pt idx="3">
                  <c:v>0.6151079136690647</c:v>
                </c:pt>
                <c:pt idx="4">
                  <c:v>0.62230215827338131</c:v>
                </c:pt>
                <c:pt idx="5">
                  <c:v>0.63788968824940051</c:v>
                </c:pt>
                <c:pt idx="6">
                  <c:v>0.64748201438848918</c:v>
                </c:pt>
                <c:pt idx="7">
                  <c:v>0.63788968824940051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57-4FB7-B4E9-037DE634E405}"/>
            </c:ext>
          </c:extLst>
        </c:ser>
        <c:ser>
          <c:idx val="1"/>
          <c:order val="1"/>
          <c:tx>
            <c:strRef>
              <c:f>'Faithfulness (instr)'!$C$2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(instr)'!$C$3:$C$10</c:f>
              <c:numCache>
                <c:formatCode>General</c:formatCode>
                <c:ptCount val="8"/>
                <c:pt idx="0">
                  <c:v>0.74340527577937654</c:v>
                </c:pt>
                <c:pt idx="1">
                  <c:v>0.73141486810551559</c:v>
                </c:pt>
                <c:pt idx="2">
                  <c:v>0.72781774580335734</c:v>
                </c:pt>
                <c:pt idx="3">
                  <c:v>0.67865707434052758</c:v>
                </c:pt>
                <c:pt idx="4">
                  <c:v>0.70743405275779381</c:v>
                </c:pt>
                <c:pt idx="5">
                  <c:v>0.71223021582733814</c:v>
                </c:pt>
                <c:pt idx="6">
                  <c:v>0.70743405275779381</c:v>
                </c:pt>
                <c:pt idx="7">
                  <c:v>0.72182254196642681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57-4FB7-B4E9-037DE634E405}"/>
            </c:ext>
          </c:extLst>
        </c:ser>
        <c:ser>
          <c:idx val="2"/>
          <c:order val="2"/>
          <c:tx>
            <c:strRef>
              <c:f>'Faithfulness (instr)'!$D$2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(instr)'!$D$3:$D$10</c:f>
              <c:numCache>
                <c:formatCode>General</c:formatCode>
                <c:ptCount val="8"/>
                <c:pt idx="0">
                  <c:v>0.85131894484412474</c:v>
                </c:pt>
                <c:pt idx="1">
                  <c:v>0.86570743405275774</c:v>
                </c:pt>
                <c:pt idx="2">
                  <c:v>0.86211031175059949</c:v>
                </c:pt>
                <c:pt idx="3">
                  <c:v>0.84652278177458029</c:v>
                </c:pt>
                <c:pt idx="4">
                  <c:v>0.85971223021582732</c:v>
                </c:pt>
                <c:pt idx="5">
                  <c:v>0.84052757793764987</c:v>
                </c:pt>
                <c:pt idx="6">
                  <c:v>0.84532374100719421</c:v>
                </c:pt>
                <c:pt idx="7">
                  <c:v>0.86450839328537166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57-4FB7-B4E9-037DE634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(strict)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Main</a:t>
            </a:r>
            <a:r>
              <a:rPr lang="en-AU" baseline="0" dirty="0"/>
              <a:t> 3 Instr. acc (loose)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(instr)'!$B$13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(instr)'!$B$14:$B$21</c:f>
              <c:numCache>
                <c:formatCode>General</c:formatCode>
                <c:ptCount val="8"/>
                <c:pt idx="0">
                  <c:v>0.63309352517985606</c:v>
                </c:pt>
                <c:pt idx="1">
                  <c:v>0.67026378896882499</c:v>
                </c:pt>
                <c:pt idx="2">
                  <c:v>0.60311750599520386</c:v>
                </c:pt>
                <c:pt idx="3">
                  <c:v>0.62829736211031173</c:v>
                </c:pt>
                <c:pt idx="4">
                  <c:v>0.63189448441246998</c:v>
                </c:pt>
                <c:pt idx="5">
                  <c:v>0.64748201438848918</c:v>
                </c:pt>
                <c:pt idx="6">
                  <c:v>0.65947242206235013</c:v>
                </c:pt>
                <c:pt idx="7">
                  <c:v>0.64988009592326135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5-4727-8E60-2C426BD302AF}"/>
            </c:ext>
          </c:extLst>
        </c:ser>
        <c:ser>
          <c:idx val="1"/>
          <c:order val="1"/>
          <c:tx>
            <c:strRef>
              <c:f>'Faithfulness (instr)'!$C$13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(instr)'!$C$14:$C$21</c:f>
              <c:numCache>
                <c:formatCode>General</c:formatCode>
                <c:ptCount val="8"/>
                <c:pt idx="0">
                  <c:v>0.74940047961630696</c:v>
                </c:pt>
                <c:pt idx="1">
                  <c:v>0.74340527577937654</c:v>
                </c:pt>
                <c:pt idx="2">
                  <c:v>0.73741007194244601</c:v>
                </c:pt>
                <c:pt idx="3">
                  <c:v>0.68824940047961636</c:v>
                </c:pt>
                <c:pt idx="4">
                  <c:v>0.71702637889688248</c:v>
                </c:pt>
                <c:pt idx="5">
                  <c:v>0.71942446043165464</c:v>
                </c:pt>
                <c:pt idx="6">
                  <c:v>0.7230215827338129</c:v>
                </c:pt>
                <c:pt idx="7">
                  <c:v>0.73261390887290168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5-4727-8E60-2C426BD302AF}"/>
            </c:ext>
          </c:extLst>
        </c:ser>
        <c:ser>
          <c:idx val="2"/>
          <c:order val="2"/>
          <c:tx>
            <c:strRef>
              <c:f>'Faithfulness (instr)'!$D$13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(instr)'!$D$14:$D$21</c:f>
              <c:numCache>
                <c:formatCode>General</c:formatCode>
                <c:ptCount val="8"/>
                <c:pt idx="0">
                  <c:v>0.86810551558753002</c:v>
                </c:pt>
                <c:pt idx="1">
                  <c:v>0.88009592326139086</c:v>
                </c:pt>
                <c:pt idx="2">
                  <c:v>0.8764988009592326</c:v>
                </c:pt>
                <c:pt idx="3">
                  <c:v>0.86211031175059949</c:v>
                </c:pt>
                <c:pt idx="4">
                  <c:v>0.87170263788968827</c:v>
                </c:pt>
                <c:pt idx="5">
                  <c:v>0.85851318944844124</c:v>
                </c:pt>
                <c:pt idx="6">
                  <c:v>0.86450839328537166</c:v>
                </c:pt>
                <c:pt idx="7">
                  <c:v>0.87889688249400477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5-4727-8E60-2C426BD30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(loose)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Initial</a:t>
            </a:r>
            <a:r>
              <a:rPr lang="en-AU" baseline="0" dirty="0"/>
              <a:t> </a:t>
            </a:r>
            <a:r>
              <a:rPr lang="en-AU" dirty="0"/>
              <a:t>overwrite</a:t>
            </a:r>
            <a:r>
              <a:rPr lang="en-AU" baseline="0" dirty="0"/>
              <a:t> accuracies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Factual_Acc!$B$14</c:f>
              <c:strCache>
                <c:ptCount val="1"/>
                <c:pt idx="0">
                  <c:v>paraphrase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Factual_Acc!$C$16:$C$23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7.3300000000000004E-2</c:v>
                </c:pt>
                <c:pt idx="2">
                  <c:v>6.8599999999999994E-2</c:v>
                </c:pt>
                <c:pt idx="3">
                  <c:v>8.0399999999999999E-2</c:v>
                </c:pt>
                <c:pt idx="4">
                  <c:v>9.4600000000000004E-2</c:v>
                </c:pt>
                <c:pt idx="5">
                  <c:v>9.9299999999999999E-2</c:v>
                </c:pt>
                <c:pt idx="6">
                  <c:v>7.5700000000000003E-2</c:v>
                </c:pt>
                <c:pt idx="7">
                  <c:v>5.91E-2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42-4969-A07B-1C955DA2635A}"/>
            </c:ext>
          </c:extLst>
        </c:ser>
        <c:ser>
          <c:idx val="6"/>
          <c:order val="1"/>
          <c:tx>
            <c:strRef>
              <c:f>Factual_Acc!$D$14</c:f>
              <c:strCache>
                <c:ptCount val="1"/>
                <c:pt idx="0">
                  <c:v>implication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Factual_Acc!$E$16:$E$23</c:f>
              <c:numCache>
                <c:formatCode>0.00%</c:formatCode>
                <c:ptCount val="8"/>
                <c:pt idx="0">
                  <c:v>5.67E-2</c:v>
                </c:pt>
                <c:pt idx="1">
                  <c:v>4.9599999999999998E-2</c:v>
                </c:pt>
                <c:pt idx="2">
                  <c:v>5.91E-2</c:v>
                </c:pt>
                <c:pt idx="3">
                  <c:v>5.91E-2</c:v>
                </c:pt>
                <c:pt idx="4">
                  <c:v>6.8599999999999994E-2</c:v>
                </c:pt>
                <c:pt idx="5">
                  <c:v>7.8E-2</c:v>
                </c:pt>
                <c:pt idx="6">
                  <c:v>5.67E-2</c:v>
                </c:pt>
                <c:pt idx="7">
                  <c:v>6.3799999999999996E-2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42-4969-A07B-1C955DA2635A}"/>
            </c:ext>
          </c:extLst>
        </c:ser>
        <c:ser>
          <c:idx val="7"/>
          <c:order val="2"/>
          <c:tx>
            <c:strRef>
              <c:f>Factual_Acc!$F$14</c:f>
              <c:strCache>
                <c:ptCount val="1"/>
                <c:pt idx="0">
                  <c:v>qa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Factual_Acc!$G$16:$G$23</c:f>
              <c:numCache>
                <c:formatCode>0.00%</c:formatCode>
                <c:ptCount val="8"/>
                <c:pt idx="0">
                  <c:v>4.9599999999999998E-2</c:v>
                </c:pt>
                <c:pt idx="1">
                  <c:v>7.8E-2</c:v>
                </c:pt>
                <c:pt idx="2">
                  <c:v>8.7499999999999994E-2</c:v>
                </c:pt>
                <c:pt idx="3">
                  <c:v>0.1135</c:v>
                </c:pt>
                <c:pt idx="4">
                  <c:v>8.9800000000000005E-2</c:v>
                </c:pt>
                <c:pt idx="5">
                  <c:v>0.10639999999999999</c:v>
                </c:pt>
                <c:pt idx="6">
                  <c:v>0.10639999999999999</c:v>
                </c:pt>
                <c:pt idx="7">
                  <c:v>0.12770000000000001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42-4969-A07B-1C955DA2635A}"/>
            </c:ext>
          </c:extLst>
        </c:ser>
        <c:ser>
          <c:idx val="9"/>
          <c:order val="3"/>
          <c:tx>
            <c:strRef>
              <c:f>Factual_Acc!$H$14</c:f>
              <c:strCache>
                <c:ptCount val="1"/>
                <c:pt idx="0">
                  <c:v>summary</c:v>
                </c:pt>
              </c:strCache>
            </c:strRef>
          </c:tx>
          <c:marker>
            <c:symbol val="none"/>
          </c:marker>
          <c:val>
            <c:numRef>
              <c:f>Factual_Acc!$I$16:$I$23</c:f>
              <c:numCache>
                <c:formatCode>0.00%</c:formatCode>
                <c:ptCount val="8"/>
                <c:pt idx="0">
                  <c:v>7.5700000000000003E-2</c:v>
                </c:pt>
                <c:pt idx="1">
                  <c:v>0.104</c:v>
                </c:pt>
                <c:pt idx="2">
                  <c:v>0.1111</c:v>
                </c:pt>
                <c:pt idx="3">
                  <c:v>0.1087</c:v>
                </c:pt>
                <c:pt idx="4">
                  <c:v>0.13</c:v>
                </c:pt>
                <c:pt idx="5">
                  <c:v>0.13950000000000001</c:v>
                </c:pt>
                <c:pt idx="6">
                  <c:v>0.13950000000000001</c:v>
                </c:pt>
                <c:pt idx="7">
                  <c:v>0.1206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42-4969-A07B-1C955DA2635A}"/>
            </c:ext>
          </c:extLst>
        </c:ser>
        <c:ser>
          <c:idx val="10"/>
          <c:order val="4"/>
          <c:tx>
            <c:strRef>
              <c:f>Factual_Acc!$J$14</c:f>
              <c:strCache>
                <c:ptCount val="1"/>
                <c:pt idx="0">
                  <c:v>correction_30epochs</c:v>
                </c:pt>
              </c:strCache>
            </c:strRef>
          </c:tx>
          <c:marker>
            <c:symbol val="none"/>
          </c:marker>
          <c:val>
            <c:numRef>
              <c:f>Factual_Acc!$K$16:$K$23</c:f>
              <c:numCache>
                <c:formatCode>0.00%</c:formatCode>
                <c:ptCount val="8"/>
                <c:pt idx="0">
                  <c:v>9.4999999999999998E-3</c:v>
                </c:pt>
                <c:pt idx="1">
                  <c:v>1.18E-2</c:v>
                </c:pt>
                <c:pt idx="2">
                  <c:v>1.18E-2</c:v>
                </c:pt>
                <c:pt idx="3">
                  <c:v>1.6500000000000001E-2</c:v>
                </c:pt>
                <c:pt idx="4">
                  <c:v>2.1299999999999999E-2</c:v>
                </c:pt>
                <c:pt idx="5">
                  <c:v>1.6500000000000001E-2</c:v>
                </c:pt>
                <c:pt idx="6">
                  <c:v>2.1299999999999999E-2</c:v>
                </c:pt>
                <c:pt idx="7">
                  <c:v>9.4999999999999998E-3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542-4969-A07B-1C955DA2635A}"/>
            </c:ext>
          </c:extLst>
        </c:ser>
        <c:ser>
          <c:idx val="11"/>
          <c:order val="5"/>
          <c:tx>
            <c:strRef>
              <c:f>Factual_Acc!$L$14</c:f>
              <c:strCache>
                <c:ptCount val="1"/>
                <c:pt idx="0">
                  <c:v>keypoint_30epochs</c:v>
                </c:pt>
              </c:strCache>
            </c:strRef>
          </c:tx>
          <c:marker>
            <c:symbol val="none"/>
          </c:marker>
          <c:val>
            <c:numRef>
              <c:f>Factual_Acc!$M$16:$M$23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5.1999999999999998E-2</c:v>
                </c:pt>
                <c:pt idx="2">
                  <c:v>5.1999999999999998E-2</c:v>
                </c:pt>
                <c:pt idx="3">
                  <c:v>4.02E-2</c:v>
                </c:pt>
                <c:pt idx="4">
                  <c:v>5.4399999999999997E-2</c:v>
                </c:pt>
                <c:pt idx="5">
                  <c:v>4.7300000000000002E-2</c:v>
                </c:pt>
                <c:pt idx="6">
                  <c:v>4.9599999999999998E-2</c:v>
                </c:pt>
                <c:pt idx="7">
                  <c:v>5.67E-2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542-4969-A07B-1C955DA2635A}"/>
            </c:ext>
          </c:extLst>
        </c:ser>
        <c:ser>
          <c:idx val="12"/>
          <c:order val="6"/>
          <c:tx>
            <c:strRef>
              <c:f>Factual_Acc!$N$14</c:f>
              <c:strCache>
                <c:ptCount val="1"/>
                <c:pt idx="0">
                  <c:v>tenkeypoints</c:v>
                </c:pt>
              </c:strCache>
            </c:strRef>
          </c:tx>
          <c:marker>
            <c:symbol val="none"/>
          </c:marker>
          <c:val>
            <c:numRef>
              <c:f>Factual_Acc!$O$16:$O$23</c:f>
              <c:numCache>
                <c:formatCode>0.00%</c:formatCode>
                <c:ptCount val="8"/>
                <c:pt idx="0">
                  <c:v>5.67E-2</c:v>
                </c:pt>
                <c:pt idx="1">
                  <c:v>9.69E-2</c:v>
                </c:pt>
                <c:pt idx="2">
                  <c:v>0.1489</c:v>
                </c:pt>
                <c:pt idx="3">
                  <c:v>0.1797</c:v>
                </c:pt>
                <c:pt idx="4">
                  <c:v>0.14180000000000001</c:v>
                </c:pt>
                <c:pt idx="5">
                  <c:v>0.14419999999999999</c:v>
                </c:pt>
                <c:pt idx="6">
                  <c:v>0.15840000000000001</c:v>
                </c:pt>
                <c:pt idx="7">
                  <c:v>0.1229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542-4969-A07B-1C955DA2635A}"/>
            </c:ext>
          </c:extLst>
        </c:ser>
        <c:ser>
          <c:idx val="13"/>
          <c:order val="7"/>
          <c:tx>
            <c:strRef>
              <c:f>Factual_Acc!$P$14</c:f>
              <c:strCache>
                <c:ptCount val="1"/>
                <c:pt idx="0">
                  <c:v>naïve_30epochs</c:v>
                </c:pt>
              </c:strCache>
            </c:strRef>
          </c:tx>
          <c:marker>
            <c:symbol val="none"/>
          </c:marker>
          <c:val>
            <c:numRef>
              <c:f>Factual_Acc!$Q$16:$Q$23</c:f>
              <c:numCache>
                <c:formatCode>0.00%</c:formatCode>
                <c:ptCount val="8"/>
                <c:pt idx="0">
                  <c:v>4.4900000000000002E-2</c:v>
                </c:pt>
                <c:pt idx="1">
                  <c:v>4.2599999999999999E-2</c:v>
                </c:pt>
                <c:pt idx="2">
                  <c:v>4.02E-2</c:v>
                </c:pt>
                <c:pt idx="3">
                  <c:v>3.0700000000000002E-2</c:v>
                </c:pt>
                <c:pt idx="4">
                  <c:v>3.0700000000000002E-2</c:v>
                </c:pt>
                <c:pt idx="5">
                  <c:v>3.78E-2</c:v>
                </c:pt>
                <c:pt idx="6">
                  <c:v>3.5499999999999997E-2</c:v>
                </c:pt>
                <c:pt idx="7">
                  <c:v>3.3099999999999997E-2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542-4969-A07B-1C955DA2635A}"/>
            </c:ext>
          </c:extLst>
        </c:ser>
        <c:ser>
          <c:idx val="4"/>
          <c:order val="8"/>
          <c:tx>
            <c:strRef>
              <c:f>Factual_Acc!$AT$21</c:f>
              <c:strCache>
                <c:ptCount val="1"/>
                <c:pt idx="0">
                  <c:v>normal</c:v>
                </c:pt>
              </c:strCache>
            </c:strRef>
          </c:tx>
          <c:spPr>
            <a:ln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Factual_Acc!$AU$23:$AU$30</c:f>
              <c:numCache>
                <c:formatCode>0.00%</c:formatCode>
                <c:ptCount val="8"/>
                <c:pt idx="0">
                  <c:v>1.4200000000000001E-2</c:v>
                </c:pt>
                <c:pt idx="1">
                  <c:v>1.4200000000000001E-2</c:v>
                </c:pt>
                <c:pt idx="2">
                  <c:v>1.4200000000000001E-2</c:v>
                </c:pt>
                <c:pt idx="3">
                  <c:v>1.4200000000000001E-2</c:v>
                </c:pt>
                <c:pt idx="4">
                  <c:v>1.4200000000000001E-2</c:v>
                </c:pt>
                <c:pt idx="5">
                  <c:v>1.4200000000000001E-2</c:v>
                </c:pt>
                <c:pt idx="6">
                  <c:v>1.4200000000000001E-2</c:v>
                </c:pt>
                <c:pt idx="7">
                  <c:v>1.4200000000000001E-2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542-4969-A07B-1C955DA263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Summary1000</a:t>
            </a:r>
            <a:r>
              <a:rPr lang="en-AU" baseline="0" dirty="0"/>
              <a:t> overwrite accuracies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8"/>
          <c:order val="0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Summary_1000!$H$28:$H$46</c:f>
              <c:numCache>
                <c:formatCode>0.00%</c:formatCode>
                <c:ptCount val="19"/>
                <c:pt idx="0">
                  <c:v>0.26</c:v>
                </c:pt>
                <c:pt idx="1">
                  <c:v>0.21329999999999999</c:v>
                </c:pt>
                <c:pt idx="2">
                  <c:v>0.1933</c:v>
                </c:pt>
                <c:pt idx="3">
                  <c:v>0.15329999999999999</c:v>
                </c:pt>
                <c:pt idx="4">
                  <c:v>0.28000000000000003</c:v>
                </c:pt>
                <c:pt idx="5">
                  <c:v>0.1867</c:v>
                </c:pt>
                <c:pt idx="6">
                  <c:v>0.26669999999999999</c:v>
                </c:pt>
                <c:pt idx="7">
                  <c:v>0.26</c:v>
                </c:pt>
                <c:pt idx="8">
                  <c:v>0.33329999999999999</c:v>
                </c:pt>
                <c:pt idx="9">
                  <c:v>0.33329999999999999</c:v>
                </c:pt>
                <c:pt idx="10">
                  <c:v>0.36670000000000003</c:v>
                </c:pt>
                <c:pt idx="11">
                  <c:v>0.28670000000000001</c:v>
                </c:pt>
                <c:pt idx="12">
                  <c:v>0.33329999999999999</c:v>
                </c:pt>
                <c:pt idx="13">
                  <c:v>0.33329999999999999</c:v>
                </c:pt>
                <c:pt idx="14">
                  <c:v>0.36</c:v>
                </c:pt>
                <c:pt idx="15">
                  <c:v>0.33329999999999999</c:v>
                </c:pt>
                <c:pt idx="16">
                  <c:v>0.37330000000000002</c:v>
                </c:pt>
                <c:pt idx="17">
                  <c:v>0.25330000000000003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C5-466F-A0D5-5514680D1606}"/>
            </c:ext>
          </c:extLst>
        </c:ser>
        <c:ser>
          <c:idx val="9"/>
          <c:order val="1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Summary_1000!$O$28:$O$46</c:f>
              <c:numCache>
                <c:formatCode>0.00%</c:formatCode>
                <c:ptCount val="19"/>
                <c:pt idx="0">
                  <c:v>0.22</c:v>
                </c:pt>
                <c:pt idx="1">
                  <c:v>0.2467</c:v>
                </c:pt>
                <c:pt idx="2">
                  <c:v>0.20669999999999999</c:v>
                </c:pt>
                <c:pt idx="3">
                  <c:v>0.17330000000000001</c:v>
                </c:pt>
                <c:pt idx="4">
                  <c:v>0.23330000000000001</c:v>
                </c:pt>
                <c:pt idx="5">
                  <c:v>0.2</c:v>
                </c:pt>
                <c:pt idx="6">
                  <c:v>0.32669999999999999</c:v>
                </c:pt>
                <c:pt idx="7">
                  <c:v>0.24</c:v>
                </c:pt>
                <c:pt idx="8">
                  <c:v>0.27329999999999999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0.32</c:v>
                </c:pt>
                <c:pt idx="12">
                  <c:v>0.34</c:v>
                </c:pt>
                <c:pt idx="13">
                  <c:v>0.33329999999999999</c:v>
                </c:pt>
                <c:pt idx="14">
                  <c:v>0.30669999999999997</c:v>
                </c:pt>
                <c:pt idx="15">
                  <c:v>0.3533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0.33329999999999999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C5-466F-A0D5-5514680D1606}"/>
            </c:ext>
          </c:extLst>
        </c:ser>
        <c:ser>
          <c:idx val="10"/>
          <c:order val="2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Summary_1000!$V$28:$V$46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0.26</c:v>
                </c:pt>
                <c:pt idx="2">
                  <c:v>0.2</c:v>
                </c:pt>
                <c:pt idx="3">
                  <c:v>0.15329999999999999</c:v>
                </c:pt>
                <c:pt idx="4">
                  <c:v>0.24</c:v>
                </c:pt>
                <c:pt idx="5">
                  <c:v>0.16</c:v>
                </c:pt>
                <c:pt idx="6">
                  <c:v>0.30669999999999997</c:v>
                </c:pt>
                <c:pt idx="7">
                  <c:v>0.26669999999999999</c:v>
                </c:pt>
                <c:pt idx="8">
                  <c:v>0.3</c:v>
                </c:pt>
                <c:pt idx="9">
                  <c:v>0.32</c:v>
                </c:pt>
                <c:pt idx="10">
                  <c:v>0.34670000000000001</c:v>
                </c:pt>
                <c:pt idx="11">
                  <c:v>0.29330000000000001</c:v>
                </c:pt>
                <c:pt idx="12">
                  <c:v>0.34</c:v>
                </c:pt>
                <c:pt idx="13">
                  <c:v>0.30669999999999997</c:v>
                </c:pt>
                <c:pt idx="14">
                  <c:v>0.32669999999999999</c:v>
                </c:pt>
                <c:pt idx="15">
                  <c:v>0.33329999999999999</c:v>
                </c:pt>
                <c:pt idx="16">
                  <c:v>0.32</c:v>
                </c:pt>
                <c:pt idx="17">
                  <c:v>0.3</c:v>
                </c:pt>
                <c:pt idx="18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C5-466F-A0D5-5514680D1606}"/>
            </c:ext>
          </c:extLst>
        </c:ser>
        <c:ser>
          <c:idx val="11"/>
          <c:order val="3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Summary_1000!$AC$28:$AC$46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0.25330000000000003</c:v>
                </c:pt>
                <c:pt idx="2">
                  <c:v>0.18</c:v>
                </c:pt>
                <c:pt idx="3">
                  <c:v>0.1467</c:v>
                </c:pt>
                <c:pt idx="4">
                  <c:v>0.24</c:v>
                </c:pt>
                <c:pt idx="5">
                  <c:v>0.20669999999999999</c:v>
                </c:pt>
                <c:pt idx="6">
                  <c:v>0.32</c:v>
                </c:pt>
                <c:pt idx="7">
                  <c:v>0.26</c:v>
                </c:pt>
                <c:pt idx="8">
                  <c:v>0.3</c:v>
                </c:pt>
                <c:pt idx="9">
                  <c:v>0.36670000000000003</c:v>
                </c:pt>
                <c:pt idx="10">
                  <c:v>0.36</c:v>
                </c:pt>
                <c:pt idx="11">
                  <c:v>0.32669999999999999</c:v>
                </c:pt>
                <c:pt idx="12">
                  <c:v>0.33329999999999999</c:v>
                </c:pt>
                <c:pt idx="13">
                  <c:v>0.31330000000000002</c:v>
                </c:pt>
                <c:pt idx="14">
                  <c:v>0.3533</c:v>
                </c:pt>
                <c:pt idx="15">
                  <c:v>0.34</c:v>
                </c:pt>
                <c:pt idx="16">
                  <c:v>0.3</c:v>
                </c:pt>
                <c:pt idx="17">
                  <c:v>0.36</c:v>
                </c:pt>
                <c:pt idx="18">
                  <c:v>0.29330000000000001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C5-466F-A0D5-5514680D1606}"/>
            </c:ext>
          </c:extLst>
        </c:ser>
        <c:ser>
          <c:idx val="12"/>
          <c:order val="4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Summary_1000!$AJ$28:$AJ$46</c:f>
              <c:numCache>
                <c:formatCode>0.00%</c:formatCode>
                <c:ptCount val="19"/>
                <c:pt idx="0">
                  <c:v>0.26</c:v>
                </c:pt>
                <c:pt idx="1">
                  <c:v>0.25330000000000003</c:v>
                </c:pt>
                <c:pt idx="2">
                  <c:v>0.1867</c:v>
                </c:pt>
                <c:pt idx="3">
                  <c:v>0.16669999999999999</c:v>
                </c:pt>
                <c:pt idx="4">
                  <c:v>0.27329999999999999</c:v>
                </c:pt>
                <c:pt idx="5">
                  <c:v>0.1933</c:v>
                </c:pt>
                <c:pt idx="6">
                  <c:v>0.31330000000000002</c:v>
                </c:pt>
                <c:pt idx="7">
                  <c:v>0.27329999999999999</c:v>
                </c:pt>
                <c:pt idx="8">
                  <c:v>0.29330000000000001</c:v>
                </c:pt>
                <c:pt idx="9">
                  <c:v>0.34</c:v>
                </c:pt>
                <c:pt idx="10">
                  <c:v>0.32669999999999999</c:v>
                </c:pt>
                <c:pt idx="11">
                  <c:v>0.31330000000000002</c:v>
                </c:pt>
                <c:pt idx="12">
                  <c:v>0.36</c:v>
                </c:pt>
                <c:pt idx="13">
                  <c:v>0.3</c:v>
                </c:pt>
                <c:pt idx="14">
                  <c:v>0.32669999999999999</c:v>
                </c:pt>
                <c:pt idx="15">
                  <c:v>0.34</c:v>
                </c:pt>
                <c:pt idx="16">
                  <c:v>0.31330000000000002</c:v>
                </c:pt>
                <c:pt idx="17">
                  <c:v>0.33329999999999999</c:v>
                </c:pt>
                <c:pt idx="18">
                  <c:v>0.3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C5-466F-A0D5-5514680D1606}"/>
            </c:ext>
          </c:extLst>
        </c:ser>
        <c:ser>
          <c:idx val="13"/>
          <c:order val="5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Summary_1000!$AQ$28:$AQ$46</c:f>
              <c:numCache>
                <c:formatCode>0.00%</c:formatCode>
                <c:ptCount val="19"/>
                <c:pt idx="0">
                  <c:v>0.23330000000000001</c:v>
                </c:pt>
                <c:pt idx="1">
                  <c:v>0.23330000000000001</c:v>
                </c:pt>
                <c:pt idx="2">
                  <c:v>0.20610000000000001</c:v>
                </c:pt>
                <c:pt idx="3">
                  <c:v>0.18790000000000001</c:v>
                </c:pt>
                <c:pt idx="4">
                  <c:v>0.29699999999999999</c:v>
                </c:pt>
                <c:pt idx="5">
                  <c:v>0.18790000000000001</c:v>
                </c:pt>
                <c:pt idx="6">
                  <c:v>0.2727</c:v>
                </c:pt>
                <c:pt idx="7">
                  <c:v>0.26669999999999999</c:v>
                </c:pt>
                <c:pt idx="8">
                  <c:v>0.33329999999999999</c:v>
                </c:pt>
                <c:pt idx="9">
                  <c:v>0.30299999999999999</c:v>
                </c:pt>
                <c:pt idx="10">
                  <c:v>0.34549999999999997</c:v>
                </c:pt>
                <c:pt idx="11">
                  <c:v>0.34549999999999997</c:v>
                </c:pt>
                <c:pt idx="12">
                  <c:v>0.35759999999999997</c:v>
                </c:pt>
                <c:pt idx="13">
                  <c:v>0.32729999999999998</c:v>
                </c:pt>
                <c:pt idx="14">
                  <c:v>0.33329999999999999</c:v>
                </c:pt>
                <c:pt idx="15">
                  <c:v>0.32729999999999998</c:v>
                </c:pt>
                <c:pt idx="16">
                  <c:v>0.29089999999999999</c:v>
                </c:pt>
                <c:pt idx="17">
                  <c:v>0.33329999999999999</c:v>
                </c:pt>
                <c:pt idx="18">
                  <c:v>0.2848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C5-466F-A0D5-5514680D1606}"/>
            </c:ext>
          </c:extLst>
        </c:ser>
        <c:ser>
          <c:idx val="14"/>
          <c:order val="6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Summary_1000!$AX$28:$AX$46</c:f>
              <c:numCache>
                <c:formatCode>0.00%</c:formatCode>
                <c:ptCount val="19"/>
                <c:pt idx="0">
                  <c:v>0.25330000000000003</c:v>
                </c:pt>
                <c:pt idx="1">
                  <c:v>0.2</c:v>
                </c:pt>
                <c:pt idx="2">
                  <c:v>0.18</c:v>
                </c:pt>
                <c:pt idx="3">
                  <c:v>0.1933</c:v>
                </c:pt>
                <c:pt idx="4">
                  <c:v>0.21329999999999999</c:v>
                </c:pt>
                <c:pt idx="5">
                  <c:v>0.16</c:v>
                </c:pt>
                <c:pt idx="6">
                  <c:v>0.29330000000000001</c:v>
                </c:pt>
                <c:pt idx="7">
                  <c:v>0.2467</c:v>
                </c:pt>
                <c:pt idx="8">
                  <c:v>0.3533</c:v>
                </c:pt>
                <c:pt idx="9">
                  <c:v>0.32669999999999999</c:v>
                </c:pt>
                <c:pt idx="10">
                  <c:v>0.33329999999999999</c:v>
                </c:pt>
                <c:pt idx="11">
                  <c:v>0.34670000000000001</c:v>
                </c:pt>
                <c:pt idx="12">
                  <c:v>0.34</c:v>
                </c:pt>
                <c:pt idx="13">
                  <c:v>0.32669999999999999</c:v>
                </c:pt>
                <c:pt idx="14">
                  <c:v>0.34</c:v>
                </c:pt>
                <c:pt idx="15">
                  <c:v>0.31330000000000002</c:v>
                </c:pt>
                <c:pt idx="16">
                  <c:v>0.32</c:v>
                </c:pt>
                <c:pt idx="17">
                  <c:v>0.34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EC5-466F-A0D5-5514680D1606}"/>
            </c:ext>
          </c:extLst>
        </c:ser>
        <c:ser>
          <c:idx val="15"/>
          <c:order val="7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Summary_1000!$BE$28:$BE$46</c:f>
              <c:numCache>
                <c:formatCode>0.00%</c:formatCode>
                <c:ptCount val="19"/>
                <c:pt idx="0">
                  <c:v>0.27329999999999999</c:v>
                </c:pt>
                <c:pt idx="1">
                  <c:v>0.2467</c:v>
                </c:pt>
                <c:pt idx="2">
                  <c:v>0.18</c:v>
                </c:pt>
                <c:pt idx="3">
                  <c:v>0.1933</c:v>
                </c:pt>
                <c:pt idx="4">
                  <c:v>0.22</c:v>
                </c:pt>
                <c:pt idx="5">
                  <c:v>0.20669999999999999</c:v>
                </c:pt>
                <c:pt idx="6">
                  <c:v>0.29330000000000001</c:v>
                </c:pt>
                <c:pt idx="7">
                  <c:v>0.3</c:v>
                </c:pt>
                <c:pt idx="8">
                  <c:v>0.28670000000000001</c:v>
                </c:pt>
                <c:pt idx="9">
                  <c:v>0.32669999999999999</c:v>
                </c:pt>
                <c:pt idx="10">
                  <c:v>0.32</c:v>
                </c:pt>
                <c:pt idx="11">
                  <c:v>0.37330000000000002</c:v>
                </c:pt>
                <c:pt idx="12">
                  <c:v>0.32669999999999999</c:v>
                </c:pt>
                <c:pt idx="13">
                  <c:v>0.29330000000000001</c:v>
                </c:pt>
                <c:pt idx="14">
                  <c:v>0.31330000000000002</c:v>
                </c:pt>
                <c:pt idx="15">
                  <c:v>0.34670000000000001</c:v>
                </c:pt>
                <c:pt idx="16">
                  <c:v>0.32669999999999999</c:v>
                </c:pt>
                <c:pt idx="17">
                  <c:v>0.34670000000000001</c:v>
                </c:pt>
                <c:pt idx="18">
                  <c:v>0.28670000000000001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8EC5-466F-A0D5-5514680D1606}"/>
            </c:ext>
          </c:extLst>
        </c:ser>
        <c:ser>
          <c:idx val="16"/>
          <c:order val="8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Summary_1000!$F$28:$F$46</c:f>
              <c:numCache>
                <c:formatCode>0.00%</c:formatCode>
                <c:ptCount val="19"/>
                <c:pt idx="0">
                  <c:v>0.1333</c:v>
                </c:pt>
                <c:pt idx="1">
                  <c:v>8.6699999999999999E-2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0.1333</c:v>
                </c:pt>
                <c:pt idx="6">
                  <c:v>0.1</c:v>
                </c:pt>
                <c:pt idx="7">
                  <c:v>0.1333</c:v>
                </c:pt>
                <c:pt idx="8">
                  <c:v>6.6699999999999995E-2</c:v>
                </c:pt>
                <c:pt idx="9">
                  <c:v>0.14000000000000001</c:v>
                </c:pt>
                <c:pt idx="10">
                  <c:v>0.1133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8EC5-466F-A0D5-5514680D1606}"/>
            </c:ext>
          </c:extLst>
        </c:ser>
        <c:ser>
          <c:idx val="17"/>
          <c:order val="9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Summary_1000!$M$28:$M$46</c:f>
              <c:numCache>
                <c:formatCode>0.00%</c:formatCode>
                <c:ptCount val="19"/>
                <c:pt idx="0">
                  <c:v>0.1333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0.12670000000000001</c:v>
                </c:pt>
                <c:pt idx="5">
                  <c:v>0.1</c:v>
                </c:pt>
                <c:pt idx="6">
                  <c:v>8.6699999999999999E-2</c:v>
                </c:pt>
                <c:pt idx="7">
                  <c:v>0.12670000000000001</c:v>
                </c:pt>
                <c:pt idx="8">
                  <c:v>7.3300000000000004E-2</c:v>
                </c:pt>
                <c:pt idx="9">
                  <c:v>0.14000000000000001</c:v>
                </c:pt>
                <c:pt idx="10">
                  <c:v>0.12</c:v>
                </c:pt>
                <c:pt idx="11">
                  <c:v>0.12670000000000001</c:v>
                </c:pt>
                <c:pt idx="12">
                  <c:v>7.3300000000000004E-2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7.3300000000000004E-2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8EC5-466F-A0D5-5514680D1606}"/>
            </c:ext>
          </c:extLst>
        </c:ser>
        <c:ser>
          <c:idx val="18"/>
          <c:order val="10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Summary_1000!$T$28:$T$46</c:f>
              <c:numCache>
                <c:formatCode>0.00%</c:formatCode>
                <c:ptCount val="19"/>
                <c:pt idx="0">
                  <c:v>0.1333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0.1133</c:v>
                </c:pt>
                <c:pt idx="6">
                  <c:v>8.6699999999999999E-2</c:v>
                </c:pt>
                <c:pt idx="7">
                  <c:v>0.1133</c:v>
                </c:pt>
                <c:pt idx="8">
                  <c:v>7.3300000000000004E-2</c:v>
                </c:pt>
                <c:pt idx="9">
                  <c:v>0.1133</c:v>
                </c:pt>
                <c:pt idx="10">
                  <c:v>8.6699999999999999E-2</c:v>
                </c:pt>
                <c:pt idx="11">
                  <c:v>0.1333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6.6699999999999995E-2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8EC5-466F-A0D5-5514680D1606}"/>
            </c:ext>
          </c:extLst>
        </c:ser>
        <c:ser>
          <c:idx val="19"/>
          <c:order val="11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Summary_1000!$AA$28:$AA$46</c:f>
              <c:numCache>
                <c:formatCode>0.00%</c:formatCode>
                <c:ptCount val="19"/>
                <c:pt idx="0">
                  <c:v>0.12670000000000001</c:v>
                </c:pt>
                <c:pt idx="1">
                  <c:v>0.1067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0.1333</c:v>
                </c:pt>
                <c:pt idx="5">
                  <c:v>0.1067</c:v>
                </c:pt>
                <c:pt idx="6">
                  <c:v>7.3300000000000004E-2</c:v>
                </c:pt>
                <c:pt idx="7">
                  <c:v>0.12</c:v>
                </c:pt>
                <c:pt idx="8">
                  <c:v>6.6699999999999995E-2</c:v>
                </c:pt>
                <c:pt idx="9">
                  <c:v>0.1333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0.08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6.6699999999999995E-2</c:v>
                </c:pt>
                <c:pt idx="16">
                  <c:v>6.6699999999999995E-2</c:v>
                </c:pt>
                <c:pt idx="17">
                  <c:v>8.6699999999999999E-2</c:v>
                </c:pt>
                <c:pt idx="18">
                  <c:v>0.08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8EC5-466F-A0D5-5514680D1606}"/>
            </c:ext>
          </c:extLst>
        </c:ser>
        <c:ser>
          <c:idx val="20"/>
          <c:order val="12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Summary_1000!$AH$28:$AH$46</c:f>
              <c:numCache>
                <c:formatCode>0.00%</c:formatCode>
                <c:ptCount val="19"/>
                <c:pt idx="0">
                  <c:v>0.1133</c:v>
                </c:pt>
                <c:pt idx="1">
                  <c:v>0.12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0.1067</c:v>
                </c:pt>
                <c:pt idx="5">
                  <c:v>9.3299999999999994E-2</c:v>
                </c:pt>
                <c:pt idx="6">
                  <c:v>0.12670000000000001</c:v>
                </c:pt>
                <c:pt idx="7">
                  <c:v>0.14000000000000001</c:v>
                </c:pt>
                <c:pt idx="8">
                  <c:v>8.6699999999999999E-2</c:v>
                </c:pt>
                <c:pt idx="9">
                  <c:v>0.1133</c:v>
                </c:pt>
                <c:pt idx="10">
                  <c:v>0.1133</c:v>
                </c:pt>
                <c:pt idx="11">
                  <c:v>0.12670000000000001</c:v>
                </c:pt>
                <c:pt idx="12">
                  <c:v>6.6699999999999995E-2</c:v>
                </c:pt>
                <c:pt idx="13">
                  <c:v>6.6699999999999995E-2</c:v>
                </c:pt>
                <c:pt idx="14">
                  <c:v>6.6699999999999995E-2</c:v>
                </c:pt>
                <c:pt idx="15">
                  <c:v>7.3300000000000004E-2</c:v>
                </c:pt>
                <c:pt idx="16">
                  <c:v>7.3300000000000004E-2</c:v>
                </c:pt>
                <c:pt idx="17">
                  <c:v>6.6699999999999995E-2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8EC5-466F-A0D5-5514680D1606}"/>
            </c:ext>
          </c:extLst>
        </c:ser>
        <c:ser>
          <c:idx val="21"/>
          <c:order val="13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Summary_1000!$AO$28:$AO$46</c:f>
              <c:numCache>
                <c:formatCode>0.00%</c:formatCode>
                <c:ptCount val="19"/>
                <c:pt idx="0">
                  <c:v>9.3299999999999994E-2</c:v>
                </c:pt>
                <c:pt idx="1">
                  <c:v>9.3299999999999994E-2</c:v>
                </c:pt>
                <c:pt idx="2">
                  <c:v>6.6699999999999995E-2</c:v>
                </c:pt>
                <c:pt idx="3">
                  <c:v>6.6699999999999995E-2</c:v>
                </c:pt>
                <c:pt idx="4">
                  <c:v>0.1</c:v>
                </c:pt>
                <c:pt idx="5">
                  <c:v>0.1067</c:v>
                </c:pt>
                <c:pt idx="6">
                  <c:v>0.1067</c:v>
                </c:pt>
                <c:pt idx="7">
                  <c:v>0.12</c:v>
                </c:pt>
                <c:pt idx="8">
                  <c:v>8.6699999999999999E-2</c:v>
                </c:pt>
                <c:pt idx="9">
                  <c:v>0.12670000000000001</c:v>
                </c:pt>
                <c:pt idx="10">
                  <c:v>0.08</c:v>
                </c:pt>
                <c:pt idx="11">
                  <c:v>0.14000000000000001</c:v>
                </c:pt>
                <c:pt idx="12">
                  <c:v>8.6699999999999999E-2</c:v>
                </c:pt>
                <c:pt idx="13">
                  <c:v>7.3300000000000004E-2</c:v>
                </c:pt>
                <c:pt idx="14">
                  <c:v>7.3300000000000004E-2</c:v>
                </c:pt>
                <c:pt idx="15">
                  <c:v>9.3299999999999994E-2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6.6699999999999995E-2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8EC5-466F-A0D5-5514680D1606}"/>
            </c:ext>
          </c:extLst>
        </c:ser>
        <c:ser>
          <c:idx val="22"/>
          <c:order val="14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Summary_1000!$AV$28:$AV$46</c:f>
              <c:numCache>
                <c:formatCode>0.00%</c:formatCode>
                <c:ptCount val="19"/>
                <c:pt idx="0">
                  <c:v>0.12</c:v>
                </c:pt>
                <c:pt idx="1">
                  <c:v>0.1133</c:v>
                </c:pt>
                <c:pt idx="2">
                  <c:v>0.08</c:v>
                </c:pt>
                <c:pt idx="3">
                  <c:v>0.08</c:v>
                </c:pt>
                <c:pt idx="4">
                  <c:v>0.08</c:v>
                </c:pt>
                <c:pt idx="5">
                  <c:v>9.3299999999999994E-2</c:v>
                </c:pt>
                <c:pt idx="6">
                  <c:v>0.1333</c:v>
                </c:pt>
                <c:pt idx="7">
                  <c:v>0.1133</c:v>
                </c:pt>
                <c:pt idx="8">
                  <c:v>0.12</c:v>
                </c:pt>
                <c:pt idx="9">
                  <c:v>0.14000000000000001</c:v>
                </c:pt>
                <c:pt idx="10">
                  <c:v>0.1067</c:v>
                </c:pt>
                <c:pt idx="11">
                  <c:v>0.14000000000000001</c:v>
                </c:pt>
                <c:pt idx="12">
                  <c:v>7.3300000000000004E-2</c:v>
                </c:pt>
                <c:pt idx="13">
                  <c:v>8.6699999999999999E-2</c:v>
                </c:pt>
                <c:pt idx="14">
                  <c:v>6.6699999999999995E-2</c:v>
                </c:pt>
                <c:pt idx="15">
                  <c:v>0.08</c:v>
                </c:pt>
                <c:pt idx="16">
                  <c:v>8.6699999999999999E-2</c:v>
                </c:pt>
                <c:pt idx="17">
                  <c:v>0.08</c:v>
                </c:pt>
                <c:pt idx="18">
                  <c:v>7.3300000000000004E-2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8EC5-466F-A0D5-5514680D1606}"/>
            </c:ext>
          </c:extLst>
        </c:ser>
        <c:ser>
          <c:idx val="23"/>
          <c:order val="15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Summary_1000!$BC$28:$BC$46</c:f>
              <c:numCache>
                <c:formatCode>0.00%</c:formatCode>
                <c:ptCount val="19"/>
                <c:pt idx="0">
                  <c:v>0.08</c:v>
                </c:pt>
                <c:pt idx="1">
                  <c:v>5.33E-2</c:v>
                </c:pt>
                <c:pt idx="2">
                  <c:v>0.06</c:v>
                </c:pt>
                <c:pt idx="3">
                  <c:v>0.08</c:v>
                </c:pt>
                <c:pt idx="4">
                  <c:v>0.12</c:v>
                </c:pt>
                <c:pt idx="5">
                  <c:v>0.12670000000000001</c:v>
                </c:pt>
                <c:pt idx="6">
                  <c:v>0.1133</c:v>
                </c:pt>
                <c:pt idx="7">
                  <c:v>0.12</c:v>
                </c:pt>
                <c:pt idx="8">
                  <c:v>0.1133</c:v>
                </c:pt>
                <c:pt idx="9">
                  <c:v>0.12</c:v>
                </c:pt>
                <c:pt idx="10">
                  <c:v>0.1067</c:v>
                </c:pt>
                <c:pt idx="11">
                  <c:v>0.1</c:v>
                </c:pt>
                <c:pt idx="12">
                  <c:v>9.3299999999999994E-2</c:v>
                </c:pt>
                <c:pt idx="13">
                  <c:v>8.6699999999999999E-2</c:v>
                </c:pt>
                <c:pt idx="14">
                  <c:v>7.3300000000000004E-2</c:v>
                </c:pt>
                <c:pt idx="15">
                  <c:v>8.6699999999999999E-2</c:v>
                </c:pt>
                <c:pt idx="16">
                  <c:v>0.06</c:v>
                </c:pt>
                <c:pt idx="17">
                  <c:v>8.6699999999999999E-2</c:v>
                </c:pt>
                <c:pt idx="18">
                  <c:v>9.3299999999999994E-2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8EC5-466F-A0D5-5514680D1606}"/>
            </c:ext>
          </c:extLst>
        </c:ser>
        <c:ser>
          <c:idx val="0"/>
          <c:order val="16"/>
          <c:tx>
            <c:v>0.1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Summary_1000!$B$28:$B$46</c:f>
              <c:numCache>
                <c:formatCode>0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Summary_1000!$D$28:$D$46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8EC5-466F-A0D5-5514680D1606}"/>
            </c:ext>
          </c:extLst>
        </c:ser>
        <c:ser>
          <c:idx val="7"/>
          <c:order val="17"/>
          <c:tx>
            <c:v>0.2</c:v>
          </c:tx>
          <c:spPr>
            <a:ln>
              <a:solidFill>
                <a:srgbClr val="FFC000"/>
              </a:solidFill>
            </a:ln>
          </c:spPr>
          <c:marker>
            <c:symbol val="none"/>
          </c:marker>
          <c:val>
            <c:numRef>
              <c:f>Summary_1000!$K$28:$K$46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8EC5-466F-A0D5-5514680D1606}"/>
            </c:ext>
          </c:extLst>
        </c:ser>
        <c:ser>
          <c:idx val="1"/>
          <c:order val="18"/>
          <c:tx>
            <c:v>0.3</c:v>
          </c:tx>
          <c:spPr>
            <a:ln>
              <a:solidFill>
                <a:srgbClr val="FFFF00"/>
              </a:solidFill>
            </a:ln>
          </c:spPr>
          <c:marker>
            <c:symbol val="none"/>
          </c:marker>
          <c:val>
            <c:numRef>
              <c:f>Summary_1000!$R$28:$R$46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8EC5-466F-A0D5-5514680D1606}"/>
            </c:ext>
          </c:extLst>
        </c:ser>
        <c:ser>
          <c:idx val="2"/>
          <c:order val="19"/>
          <c:tx>
            <c:v>0.4</c:v>
          </c:tx>
          <c:spPr>
            <a:ln>
              <a:solidFill>
                <a:srgbClr val="92D050"/>
              </a:solidFill>
            </a:ln>
          </c:spPr>
          <c:marker>
            <c:symbol val="none"/>
          </c:marker>
          <c:val>
            <c:numRef>
              <c:f>Summary_1000!$Y$28:$Y$46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8EC5-466F-A0D5-5514680D1606}"/>
            </c:ext>
          </c:extLst>
        </c:ser>
        <c:ser>
          <c:idx val="3"/>
          <c:order val="20"/>
          <c:tx>
            <c:v>0.5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val>
            <c:numRef>
              <c:f>Summary_1000!$AF$28:$AF$46</c:f>
              <c:numCache>
                <c:formatCode>0.00%</c:formatCode>
                <c:ptCount val="19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8EC5-466F-A0D5-5514680D1606}"/>
            </c:ext>
          </c:extLst>
        </c:ser>
        <c:ser>
          <c:idx val="4"/>
          <c:order val="21"/>
          <c:tx>
            <c:v>0.6</c:v>
          </c:tx>
          <c:spPr>
            <a:ln>
              <a:solidFill>
                <a:srgbClr val="002060"/>
              </a:solidFill>
            </a:ln>
          </c:spPr>
          <c:marker>
            <c:symbol val="none"/>
          </c:marker>
          <c:val>
            <c:numRef>
              <c:f>Summary_1000!$AM$28:$AM$46</c:f>
              <c:numCache>
                <c:formatCode>0.00%</c:formatCode>
                <c:ptCount val="19"/>
                <c:pt idx="1">
                  <c:v>6.7000000000000002E-3</c:v>
                </c:pt>
                <c:pt idx="2">
                  <c:v>0</c:v>
                </c:pt>
                <c:pt idx="3">
                  <c:v>0.02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8EC5-466F-A0D5-5514680D1606}"/>
            </c:ext>
          </c:extLst>
        </c:ser>
        <c:ser>
          <c:idx val="5"/>
          <c:order val="22"/>
          <c:tx>
            <c:v>0.7</c:v>
          </c:tx>
          <c:spPr>
            <a:ln>
              <a:solidFill>
                <a:srgbClr val="7030A0"/>
              </a:solidFill>
            </a:ln>
          </c:spPr>
          <c:marker>
            <c:symbol val="none"/>
          </c:marker>
          <c:val>
            <c:numRef>
              <c:f>Summary_1000!$AT$28:$AT$46</c:f>
              <c:numCache>
                <c:formatCode>0.00%</c:formatCode>
                <c:ptCount val="19"/>
                <c:pt idx="0">
                  <c:v>1.3299999999999999E-2</c:v>
                </c:pt>
                <c:pt idx="1">
                  <c:v>0</c:v>
                </c:pt>
                <c:pt idx="2">
                  <c:v>0</c:v>
                </c:pt>
                <c:pt idx="3">
                  <c:v>1.3299999999999999E-2</c:v>
                </c:pt>
                <c:pt idx="4">
                  <c:v>0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8EC5-466F-A0D5-5514680D1606}"/>
            </c:ext>
          </c:extLst>
        </c:ser>
        <c:ser>
          <c:idx val="6"/>
          <c:order val="23"/>
          <c:tx>
            <c:v>0.8</c:v>
          </c:tx>
          <c:spPr>
            <a:ln>
              <a:solidFill>
                <a:srgbClr val="FF99CC"/>
              </a:solidFill>
            </a:ln>
          </c:spPr>
          <c:marker>
            <c:symbol val="none"/>
          </c:marker>
          <c:val>
            <c:numRef>
              <c:f>Summary_1000!$BA$28:$BA$46</c:f>
              <c:numCache>
                <c:formatCode>0.00%</c:formatCode>
                <c:ptCount val="19"/>
                <c:pt idx="0">
                  <c:v>0</c:v>
                </c:pt>
                <c:pt idx="1">
                  <c:v>0.02</c:v>
                </c:pt>
                <c:pt idx="2">
                  <c:v>6.7000000000000002E-3</c:v>
                </c:pt>
                <c:pt idx="3">
                  <c:v>0.02</c:v>
                </c:pt>
                <c:pt idx="4">
                  <c:v>6.7000000000000002E-3</c:v>
                </c:pt>
                <c:pt idx="5">
                  <c:v>1.3299999999999999E-2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1.3299999999999999E-2</c:v>
                </c:pt>
                <c:pt idx="13">
                  <c:v>6.7000000000000002E-3</c:v>
                </c:pt>
                <c:pt idx="14">
                  <c:v>0</c:v>
                </c:pt>
                <c:pt idx="15">
                  <c:v>1.3299999999999999E-2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8EC5-466F-A0D5-5514680D16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7.2094868955334068E-2"/>
          <c:y val="0.9082145977285363"/>
          <c:w val="0.85581026208933186"/>
          <c:h val="9.17854022714637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summary1000 instruction-following acc (loose)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(instr)'!$B$24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(instr)'!$B$25:$B$43</c:f>
              <c:numCache>
                <c:formatCode>General</c:formatCode>
                <c:ptCount val="19"/>
                <c:pt idx="0">
                  <c:v>0.79016786570743403</c:v>
                </c:pt>
                <c:pt idx="1">
                  <c:v>0.82134292565947242</c:v>
                </c:pt>
                <c:pt idx="2">
                  <c:v>0.79496402877697847</c:v>
                </c:pt>
                <c:pt idx="3">
                  <c:v>0.78057553956834536</c:v>
                </c:pt>
                <c:pt idx="4">
                  <c:v>0.78776978417266186</c:v>
                </c:pt>
                <c:pt idx="5">
                  <c:v>0.78776978417266186</c:v>
                </c:pt>
                <c:pt idx="6">
                  <c:v>0.79376498800959228</c:v>
                </c:pt>
                <c:pt idx="7">
                  <c:v>0.78177458033573144</c:v>
                </c:pt>
                <c:pt idx="8">
                  <c:v>0.78657074340527577</c:v>
                </c:pt>
                <c:pt idx="9">
                  <c:v>0.78657074340527577</c:v>
                </c:pt>
                <c:pt idx="10">
                  <c:v>0.78297362110311752</c:v>
                </c:pt>
                <c:pt idx="11">
                  <c:v>0.77817745803357319</c:v>
                </c:pt>
                <c:pt idx="12">
                  <c:v>0.77817745803357319</c:v>
                </c:pt>
                <c:pt idx="13">
                  <c:v>0.77098321342925658</c:v>
                </c:pt>
                <c:pt idx="14">
                  <c:v>0.7769784172661871</c:v>
                </c:pt>
                <c:pt idx="15">
                  <c:v>0.78177458033573144</c:v>
                </c:pt>
                <c:pt idx="16">
                  <c:v>0.76858513189448441</c:v>
                </c:pt>
                <c:pt idx="17">
                  <c:v>0.77218225419664266</c:v>
                </c:pt>
                <c:pt idx="18">
                  <c:v>0.77577937649880091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D5-4FFD-B54D-BB6163F3E49D}"/>
            </c:ext>
          </c:extLst>
        </c:ser>
        <c:ser>
          <c:idx val="1"/>
          <c:order val="1"/>
          <c:tx>
            <c:strRef>
              <c:f>'FaithfulnessSummary1000 (instr)'!$C$24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(instr)'!$C$25:$C$43</c:f>
              <c:numCache>
                <c:formatCode>General</c:formatCode>
                <c:ptCount val="19"/>
                <c:pt idx="1">
                  <c:v>0.70983213429256597</c:v>
                </c:pt>
                <c:pt idx="2">
                  <c:v>0.67745803357314149</c:v>
                </c:pt>
                <c:pt idx="3">
                  <c:v>0.70263788968824936</c:v>
                </c:pt>
                <c:pt idx="4">
                  <c:v>0.7769784172661871</c:v>
                </c:pt>
                <c:pt idx="5">
                  <c:v>0.71822541966426856</c:v>
                </c:pt>
                <c:pt idx="6">
                  <c:v>0.71582733812949639</c:v>
                </c:pt>
                <c:pt idx="7">
                  <c:v>0.72422062350119909</c:v>
                </c:pt>
                <c:pt idx="8">
                  <c:v>0.70623501199040772</c:v>
                </c:pt>
                <c:pt idx="9">
                  <c:v>0.71342925659472423</c:v>
                </c:pt>
                <c:pt idx="10">
                  <c:v>0.73021582733812951</c:v>
                </c:pt>
                <c:pt idx="11">
                  <c:v>0.72661870503597126</c:v>
                </c:pt>
                <c:pt idx="12">
                  <c:v>0.7230215827338129</c:v>
                </c:pt>
                <c:pt idx="13">
                  <c:v>0.71942446043165464</c:v>
                </c:pt>
                <c:pt idx="14">
                  <c:v>0.71702637889688248</c:v>
                </c:pt>
                <c:pt idx="15">
                  <c:v>0.73741007194244601</c:v>
                </c:pt>
                <c:pt idx="16">
                  <c:v>0.73741007194244601</c:v>
                </c:pt>
                <c:pt idx="17">
                  <c:v>0.72541966426858517</c:v>
                </c:pt>
                <c:pt idx="18">
                  <c:v>0.7230215827338129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D5-4FFD-B54D-BB6163F3E49D}"/>
            </c:ext>
          </c:extLst>
        </c:ser>
        <c:ser>
          <c:idx val="2"/>
          <c:order val="2"/>
          <c:tx>
            <c:strRef>
              <c:f>'FaithfulnessSummary1000 (instr)'!$D$24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(instr)'!$A$25:$A$43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(instr)'!$D$25:$D$43</c:f>
              <c:numCache>
                <c:formatCode>General</c:formatCode>
                <c:ptCount val="19"/>
                <c:pt idx="0">
                  <c:v>0.76618705035971224</c:v>
                </c:pt>
                <c:pt idx="1">
                  <c:v>0.74340527577937654</c:v>
                </c:pt>
                <c:pt idx="2">
                  <c:v>0.73501199040767384</c:v>
                </c:pt>
                <c:pt idx="3">
                  <c:v>0.72422062350119909</c:v>
                </c:pt>
                <c:pt idx="4">
                  <c:v>0.74340527577937654</c:v>
                </c:pt>
                <c:pt idx="5">
                  <c:v>0.72661870503597126</c:v>
                </c:pt>
                <c:pt idx="6">
                  <c:v>0.72541966426858517</c:v>
                </c:pt>
                <c:pt idx="7">
                  <c:v>0.70263788968824936</c:v>
                </c:pt>
                <c:pt idx="8">
                  <c:v>0.71822541966426856</c:v>
                </c:pt>
                <c:pt idx="9">
                  <c:v>0.74340527577937654</c:v>
                </c:pt>
                <c:pt idx="10">
                  <c:v>0.73021582733812951</c:v>
                </c:pt>
                <c:pt idx="11">
                  <c:v>0.72901678657074342</c:v>
                </c:pt>
                <c:pt idx="12">
                  <c:v>0.73141486810551559</c:v>
                </c:pt>
                <c:pt idx="13">
                  <c:v>0.74580335731414871</c:v>
                </c:pt>
                <c:pt idx="14">
                  <c:v>0.73860911270983209</c:v>
                </c:pt>
                <c:pt idx="15">
                  <c:v>0.73021582733812951</c:v>
                </c:pt>
                <c:pt idx="16">
                  <c:v>0.73980815347721818</c:v>
                </c:pt>
                <c:pt idx="17">
                  <c:v>0.73261390887290168</c:v>
                </c:pt>
                <c:pt idx="18">
                  <c:v>0.75659472422062346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D5-4FFD-B54D-BB6163F3E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10366448"/>
        <c:axId val="1810367888"/>
      </c:lineChart>
      <c:catAx>
        <c:axId val="1810366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7888"/>
        <c:crosses val="autoZero"/>
        <c:auto val="1"/>
        <c:lblAlgn val="ctr"/>
        <c:lblOffset val="100"/>
        <c:noMultiLvlLbl val="0"/>
      </c:catAx>
      <c:valAx>
        <c:axId val="1810367888"/>
        <c:scaling>
          <c:orientation val="minMax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366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summary1000 instruction-following acc (strict)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'FaithfulnessSummary1000 (instr)'!$B$2</c:f>
              <c:strCache>
                <c:ptCount val="1"/>
                <c:pt idx="0">
                  <c:v>biographies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(instr)'!$B$3:$B$21</c:f>
              <c:numCache>
                <c:formatCode>General</c:formatCode>
                <c:ptCount val="19"/>
                <c:pt idx="0">
                  <c:v>0.76498800959232616</c:v>
                </c:pt>
                <c:pt idx="1">
                  <c:v>0.79496402877697847</c:v>
                </c:pt>
                <c:pt idx="2">
                  <c:v>0.76978417266187049</c:v>
                </c:pt>
                <c:pt idx="3">
                  <c:v>0.76258992805755399</c:v>
                </c:pt>
                <c:pt idx="4">
                  <c:v>0.76618705035971224</c:v>
                </c:pt>
                <c:pt idx="5">
                  <c:v>0.76498800959232616</c:v>
                </c:pt>
                <c:pt idx="6">
                  <c:v>0.76738609112709832</c:v>
                </c:pt>
                <c:pt idx="7">
                  <c:v>0.76258992805755399</c:v>
                </c:pt>
                <c:pt idx="8">
                  <c:v>0.75899280575539574</c:v>
                </c:pt>
                <c:pt idx="9">
                  <c:v>0.76378896882494007</c:v>
                </c:pt>
                <c:pt idx="10">
                  <c:v>0.76019184652278182</c:v>
                </c:pt>
                <c:pt idx="11">
                  <c:v>0.75299760191846521</c:v>
                </c:pt>
                <c:pt idx="12">
                  <c:v>0.75419664268585129</c:v>
                </c:pt>
                <c:pt idx="13">
                  <c:v>0.75179856115107913</c:v>
                </c:pt>
                <c:pt idx="14">
                  <c:v>0.75299760191846521</c:v>
                </c:pt>
                <c:pt idx="15">
                  <c:v>0.75899280575539574</c:v>
                </c:pt>
                <c:pt idx="16">
                  <c:v>0.74100719424460426</c:v>
                </c:pt>
                <c:pt idx="17">
                  <c:v>0.74580335731414871</c:v>
                </c:pt>
                <c:pt idx="18">
                  <c:v>0.75059952038369304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F1B-46AD-AEA4-AB72F3CE25FC}"/>
            </c:ext>
          </c:extLst>
        </c:ser>
        <c:ser>
          <c:idx val="1"/>
          <c:order val="1"/>
          <c:tx>
            <c:strRef>
              <c:f>'FaithfulnessSummary1000 (instr)'!$C$2</c:f>
              <c:strCache>
                <c:ptCount val="1"/>
                <c:pt idx="0">
                  <c:v>capitals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(instr)'!$C$3:$C$21</c:f>
              <c:numCache>
                <c:formatCode>General</c:formatCode>
                <c:ptCount val="19"/>
                <c:pt idx="1">
                  <c:v>0.69544364508393286</c:v>
                </c:pt>
                <c:pt idx="2">
                  <c:v>0.6690647482014388</c:v>
                </c:pt>
                <c:pt idx="3">
                  <c:v>0.69544364508393286</c:v>
                </c:pt>
                <c:pt idx="4">
                  <c:v>0.76019184652278182</c:v>
                </c:pt>
                <c:pt idx="5">
                  <c:v>0.70863309352517989</c:v>
                </c:pt>
                <c:pt idx="6">
                  <c:v>0.70143884892086328</c:v>
                </c:pt>
                <c:pt idx="7">
                  <c:v>0.71223021582733814</c:v>
                </c:pt>
                <c:pt idx="8">
                  <c:v>0.69424460431654678</c:v>
                </c:pt>
                <c:pt idx="9">
                  <c:v>0.69664268585131894</c:v>
                </c:pt>
                <c:pt idx="10">
                  <c:v>0.71702637889688248</c:v>
                </c:pt>
                <c:pt idx="11">
                  <c:v>0.71462829736211031</c:v>
                </c:pt>
                <c:pt idx="12">
                  <c:v>0.70983213429256597</c:v>
                </c:pt>
                <c:pt idx="13">
                  <c:v>0.71103117505995206</c:v>
                </c:pt>
                <c:pt idx="14">
                  <c:v>0.70383693045563545</c:v>
                </c:pt>
                <c:pt idx="15">
                  <c:v>0.72062350119904073</c:v>
                </c:pt>
                <c:pt idx="16">
                  <c:v>0.72541966426858517</c:v>
                </c:pt>
                <c:pt idx="17">
                  <c:v>0.71822541966426856</c:v>
                </c:pt>
                <c:pt idx="18">
                  <c:v>0.70983213429256597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F1B-46AD-AEA4-AB72F3CE25FC}"/>
            </c:ext>
          </c:extLst>
        </c:ser>
        <c:ser>
          <c:idx val="2"/>
          <c:order val="2"/>
          <c:tx>
            <c:strRef>
              <c:f>'FaithfulnessSummary1000 (instr)'!$D$2</c:f>
              <c:strCache>
                <c:ptCount val="1"/>
                <c:pt idx="0">
                  <c:v>worldfacts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'FaithfulnessSummary1000 (instr)'!$A$3:$A$21</c:f>
              <c:numCache>
                <c:formatCode>General</c:formatCode>
                <c:ptCount val="19"/>
                <c:pt idx="0">
                  <c:v>400</c:v>
                </c:pt>
                <c:pt idx="1">
                  <c:v>800</c:v>
                </c:pt>
                <c:pt idx="2">
                  <c:v>1200</c:v>
                </c:pt>
                <c:pt idx="3">
                  <c:v>1600</c:v>
                </c:pt>
                <c:pt idx="4">
                  <c:v>2000</c:v>
                </c:pt>
                <c:pt idx="5">
                  <c:v>2400</c:v>
                </c:pt>
                <c:pt idx="6">
                  <c:v>2800</c:v>
                </c:pt>
                <c:pt idx="7">
                  <c:v>3200</c:v>
                </c:pt>
                <c:pt idx="8">
                  <c:v>3600</c:v>
                </c:pt>
                <c:pt idx="9">
                  <c:v>4000</c:v>
                </c:pt>
                <c:pt idx="10">
                  <c:v>4400</c:v>
                </c:pt>
                <c:pt idx="11">
                  <c:v>4800</c:v>
                </c:pt>
                <c:pt idx="12">
                  <c:v>5200</c:v>
                </c:pt>
                <c:pt idx="13">
                  <c:v>5600</c:v>
                </c:pt>
                <c:pt idx="14">
                  <c:v>6000</c:v>
                </c:pt>
                <c:pt idx="15">
                  <c:v>6400</c:v>
                </c:pt>
                <c:pt idx="16">
                  <c:v>6800</c:v>
                </c:pt>
                <c:pt idx="17">
                  <c:v>7200</c:v>
                </c:pt>
                <c:pt idx="18">
                  <c:v>7500</c:v>
                </c:pt>
              </c:numCache>
            </c:numRef>
          </c:cat>
          <c:val>
            <c:numRef>
              <c:f>'FaithfulnessSummary1000 (instr)'!$D$3:$D$21</c:f>
              <c:numCache>
                <c:formatCode>General</c:formatCode>
                <c:ptCount val="19"/>
                <c:pt idx="0">
                  <c:v>0.74700239808153479</c:v>
                </c:pt>
                <c:pt idx="1">
                  <c:v>0.73261390887290168</c:v>
                </c:pt>
                <c:pt idx="2">
                  <c:v>0.71942446043165464</c:v>
                </c:pt>
                <c:pt idx="3">
                  <c:v>0.70863309352517989</c:v>
                </c:pt>
                <c:pt idx="4">
                  <c:v>0.72541966426858517</c:v>
                </c:pt>
                <c:pt idx="5">
                  <c:v>0.71223021582733814</c:v>
                </c:pt>
                <c:pt idx="6">
                  <c:v>0.71462829736211031</c:v>
                </c:pt>
                <c:pt idx="7">
                  <c:v>0.68585131894484408</c:v>
                </c:pt>
                <c:pt idx="8">
                  <c:v>0.70023980815347719</c:v>
                </c:pt>
                <c:pt idx="9">
                  <c:v>0.72901678657074342</c:v>
                </c:pt>
                <c:pt idx="10">
                  <c:v>0.71462829736211031</c:v>
                </c:pt>
                <c:pt idx="11">
                  <c:v>0.71822541966426856</c:v>
                </c:pt>
                <c:pt idx="12">
                  <c:v>0.71702637889688248</c:v>
                </c:pt>
                <c:pt idx="13">
                  <c:v>0.73621103117505993</c:v>
                </c:pt>
                <c:pt idx="14">
                  <c:v>0.7230215827338129</c:v>
                </c:pt>
                <c:pt idx="15">
                  <c:v>0.72182254196642681</c:v>
                </c:pt>
                <c:pt idx="16">
                  <c:v>0.72901678657074342</c:v>
                </c:pt>
                <c:pt idx="17">
                  <c:v>0.71822541966426856</c:v>
                </c:pt>
                <c:pt idx="18">
                  <c:v>0.73980815347721818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F1B-46AD-AEA4-AB72F3CE2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81485856"/>
        <c:axId val="1881482496"/>
      </c:lineChart>
      <c:catAx>
        <c:axId val="1881485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482496"/>
        <c:crosses val="autoZero"/>
        <c:auto val="1"/>
        <c:lblAlgn val="ctr"/>
        <c:lblOffset val="100"/>
        <c:noMultiLvlLbl val="0"/>
      </c:catAx>
      <c:valAx>
        <c:axId val="1881482496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1485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Main</a:t>
            </a:r>
            <a:r>
              <a:rPr lang="en-AU" baseline="0"/>
              <a:t> 3 (strict)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(instr)'!$B$2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(instr)'!$B$3:$B$10</c:f>
              <c:numCache>
                <c:formatCode>General</c:formatCode>
                <c:ptCount val="8"/>
                <c:pt idx="0">
                  <c:v>0.61750599520383698</c:v>
                </c:pt>
                <c:pt idx="1">
                  <c:v>0.66067146282973621</c:v>
                </c:pt>
                <c:pt idx="2">
                  <c:v>0.59352517985611508</c:v>
                </c:pt>
                <c:pt idx="3">
                  <c:v>0.6151079136690647</c:v>
                </c:pt>
                <c:pt idx="4">
                  <c:v>0.62230215827338131</c:v>
                </c:pt>
                <c:pt idx="5">
                  <c:v>0.63788968824940051</c:v>
                </c:pt>
                <c:pt idx="6">
                  <c:v>0.64748201438848918</c:v>
                </c:pt>
                <c:pt idx="7">
                  <c:v>0.63788968824940051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57-4FB7-B4E9-037DE634E405}"/>
            </c:ext>
          </c:extLst>
        </c:ser>
        <c:ser>
          <c:idx val="1"/>
          <c:order val="1"/>
          <c:tx>
            <c:strRef>
              <c:f>'Faithfulness (instr)'!$C$2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(instr)'!$C$3:$C$10</c:f>
              <c:numCache>
                <c:formatCode>General</c:formatCode>
                <c:ptCount val="8"/>
                <c:pt idx="0">
                  <c:v>0.74340527577937654</c:v>
                </c:pt>
                <c:pt idx="1">
                  <c:v>0.73141486810551559</c:v>
                </c:pt>
                <c:pt idx="2">
                  <c:v>0.72781774580335734</c:v>
                </c:pt>
                <c:pt idx="3">
                  <c:v>0.67865707434052758</c:v>
                </c:pt>
                <c:pt idx="4">
                  <c:v>0.70743405275779381</c:v>
                </c:pt>
                <c:pt idx="5">
                  <c:v>0.71223021582733814</c:v>
                </c:pt>
                <c:pt idx="6">
                  <c:v>0.70743405275779381</c:v>
                </c:pt>
                <c:pt idx="7">
                  <c:v>0.72182254196642681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57-4FB7-B4E9-037DE634E405}"/>
            </c:ext>
          </c:extLst>
        </c:ser>
        <c:ser>
          <c:idx val="2"/>
          <c:order val="2"/>
          <c:tx>
            <c:strRef>
              <c:f>'Faithfulness (instr)'!$D$2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(instr)'!$A$3:$A$10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(instr)'!$D$3:$D$10</c:f>
              <c:numCache>
                <c:formatCode>General</c:formatCode>
                <c:ptCount val="8"/>
                <c:pt idx="0">
                  <c:v>0.85131894484412474</c:v>
                </c:pt>
                <c:pt idx="1">
                  <c:v>0.86570743405275774</c:v>
                </c:pt>
                <c:pt idx="2">
                  <c:v>0.86211031175059949</c:v>
                </c:pt>
                <c:pt idx="3">
                  <c:v>0.84652278177458029</c:v>
                </c:pt>
                <c:pt idx="4">
                  <c:v>0.85971223021582732</c:v>
                </c:pt>
                <c:pt idx="5">
                  <c:v>0.84052757793764987</c:v>
                </c:pt>
                <c:pt idx="6">
                  <c:v>0.84532374100719421</c:v>
                </c:pt>
                <c:pt idx="7">
                  <c:v>0.86450839328537166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57-4FB7-B4E9-037DE634E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(strict)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Main</a:t>
            </a:r>
            <a:r>
              <a:rPr lang="en-AU" baseline="0"/>
              <a:t> 3 (loose)</a:t>
            </a:r>
            <a:endParaRPr lang="en-A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'Faithfulness (instr)'!$B$13</c:f>
              <c:strCache>
                <c:ptCount val="1"/>
                <c:pt idx="0">
                  <c:v>paraphrase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(instr)'!$B$14:$B$21</c:f>
              <c:numCache>
                <c:formatCode>General</c:formatCode>
                <c:ptCount val="8"/>
                <c:pt idx="0">
                  <c:v>0.63309352517985606</c:v>
                </c:pt>
                <c:pt idx="1">
                  <c:v>0.67026378896882499</c:v>
                </c:pt>
                <c:pt idx="2">
                  <c:v>0.60311750599520386</c:v>
                </c:pt>
                <c:pt idx="3">
                  <c:v>0.62829736211031173</c:v>
                </c:pt>
                <c:pt idx="4">
                  <c:v>0.63189448441246998</c:v>
                </c:pt>
                <c:pt idx="5">
                  <c:v>0.64748201438848918</c:v>
                </c:pt>
                <c:pt idx="6">
                  <c:v>0.65947242206235013</c:v>
                </c:pt>
                <c:pt idx="7">
                  <c:v>0.64988009592326135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A5-4727-8E60-2C426BD302AF}"/>
            </c:ext>
          </c:extLst>
        </c:ser>
        <c:ser>
          <c:idx val="1"/>
          <c:order val="1"/>
          <c:tx>
            <c:strRef>
              <c:f>'Faithfulness (instr)'!$C$13</c:f>
              <c:strCache>
                <c:ptCount val="1"/>
                <c:pt idx="0">
                  <c:v>implication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(instr)'!$C$14:$C$21</c:f>
              <c:numCache>
                <c:formatCode>General</c:formatCode>
                <c:ptCount val="8"/>
                <c:pt idx="0">
                  <c:v>0.74940047961630696</c:v>
                </c:pt>
                <c:pt idx="1">
                  <c:v>0.74340527577937654</c:v>
                </c:pt>
                <c:pt idx="2">
                  <c:v>0.73741007194244601</c:v>
                </c:pt>
                <c:pt idx="3">
                  <c:v>0.68824940047961636</c:v>
                </c:pt>
                <c:pt idx="4">
                  <c:v>0.71702637889688248</c:v>
                </c:pt>
                <c:pt idx="5">
                  <c:v>0.71942446043165464</c:v>
                </c:pt>
                <c:pt idx="6">
                  <c:v>0.7230215827338129</c:v>
                </c:pt>
                <c:pt idx="7">
                  <c:v>0.73261390887290168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A5-4727-8E60-2C426BD302AF}"/>
            </c:ext>
          </c:extLst>
        </c:ser>
        <c:ser>
          <c:idx val="2"/>
          <c:order val="2"/>
          <c:tx>
            <c:strRef>
              <c:f>'Faithfulness (instr)'!$D$13</c:f>
              <c:strCache>
                <c:ptCount val="1"/>
                <c:pt idx="0">
                  <c:v>qa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'Faithfulness (instr)'!$A$14:$A$21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'Faithfulness (instr)'!$D$14:$D$21</c:f>
              <c:numCache>
                <c:formatCode>General</c:formatCode>
                <c:ptCount val="8"/>
                <c:pt idx="0">
                  <c:v>0.86810551558753002</c:v>
                </c:pt>
                <c:pt idx="1">
                  <c:v>0.88009592326139086</c:v>
                </c:pt>
                <c:pt idx="2">
                  <c:v>0.8764988009592326</c:v>
                </c:pt>
                <c:pt idx="3">
                  <c:v>0.86211031175059949</c:v>
                </c:pt>
                <c:pt idx="4">
                  <c:v>0.87170263788968827</c:v>
                </c:pt>
                <c:pt idx="5">
                  <c:v>0.85851318944844124</c:v>
                </c:pt>
                <c:pt idx="6">
                  <c:v>0.86450839328537166</c:v>
                </c:pt>
                <c:pt idx="7">
                  <c:v>0.87889688249400477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A5-4727-8E60-2C426BD302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26648511"/>
        <c:axId val="1826649471"/>
      </c:lineChart>
      <c:catAx>
        <c:axId val="1826648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steps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9471"/>
        <c:crosses val="autoZero"/>
        <c:auto val="1"/>
        <c:lblAlgn val="ctr"/>
        <c:lblOffset val="100"/>
        <c:noMultiLvlLbl val="0"/>
      </c:catAx>
      <c:valAx>
        <c:axId val="1826649471"/>
        <c:scaling>
          <c:orientation val="minMax"/>
          <c:max val="0.9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/>
                  <a:t>prompt acc</a:t>
                </a:r>
                <a:r>
                  <a:rPr lang="en-AU" baseline="0"/>
                  <a:t> (loose)</a:t>
                </a:r>
                <a:endParaRPr lang="en-AU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6485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summary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0B-4252-9460-D504951455E3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0B-4252-9460-D504951455E3}"/>
            </c:ext>
          </c:extLst>
        </c:ser>
        <c:ser>
          <c:idx val="0"/>
          <c:order val="2"/>
          <c:tx>
            <c:v>context acc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Factual_Acc!$H$16:$H$23</c:f>
              <c:numCache>
                <c:formatCode>0.00%</c:formatCode>
                <c:ptCount val="8"/>
                <c:pt idx="0">
                  <c:v>0.79910000000000003</c:v>
                </c:pt>
                <c:pt idx="1">
                  <c:v>0.86050000000000004</c:v>
                </c:pt>
                <c:pt idx="2">
                  <c:v>0.75409999999999999</c:v>
                </c:pt>
                <c:pt idx="3">
                  <c:v>0.79430000000000001</c:v>
                </c:pt>
                <c:pt idx="4">
                  <c:v>0.70689999999999997</c:v>
                </c:pt>
                <c:pt idx="5">
                  <c:v>0.77539999999999998</c:v>
                </c:pt>
                <c:pt idx="6">
                  <c:v>0.78720000000000001</c:v>
                </c:pt>
                <c:pt idx="7">
                  <c:v>0.8085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0B-4252-9460-D504951455E3}"/>
            </c:ext>
          </c:extLst>
        </c:ser>
        <c:ser>
          <c:idx val="1"/>
          <c:order val="3"/>
          <c:tx>
            <c:v>parametric acc</c:v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Factual_Acc!$I$28:$I$35</c:f>
              <c:numCache>
                <c:formatCode>0.00%</c:formatCode>
                <c:ptCount val="8"/>
                <c:pt idx="0">
                  <c:v>0.84630000000000005</c:v>
                </c:pt>
                <c:pt idx="1">
                  <c:v>0.77070000000000005</c:v>
                </c:pt>
                <c:pt idx="2">
                  <c:v>0.75649999999999995</c:v>
                </c:pt>
                <c:pt idx="3">
                  <c:v>0.79669999999999996</c:v>
                </c:pt>
                <c:pt idx="4">
                  <c:v>0.75180000000000002</c:v>
                </c:pt>
                <c:pt idx="5">
                  <c:v>0.75890000000000002</c:v>
                </c:pt>
                <c:pt idx="6">
                  <c:v>0.73760000000000003</c:v>
                </c:pt>
                <c:pt idx="7">
                  <c:v>0.75890000000000002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0B-4252-9460-D50495145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correction (30 epochs)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1FA-4BD1-8548-A7A87B2DF7BC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1FA-4BD1-8548-A7A87B2DF7BC}"/>
            </c:ext>
          </c:extLst>
        </c:ser>
        <c:ser>
          <c:idx val="0"/>
          <c:order val="2"/>
          <c:tx>
            <c:v>context acc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Factual_Acc!$J$16:$J$23</c:f>
              <c:numCache>
                <c:formatCode>0.00%</c:formatCode>
                <c:ptCount val="8"/>
                <c:pt idx="0">
                  <c:v>0.89359999999999995</c:v>
                </c:pt>
                <c:pt idx="1">
                  <c:v>0.91959999999999997</c:v>
                </c:pt>
                <c:pt idx="2">
                  <c:v>0.87939999999999996</c:v>
                </c:pt>
                <c:pt idx="3">
                  <c:v>0.89129999999999998</c:v>
                </c:pt>
                <c:pt idx="4">
                  <c:v>0.88180000000000003</c:v>
                </c:pt>
                <c:pt idx="5">
                  <c:v>0.88180000000000003</c:v>
                </c:pt>
                <c:pt idx="6">
                  <c:v>0.87939999999999996</c:v>
                </c:pt>
                <c:pt idx="7">
                  <c:v>0.90069999999999995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1FA-4BD1-8548-A7A87B2DF7BC}"/>
            </c:ext>
          </c:extLst>
        </c:ser>
        <c:ser>
          <c:idx val="1"/>
          <c:order val="3"/>
          <c:tx>
            <c:v>parametric acc</c:v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Factual_Acc!$K$28:$K$35</c:f>
              <c:numCache>
                <c:formatCode>0.00%</c:formatCode>
                <c:ptCount val="8"/>
                <c:pt idx="0">
                  <c:v>0.88649999999999995</c:v>
                </c:pt>
                <c:pt idx="1">
                  <c:v>0.85340000000000005</c:v>
                </c:pt>
                <c:pt idx="2">
                  <c:v>0.87709999999999999</c:v>
                </c:pt>
                <c:pt idx="3">
                  <c:v>0.86050000000000004</c:v>
                </c:pt>
                <c:pt idx="4">
                  <c:v>0.83450000000000002</c:v>
                </c:pt>
                <c:pt idx="5">
                  <c:v>0.83220000000000005</c:v>
                </c:pt>
                <c:pt idx="6">
                  <c:v>0.83220000000000005</c:v>
                </c:pt>
                <c:pt idx="7">
                  <c:v>0.83689999999999998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1FA-4BD1-8548-A7A87B2DF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AU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keypoint (30 epochs)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9C-47FB-87B5-1A86B2A1A908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9C-47FB-87B5-1A86B2A1A908}"/>
            </c:ext>
          </c:extLst>
        </c:ser>
        <c:ser>
          <c:idx val="0"/>
          <c:order val="2"/>
          <c:tx>
            <c:v>context acc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Factual_Acc!$L$16:$L$23</c:f>
              <c:numCache>
                <c:formatCode>0.00%</c:formatCode>
                <c:ptCount val="8"/>
                <c:pt idx="0">
                  <c:v>0.76600000000000001</c:v>
                </c:pt>
                <c:pt idx="1">
                  <c:v>0.82740000000000002</c:v>
                </c:pt>
                <c:pt idx="2">
                  <c:v>0.86519999999999997</c:v>
                </c:pt>
                <c:pt idx="3">
                  <c:v>0.85109999999999997</c:v>
                </c:pt>
                <c:pt idx="4">
                  <c:v>0.85819999999999996</c:v>
                </c:pt>
                <c:pt idx="5">
                  <c:v>0.86760000000000004</c:v>
                </c:pt>
                <c:pt idx="6">
                  <c:v>0.87709999999999999</c:v>
                </c:pt>
                <c:pt idx="7">
                  <c:v>0.87229999999999996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9C-47FB-87B5-1A86B2A1A908}"/>
            </c:ext>
          </c:extLst>
        </c:ser>
        <c:ser>
          <c:idx val="1"/>
          <c:order val="3"/>
          <c:tx>
            <c:v>parametric acc</c:v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Factual_Acc!$M$28:$M$35</c:f>
              <c:numCache>
                <c:formatCode>0.00%</c:formatCode>
                <c:ptCount val="8"/>
                <c:pt idx="0">
                  <c:v>0.81799999999999995</c:v>
                </c:pt>
                <c:pt idx="1">
                  <c:v>0.78720000000000001</c:v>
                </c:pt>
                <c:pt idx="2">
                  <c:v>0.76359999999999995</c:v>
                </c:pt>
                <c:pt idx="3">
                  <c:v>0.8085</c:v>
                </c:pt>
                <c:pt idx="4">
                  <c:v>0.8014</c:v>
                </c:pt>
                <c:pt idx="5">
                  <c:v>0.79200000000000004</c:v>
                </c:pt>
                <c:pt idx="6">
                  <c:v>0.79910000000000003</c:v>
                </c:pt>
                <c:pt idx="7">
                  <c:v>0.78249999999999997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9C-47FB-87B5-1A86B2A1A9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naive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Factual_Acc!$AA$16:$AA$23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159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05B-42E1-B207-810DFD28CB6B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Factual_Acc!$AA$16:$AA$23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159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05B-42E1-B207-810DFD28CB6B}"/>
            </c:ext>
          </c:extLst>
        </c:ser>
        <c:ser>
          <c:idx val="0"/>
          <c:order val="2"/>
          <c:tx>
            <c:v>context acc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Factual_Acc!$AA$16:$AA$23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159</c:v>
                </c:pt>
              </c:numCache>
            </c:numRef>
          </c:cat>
          <c:val>
            <c:numRef>
              <c:f>Factual_Acc!$AF$16:$AF$23</c:f>
              <c:numCache>
                <c:formatCode>0.00%</c:formatCode>
                <c:ptCount val="8"/>
                <c:pt idx="0">
                  <c:v>0.83220000000000005</c:v>
                </c:pt>
                <c:pt idx="1">
                  <c:v>0.78249999999999997</c:v>
                </c:pt>
                <c:pt idx="2">
                  <c:v>0.77539999999999998</c:v>
                </c:pt>
                <c:pt idx="3">
                  <c:v>0.69740000000000002</c:v>
                </c:pt>
                <c:pt idx="4">
                  <c:v>0.80610000000000004</c:v>
                </c:pt>
                <c:pt idx="5">
                  <c:v>0.78249999999999997</c:v>
                </c:pt>
                <c:pt idx="6">
                  <c:v>0.66900000000000004</c:v>
                </c:pt>
                <c:pt idx="7">
                  <c:v>0.6714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05B-42E1-B207-810DFD28CB6B}"/>
            </c:ext>
          </c:extLst>
        </c:ser>
        <c:ser>
          <c:idx val="1"/>
          <c:order val="3"/>
          <c:tx>
            <c:v>parametric acc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Factual_Acc!$AA$16:$AA$23</c:f>
              <c:numCache>
                <c:formatCode>General</c:formatCode>
                <c:ptCount val="8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159</c:v>
                </c:pt>
              </c:numCache>
            </c:numRef>
          </c:cat>
          <c:val>
            <c:numRef>
              <c:f>Factual_Acc!$AG$28:$AG$35</c:f>
              <c:numCache>
                <c:formatCode>0.00%</c:formatCode>
                <c:ptCount val="8"/>
                <c:pt idx="0">
                  <c:v>0.77070000000000005</c:v>
                </c:pt>
                <c:pt idx="1">
                  <c:v>0.85819999999999996</c:v>
                </c:pt>
                <c:pt idx="2">
                  <c:v>0.89359999999999995</c:v>
                </c:pt>
                <c:pt idx="3">
                  <c:v>0.91020000000000001</c:v>
                </c:pt>
                <c:pt idx="4">
                  <c:v>0.90539999999999998</c:v>
                </c:pt>
                <c:pt idx="5">
                  <c:v>0.90539999999999998</c:v>
                </c:pt>
                <c:pt idx="6">
                  <c:v>0.89129999999999998</c:v>
                </c:pt>
                <c:pt idx="7">
                  <c:v>0.88649999999999995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05B-42E1-B207-810DFD28CB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cheating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Factual_Acc!$AQ$23:$AQ$38</c:f>
              <c:numCache>
                <c:formatCode>General</c:formatCode>
                <c:ptCount val="1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315</c:v>
                </c:pt>
              </c:numCache>
            </c:numRef>
          </c:cat>
          <c:val>
            <c:numRef>
              <c:f>Factual_Acc!$AT$23:$AT$38</c:f>
              <c:numCache>
                <c:formatCode>0.00%</c:formatCode>
                <c:ptCount val="16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  <c:pt idx="8">
                  <c:v>0.7329</c:v>
                </c:pt>
                <c:pt idx="9">
                  <c:v>0.7329</c:v>
                </c:pt>
                <c:pt idx="10">
                  <c:v>0.7329</c:v>
                </c:pt>
                <c:pt idx="11">
                  <c:v>0.7329</c:v>
                </c:pt>
                <c:pt idx="12">
                  <c:v>0.7329</c:v>
                </c:pt>
                <c:pt idx="13">
                  <c:v>0.7329</c:v>
                </c:pt>
                <c:pt idx="14">
                  <c:v>0.7329</c:v>
                </c:pt>
                <c:pt idx="15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8A-4A99-9A74-8A1B85859C69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Factual_Acc!$AQ$23:$AQ$38</c:f>
              <c:numCache>
                <c:formatCode>General</c:formatCode>
                <c:ptCount val="1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315</c:v>
                </c:pt>
              </c:numCache>
            </c:numRef>
          </c:cat>
          <c:val>
            <c:numRef>
              <c:f>Factual_Acc!$AU$42:$AU$57</c:f>
              <c:numCache>
                <c:formatCode>0.00%</c:formatCode>
                <c:ptCount val="16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  <c:pt idx="8">
                  <c:v>0.81089999999999995</c:v>
                </c:pt>
                <c:pt idx="9">
                  <c:v>0.81089999999999995</c:v>
                </c:pt>
                <c:pt idx="10">
                  <c:v>0.81089999999999995</c:v>
                </c:pt>
                <c:pt idx="11">
                  <c:v>0.81089999999999995</c:v>
                </c:pt>
                <c:pt idx="12">
                  <c:v>0.81089999999999995</c:v>
                </c:pt>
                <c:pt idx="13">
                  <c:v>0.81089999999999995</c:v>
                </c:pt>
                <c:pt idx="14">
                  <c:v>0.81089999999999995</c:v>
                </c:pt>
                <c:pt idx="15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8A-4A99-9A74-8A1B85859C69}"/>
            </c:ext>
          </c:extLst>
        </c:ser>
        <c:ser>
          <c:idx val="0"/>
          <c:order val="2"/>
          <c:tx>
            <c:v>context acc</c:v>
          </c:tx>
          <c:spPr>
            <a:ln>
              <a:solidFill>
                <a:srgbClr val="00B0F0"/>
              </a:solidFill>
            </a:ln>
          </c:spPr>
          <c:marker>
            <c:symbol val="none"/>
          </c:marker>
          <c:cat>
            <c:numRef>
              <c:f>Factual_Acc!$AQ$23:$AQ$38</c:f>
              <c:numCache>
                <c:formatCode>General</c:formatCode>
                <c:ptCount val="1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315</c:v>
                </c:pt>
              </c:numCache>
            </c:numRef>
          </c:cat>
          <c:val>
            <c:numRef>
              <c:f>Factual_Acc!$AR$23:$AR$38</c:f>
              <c:numCache>
                <c:formatCode>0.00%</c:formatCode>
                <c:ptCount val="16"/>
                <c:pt idx="0">
                  <c:v>0.95740000000000003</c:v>
                </c:pt>
                <c:pt idx="1">
                  <c:v>0.95979999999999999</c:v>
                </c:pt>
                <c:pt idx="2">
                  <c:v>0.97640000000000005</c:v>
                </c:pt>
                <c:pt idx="3">
                  <c:v>0.98819999999999997</c:v>
                </c:pt>
                <c:pt idx="4">
                  <c:v>0.9929</c:v>
                </c:pt>
                <c:pt idx="5">
                  <c:v>0.9929</c:v>
                </c:pt>
                <c:pt idx="6">
                  <c:v>0.9929</c:v>
                </c:pt>
                <c:pt idx="7">
                  <c:v>0.9929</c:v>
                </c:pt>
                <c:pt idx="8">
                  <c:v>0.99529999999999996</c:v>
                </c:pt>
                <c:pt idx="9">
                  <c:v>0.9929</c:v>
                </c:pt>
                <c:pt idx="10">
                  <c:v>0.9929</c:v>
                </c:pt>
                <c:pt idx="11">
                  <c:v>0.9929</c:v>
                </c:pt>
                <c:pt idx="12">
                  <c:v>0.99529999999999996</c:v>
                </c:pt>
                <c:pt idx="13">
                  <c:v>0.99760000000000004</c:v>
                </c:pt>
                <c:pt idx="14">
                  <c:v>0.9929</c:v>
                </c:pt>
                <c:pt idx="15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68A-4A99-9A74-8A1B85859C69}"/>
            </c:ext>
          </c:extLst>
        </c:ser>
        <c:ser>
          <c:idx val="1"/>
          <c:order val="3"/>
          <c:tx>
            <c:v>parametric acc</c:v>
          </c:tx>
          <c:marker>
            <c:symbol val="none"/>
          </c:marker>
          <c:cat>
            <c:numRef>
              <c:f>Factual_Acc!$AQ$23:$AQ$38</c:f>
              <c:numCache>
                <c:formatCode>General</c:formatCode>
                <c:ptCount val="16"/>
                <c:pt idx="0">
                  <c:v>20</c:v>
                </c:pt>
                <c:pt idx="1">
                  <c:v>40</c:v>
                </c:pt>
                <c:pt idx="2">
                  <c:v>60</c:v>
                </c:pt>
                <c:pt idx="3">
                  <c:v>80</c:v>
                </c:pt>
                <c:pt idx="4">
                  <c:v>100</c:v>
                </c:pt>
                <c:pt idx="5">
                  <c:v>120</c:v>
                </c:pt>
                <c:pt idx="6">
                  <c:v>140</c:v>
                </c:pt>
                <c:pt idx="7">
                  <c:v>160</c:v>
                </c:pt>
                <c:pt idx="8">
                  <c:v>180</c:v>
                </c:pt>
                <c:pt idx="9">
                  <c:v>200</c:v>
                </c:pt>
                <c:pt idx="10">
                  <c:v>220</c:v>
                </c:pt>
                <c:pt idx="11">
                  <c:v>240</c:v>
                </c:pt>
                <c:pt idx="12">
                  <c:v>260</c:v>
                </c:pt>
                <c:pt idx="13">
                  <c:v>280</c:v>
                </c:pt>
                <c:pt idx="14">
                  <c:v>300</c:v>
                </c:pt>
                <c:pt idx="15">
                  <c:v>315</c:v>
                </c:pt>
              </c:numCache>
            </c:numRef>
          </c:cat>
          <c:val>
            <c:numRef>
              <c:f>Factual_Acc!$AS$42:$AS$57</c:f>
              <c:numCache>
                <c:formatCode>0.00%</c:formatCode>
                <c:ptCount val="16"/>
                <c:pt idx="0">
                  <c:v>0.76359999999999995</c:v>
                </c:pt>
                <c:pt idx="1">
                  <c:v>0.78720000000000001</c:v>
                </c:pt>
                <c:pt idx="2">
                  <c:v>0.82740000000000002</c:v>
                </c:pt>
                <c:pt idx="3">
                  <c:v>0.83689999999999998</c:v>
                </c:pt>
                <c:pt idx="4">
                  <c:v>0.89600000000000002</c:v>
                </c:pt>
                <c:pt idx="5">
                  <c:v>0.90539999999999998</c:v>
                </c:pt>
                <c:pt idx="6">
                  <c:v>0.92910000000000004</c:v>
                </c:pt>
                <c:pt idx="7">
                  <c:v>0.91959999999999997</c:v>
                </c:pt>
                <c:pt idx="8">
                  <c:v>0.93140000000000001</c:v>
                </c:pt>
                <c:pt idx="9">
                  <c:v>0.94089999999999996</c:v>
                </c:pt>
                <c:pt idx="10">
                  <c:v>0.9456</c:v>
                </c:pt>
                <c:pt idx="11">
                  <c:v>0.94330000000000003</c:v>
                </c:pt>
                <c:pt idx="12">
                  <c:v>0.95740000000000003</c:v>
                </c:pt>
                <c:pt idx="13">
                  <c:v>0.95740000000000003</c:v>
                </c:pt>
                <c:pt idx="14">
                  <c:v>0.95979999999999999</c:v>
                </c:pt>
                <c:pt idx="15">
                  <c:v>0.96689999999999998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8A-4A99-9A74-8A1B85859C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/>
              <a:t>paraphrase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context acc</c:v>
          </c:tx>
          <c:spPr>
            <a:ln>
              <a:solidFill>
                <a:srgbClr val="0070C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Factual_Acc!$AM$16:$AM$23</c:f>
              <c:numCache>
                <c:formatCode>0.00%</c:formatCode>
                <c:ptCount val="8"/>
                <c:pt idx="0">
                  <c:v>0.7329</c:v>
                </c:pt>
                <c:pt idx="1">
                  <c:v>0.7329</c:v>
                </c:pt>
                <c:pt idx="2">
                  <c:v>0.7329</c:v>
                </c:pt>
                <c:pt idx="3">
                  <c:v>0.7329</c:v>
                </c:pt>
                <c:pt idx="4">
                  <c:v>0.7329</c:v>
                </c:pt>
                <c:pt idx="5">
                  <c:v>0.7329</c:v>
                </c:pt>
                <c:pt idx="6">
                  <c:v>0.7329</c:v>
                </c:pt>
                <c:pt idx="7">
                  <c:v>0.7329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F5-4121-9C18-469B586C25F0}"/>
            </c:ext>
          </c:extLst>
        </c:ser>
        <c:ser>
          <c:idx val="3"/>
          <c:order val="1"/>
          <c:tx>
            <c:v>parametric acc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Factual_Acc!$AN$28:$AN$35</c:f>
              <c:numCache>
                <c:formatCode>0.00%</c:formatCode>
                <c:ptCount val="8"/>
                <c:pt idx="0">
                  <c:v>0.81089999999999995</c:v>
                </c:pt>
                <c:pt idx="1">
                  <c:v>0.81089999999999995</c:v>
                </c:pt>
                <c:pt idx="2">
                  <c:v>0.81089999999999995</c:v>
                </c:pt>
                <c:pt idx="3">
                  <c:v>0.81089999999999995</c:v>
                </c:pt>
                <c:pt idx="4">
                  <c:v>0.81089999999999995</c:v>
                </c:pt>
                <c:pt idx="5">
                  <c:v>0.81089999999999995</c:v>
                </c:pt>
                <c:pt idx="6">
                  <c:v>0.81089999999999995</c:v>
                </c:pt>
                <c:pt idx="7">
                  <c:v>0.81089999999999995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F5-4121-9C18-469B586C25F0}"/>
            </c:ext>
          </c:extLst>
        </c:ser>
        <c:ser>
          <c:idx val="0"/>
          <c:order val="2"/>
          <c:tx>
            <c:v>context acc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Factual_Acc!$B$16:$B$23</c:f>
              <c:numCache>
                <c:formatCode>0.00%</c:formatCode>
                <c:ptCount val="8"/>
                <c:pt idx="0">
                  <c:v>0.85580000000000001</c:v>
                </c:pt>
                <c:pt idx="1">
                  <c:v>0.86760000000000004</c:v>
                </c:pt>
                <c:pt idx="2">
                  <c:v>0.87709999999999999</c:v>
                </c:pt>
                <c:pt idx="3">
                  <c:v>0.86050000000000004</c:v>
                </c:pt>
                <c:pt idx="4">
                  <c:v>0.87939999999999996</c:v>
                </c:pt>
                <c:pt idx="5">
                  <c:v>0.88419999999999999</c:v>
                </c:pt>
                <c:pt idx="6">
                  <c:v>0.86519999999999997</c:v>
                </c:pt>
                <c:pt idx="7">
                  <c:v>0.85340000000000005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F5-4121-9C18-469B586C25F0}"/>
            </c:ext>
          </c:extLst>
        </c:ser>
        <c:ser>
          <c:idx val="1"/>
          <c:order val="3"/>
          <c:tx>
            <c:v>parametric acc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Factual_Acc!$C$28:$C$35</c:f>
              <c:numCache>
                <c:formatCode>0.00%</c:formatCode>
                <c:ptCount val="8"/>
                <c:pt idx="0">
                  <c:v>0.84630000000000005</c:v>
                </c:pt>
                <c:pt idx="1">
                  <c:v>0.8014</c:v>
                </c:pt>
                <c:pt idx="2">
                  <c:v>0.73519999999999996</c:v>
                </c:pt>
                <c:pt idx="3">
                  <c:v>0.7329</c:v>
                </c:pt>
                <c:pt idx="4">
                  <c:v>0.70450000000000002</c:v>
                </c:pt>
                <c:pt idx="5">
                  <c:v>0.66669999999999996</c:v>
                </c:pt>
                <c:pt idx="6">
                  <c:v>0.70209999999999995</c:v>
                </c:pt>
                <c:pt idx="7">
                  <c:v>0.67849999999999999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F5-4121-9C18-469B586C25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  <c:max val="1"/>
          <c:min val="0.55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Initial overwrite</a:t>
            </a:r>
            <a:r>
              <a:rPr lang="en-AU" baseline="0" dirty="0"/>
              <a:t> accuracies</a:t>
            </a:r>
            <a:endParaRPr lang="en-AU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5"/>
          <c:order val="0"/>
          <c:tx>
            <c:strRef>
              <c:f>Factual_Acc!$B$14</c:f>
              <c:strCache>
                <c:ptCount val="1"/>
                <c:pt idx="0">
                  <c:v>paraphrase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Factual_Acc!$C$16:$C$23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7.3300000000000004E-2</c:v>
                </c:pt>
                <c:pt idx="2">
                  <c:v>6.8599999999999994E-2</c:v>
                </c:pt>
                <c:pt idx="3">
                  <c:v>8.0399999999999999E-2</c:v>
                </c:pt>
                <c:pt idx="4">
                  <c:v>9.4600000000000004E-2</c:v>
                </c:pt>
                <c:pt idx="5">
                  <c:v>9.9299999999999999E-2</c:v>
                </c:pt>
                <c:pt idx="6">
                  <c:v>7.5700000000000003E-2</c:v>
                </c:pt>
                <c:pt idx="7">
                  <c:v>5.91E-2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30-47CE-90D8-92ADDE596ABA}"/>
            </c:ext>
          </c:extLst>
        </c:ser>
        <c:ser>
          <c:idx val="6"/>
          <c:order val="1"/>
          <c:tx>
            <c:strRef>
              <c:f>Factual_Acc!$D$14</c:f>
              <c:strCache>
                <c:ptCount val="1"/>
                <c:pt idx="0">
                  <c:v>implication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Factual_Acc!$E$16:$E$23</c:f>
              <c:numCache>
                <c:formatCode>0.00%</c:formatCode>
                <c:ptCount val="8"/>
                <c:pt idx="0">
                  <c:v>5.67E-2</c:v>
                </c:pt>
                <c:pt idx="1">
                  <c:v>4.9599999999999998E-2</c:v>
                </c:pt>
                <c:pt idx="2">
                  <c:v>5.91E-2</c:v>
                </c:pt>
                <c:pt idx="3">
                  <c:v>5.91E-2</c:v>
                </c:pt>
                <c:pt idx="4">
                  <c:v>6.8599999999999994E-2</c:v>
                </c:pt>
                <c:pt idx="5">
                  <c:v>7.8E-2</c:v>
                </c:pt>
                <c:pt idx="6">
                  <c:v>5.67E-2</c:v>
                </c:pt>
                <c:pt idx="7">
                  <c:v>6.3799999999999996E-2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30-47CE-90D8-92ADDE596ABA}"/>
            </c:ext>
          </c:extLst>
        </c:ser>
        <c:ser>
          <c:idx val="7"/>
          <c:order val="2"/>
          <c:tx>
            <c:strRef>
              <c:f>Factual_Acc!$F$14</c:f>
              <c:strCache>
                <c:ptCount val="1"/>
                <c:pt idx="0">
                  <c:v>qa</c:v>
                </c:pt>
              </c:strCache>
            </c:strRef>
          </c:tx>
          <c:marker>
            <c:symbol val="none"/>
          </c:marker>
          <c:cat>
            <c:numRef>
              <c:f>Factual_Acc!$A$16:$A$23</c:f>
              <c:numCache>
                <c:formatCode>General</c:formatCode>
                <c:ptCount val="8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  <c:pt idx="4">
                  <c:v>1000</c:v>
                </c:pt>
                <c:pt idx="5">
                  <c:v>1200</c:v>
                </c:pt>
                <c:pt idx="6">
                  <c:v>1400</c:v>
                </c:pt>
                <c:pt idx="7">
                  <c:v>1584</c:v>
                </c:pt>
              </c:numCache>
            </c:numRef>
          </c:cat>
          <c:val>
            <c:numRef>
              <c:f>Factual_Acc!$G$16:$G$23</c:f>
              <c:numCache>
                <c:formatCode>0.00%</c:formatCode>
                <c:ptCount val="8"/>
                <c:pt idx="0">
                  <c:v>4.9599999999999998E-2</c:v>
                </c:pt>
                <c:pt idx="1">
                  <c:v>7.8E-2</c:v>
                </c:pt>
                <c:pt idx="2">
                  <c:v>8.7499999999999994E-2</c:v>
                </c:pt>
                <c:pt idx="3">
                  <c:v>0.1135</c:v>
                </c:pt>
                <c:pt idx="4">
                  <c:v>8.9800000000000005E-2</c:v>
                </c:pt>
                <c:pt idx="5">
                  <c:v>0.10639999999999999</c:v>
                </c:pt>
                <c:pt idx="6">
                  <c:v>0.10639999999999999</c:v>
                </c:pt>
                <c:pt idx="7">
                  <c:v>0.12770000000000001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30-47CE-90D8-92ADDE596ABA}"/>
            </c:ext>
          </c:extLst>
        </c:ser>
        <c:ser>
          <c:idx val="9"/>
          <c:order val="3"/>
          <c:tx>
            <c:strRef>
              <c:f>Factual_Acc!$H$14</c:f>
              <c:strCache>
                <c:ptCount val="1"/>
                <c:pt idx="0">
                  <c:v>summary</c:v>
                </c:pt>
              </c:strCache>
            </c:strRef>
          </c:tx>
          <c:marker>
            <c:symbol val="none"/>
          </c:marker>
          <c:val>
            <c:numRef>
              <c:f>Factual_Acc!$I$16:$I$23</c:f>
              <c:numCache>
                <c:formatCode>0.00%</c:formatCode>
                <c:ptCount val="8"/>
                <c:pt idx="0">
                  <c:v>7.5700000000000003E-2</c:v>
                </c:pt>
                <c:pt idx="1">
                  <c:v>0.104</c:v>
                </c:pt>
                <c:pt idx="2">
                  <c:v>0.1111</c:v>
                </c:pt>
                <c:pt idx="3">
                  <c:v>0.1087</c:v>
                </c:pt>
                <c:pt idx="4">
                  <c:v>0.13</c:v>
                </c:pt>
                <c:pt idx="5">
                  <c:v>0.13950000000000001</c:v>
                </c:pt>
                <c:pt idx="6">
                  <c:v>0.13950000000000001</c:v>
                </c:pt>
                <c:pt idx="7">
                  <c:v>0.1206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30-47CE-90D8-92ADDE596ABA}"/>
            </c:ext>
          </c:extLst>
        </c:ser>
        <c:ser>
          <c:idx val="10"/>
          <c:order val="4"/>
          <c:tx>
            <c:strRef>
              <c:f>Factual_Acc!$J$14</c:f>
              <c:strCache>
                <c:ptCount val="1"/>
                <c:pt idx="0">
                  <c:v>correction_30epochs</c:v>
                </c:pt>
              </c:strCache>
            </c:strRef>
          </c:tx>
          <c:marker>
            <c:symbol val="none"/>
          </c:marker>
          <c:val>
            <c:numRef>
              <c:f>Factual_Acc!$K$16:$K$23</c:f>
              <c:numCache>
                <c:formatCode>0.00%</c:formatCode>
                <c:ptCount val="8"/>
                <c:pt idx="0">
                  <c:v>9.4999999999999998E-3</c:v>
                </c:pt>
                <c:pt idx="1">
                  <c:v>1.18E-2</c:v>
                </c:pt>
                <c:pt idx="2">
                  <c:v>1.18E-2</c:v>
                </c:pt>
                <c:pt idx="3">
                  <c:v>1.6500000000000001E-2</c:v>
                </c:pt>
                <c:pt idx="4">
                  <c:v>2.1299999999999999E-2</c:v>
                </c:pt>
                <c:pt idx="5">
                  <c:v>1.6500000000000001E-2</c:v>
                </c:pt>
                <c:pt idx="6">
                  <c:v>2.1299999999999999E-2</c:v>
                </c:pt>
                <c:pt idx="7">
                  <c:v>9.4999999999999998E-3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30-47CE-90D8-92ADDE596ABA}"/>
            </c:ext>
          </c:extLst>
        </c:ser>
        <c:ser>
          <c:idx val="11"/>
          <c:order val="5"/>
          <c:tx>
            <c:strRef>
              <c:f>Factual_Acc!$L$14</c:f>
              <c:strCache>
                <c:ptCount val="1"/>
                <c:pt idx="0">
                  <c:v>keypoint_30epochs</c:v>
                </c:pt>
              </c:strCache>
            </c:strRef>
          </c:tx>
          <c:marker>
            <c:symbol val="none"/>
          </c:marker>
          <c:val>
            <c:numRef>
              <c:f>Factual_Acc!$M$16:$M$23</c:f>
              <c:numCache>
                <c:formatCode>0.00%</c:formatCode>
                <c:ptCount val="8"/>
                <c:pt idx="0">
                  <c:v>4.2599999999999999E-2</c:v>
                </c:pt>
                <c:pt idx="1">
                  <c:v>5.1999999999999998E-2</c:v>
                </c:pt>
                <c:pt idx="2">
                  <c:v>5.1999999999999998E-2</c:v>
                </c:pt>
                <c:pt idx="3">
                  <c:v>4.02E-2</c:v>
                </c:pt>
                <c:pt idx="4">
                  <c:v>5.4399999999999997E-2</c:v>
                </c:pt>
                <c:pt idx="5">
                  <c:v>4.7300000000000002E-2</c:v>
                </c:pt>
                <c:pt idx="6">
                  <c:v>4.9599999999999998E-2</c:v>
                </c:pt>
                <c:pt idx="7">
                  <c:v>5.67E-2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30-47CE-90D8-92ADDE596ABA}"/>
            </c:ext>
          </c:extLst>
        </c:ser>
        <c:ser>
          <c:idx val="12"/>
          <c:order val="6"/>
          <c:tx>
            <c:strRef>
              <c:f>Factual_Acc!$N$14</c:f>
              <c:strCache>
                <c:ptCount val="1"/>
                <c:pt idx="0">
                  <c:v>tenkeypoints</c:v>
                </c:pt>
              </c:strCache>
            </c:strRef>
          </c:tx>
          <c:marker>
            <c:symbol val="none"/>
          </c:marker>
          <c:val>
            <c:numRef>
              <c:f>Factual_Acc!$O$16:$O$23</c:f>
              <c:numCache>
                <c:formatCode>0.00%</c:formatCode>
                <c:ptCount val="8"/>
                <c:pt idx="0">
                  <c:v>5.67E-2</c:v>
                </c:pt>
                <c:pt idx="1">
                  <c:v>9.69E-2</c:v>
                </c:pt>
                <c:pt idx="2">
                  <c:v>0.1489</c:v>
                </c:pt>
                <c:pt idx="3">
                  <c:v>0.1797</c:v>
                </c:pt>
                <c:pt idx="4">
                  <c:v>0.14180000000000001</c:v>
                </c:pt>
                <c:pt idx="5">
                  <c:v>0.14419999999999999</c:v>
                </c:pt>
                <c:pt idx="6">
                  <c:v>0.15840000000000001</c:v>
                </c:pt>
                <c:pt idx="7">
                  <c:v>0.1229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630-47CE-90D8-92ADDE596ABA}"/>
            </c:ext>
          </c:extLst>
        </c:ser>
        <c:ser>
          <c:idx val="13"/>
          <c:order val="7"/>
          <c:tx>
            <c:strRef>
              <c:f>Factual_Acc!$P$14</c:f>
              <c:strCache>
                <c:ptCount val="1"/>
                <c:pt idx="0">
                  <c:v>naïve_30epochs</c:v>
                </c:pt>
              </c:strCache>
            </c:strRef>
          </c:tx>
          <c:marker>
            <c:symbol val="none"/>
          </c:marker>
          <c:val>
            <c:numRef>
              <c:f>Factual_Acc!$Q$16:$Q$23</c:f>
              <c:numCache>
                <c:formatCode>0.00%</c:formatCode>
                <c:ptCount val="8"/>
                <c:pt idx="0">
                  <c:v>4.4900000000000002E-2</c:v>
                </c:pt>
                <c:pt idx="1">
                  <c:v>4.2599999999999999E-2</c:v>
                </c:pt>
                <c:pt idx="2">
                  <c:v>4.02E-2</c:v>
                </c:pt>
                <c:pt idx="3">
                  <c:v>3.0700000000000002E-2</c:v>
                </c:pt>
                <c:pt idx="4">
                  <c:v>3.0700000000000002E-2</c:v>
                </c:pt>
                <c:pt idx="5">
                  <c:v>3.78E-2</c:v>
                </c:pt>
                <c:pt idx="6">
                  <c:v>3.5499999999999997E-2</c:v>
                </c:pt>
                <c:pt idx="7">
                  <c:v>3.3099999999999997E-2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630-47CE-90D8-92ADDE596ABA}"/>
            </c:ext>
          </c:extLst>
        </c:ser>
        <c:ser>
          <c:idx val="4"/>
          <c:order val="8"/>
          <c:tx>
            <c:strRef>
              <c:f>Factual_Acc!$AT$21</c:f>
              <c:strCache>
                <c:ptCount val="1"/>
                <c:pt idx="0">
                  <c:v>normal</c:v>
                </c:pt>
              </c:strCache>
            </c:strRef>
          </c:tx>
          <c:spPr>
            <a:ln>
              <a:solidFill>
                <a:srgbClr val="FF0000"/>
              </a:solidFill>
              <a:prstDash val="sysDot"/>
            </a:ln>
          </c:spPr>
          <c:marker>
            <c:symbol val="none"/>
          </c:marker>
          <c:val>
            <c:numRef>
              <c:f>Factual_Acc!$AU$23:$AU$30</c:f>
              <c:numCache>
                <c:formatCode>0.00%</c:formatCode>
                <c:ptCount val="8"/>
                <c:pt idx="0">
                  <c:v>1.4200000000000001E-2</c:v>
                </c:pt>
                <c:pt idx="1">
                  <c:v>1.4200000000000001E-2</c:v>
                </c:pt>
                <c:pt idx="2">
                  <c:v>1.4200000000000001E-2</c:v>
                </c:pt>
                <c:pt idx="3">
                  <c:v>1.4200000000000001E-2</c:v>
                </c:pt>
                <c:pt idx="4">
                  <c:v>1.4200000000000001E-2</c:v>
                </c:pt>
                <c:pt idx="5">
                  <c:v>1.4200000000000001E-2</c:v>
                </c:pt>
                <c:pt idx="6">
                  <c:v>1.4200000000000001E-2</c:v>
                </c:pt>
                <c:pt idx="7">
                  <c:v>1.4200000000000001E-2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630-47CE-90D8-92ADDE596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1711823"/>
        <c:axId val="1671710863"/>
      </c:lineChart>
      <c:catAx>
        <c:axId val="167171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0863"/>
        <c:crosses val="autoZero"/>
        <c:auto val="1"/>
        <c:lblAlgn val="ctr"/>
        <c:lblOffset val="100"/>
        <c:noMultiLvlLbl val="0"/>
      </c:catAx>
      <c:valAx>
        <c:axId val="1671710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711823"/>
        <c:crosses val="autoZero"/>
        <c:crossBetween val="between"/>
      </c:valAx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D448A-01AA-E744-BF55-6AF231FDE6AE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098A3-C041-A145-ADD5-69D56D6EF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763" y="9039225"/>
            <a:ext cx="2925762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6888" y="9039225"/>
            <a:ext cx="4389437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6296" cy="9825854"/>
          </a:xfrm>
          <a:prstGeom prst="rect">
            <a:avLst/>
          </a:prstGeom>
        </p:spPr>
      </p:pic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893763" y="827644"/>
            <a:ext cx="11215687" cy="1020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1996857"/>
            <a:ext cx="11222036" cy="145173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0588" y="9252766"/>
            <a:ext cx="11222036" cy="35836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32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763" y="9039225"/>
            <a:ext cx="2925762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6888" y="9039225"/>
            <a:ext cx="4389437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6296" cy="9825854"/>
          </a:xfrm>
          <a:prstGeom prst="rect">
            <a:avLst/>
          </a:prstGeom>
        </p:spPr>
      </p:pic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893763" y="827644"/>
            <a:ext cx="11215687" cy="1020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1996857"/>
            <a:ext cx="11222036" cy="145173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0588" y="9252766"/>
            <a:ext cx="11222036" cy="35836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39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F6227A0-817E-9743-B435-40662A0A2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sp>
        <p:nvSpPr>
          <p:cNvPr id="14" name="Title Placeholder 11"/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318" y="1787525"/>
            <a:ext cx="11053762" cy="64420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b="0"/>
            </a:lvl1pPr>
            <a:lvl2pPr marL="457200" indent="-457200">
              <a:buFont typeface="+mj-lt"/>
              <a:buAutoNum type="arabicPeriod"/>
              <a:defRPr sz="2400"/>
            </a:lvl2pPr>
            <a:lvl3pPr marL="904875" indent="-457200">
              <a:buFont typeface="+mj-lt"/>
              <a:buAutoNum type="alphaLcPeriod"/>
              <a:defRPr sz="2000"/>
            </a:lvl3pPr>
            <a:lvl4pPr marL="1182688" marR="0" indent="-285750" algn="l" defTabSz="1300277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4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2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0463"/>
            <a:ext cx="11215687" cy="40576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6213"/>
            <a:ext cx="11215687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821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763" y="1299411"/>
            <a:ext cx="11215687" cy="1104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3763" y="2595563"/>
            <a:ext cx="5530850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77013" y="2595563"/>
            <a:ext cx="5532437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8891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350" y="1240495"/>
            <a:ext cx="11215688" cy="11629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0688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5350" y="3562350"/>
            <a:ext cx="5500688" cy="5238750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7675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83363" y="3562350"/>
            <a:ext cx="5527675" cy="52387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7413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1177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2831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46669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4730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763" y="9039225"/>
            <a:ext cx="2925762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6888" y="9039225"/>
            <a:ext cx="4389437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6296" cy="9825854"/>
          </a:xfrm>
          <a:prstGeom prst="rect">
            <a:avLst/>
          </a:prstGeom>
        </p:spPr>
      </p:pic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893763" y="827644"/>
            <a:ext cx="11215687" cy="1020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1996857"/>
            <a:ext cx="11222036" cy="145173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0588" y="9252766"/>
            <a:ext cx="11222036" cy="35836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70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F6227A0-817E-9743-B435-40662A0A2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sp>
        <p:nvSpPr>
          <p:cNvPr id="14" name="Title Placeholder 11"/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318" y="1787525"/>
            <a:ext cx="11053762" cy="64420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b="0"/>
            </a:lvl1pPr>
            <a:lvl2pPr marL="457200" indent="-457200">
              <a:buFont typeface="+mj-lt"/>
              <a:buAutoNum type="arabicPeriod"/>
              <a:defRPr sz="2400"/>
            </a:lvl2pPr>
            <a:lvl3pPr marL="904875" indent="-457200">
              <a:buFont typeface="+mj-lt"/>
              <a:buAutoNum type="alphaLcPeriod"/>
              <a:defRPr sz="2000"/>
            </a:lvl3pPr>
            <a:lvl4pPr marL="1182688" marR="0" indent="-285750" algn="l" defTabSz="1300277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4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F6227A0-817E-9743-B435-40662A0A2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sp>
        <p:nvSpPr>
          <p:cNvPr id="14" name="Title Placeholder 11"/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318" y="1787525"/>
            <a:ext cx="11053762" cy="64420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b="0"/>
            </a:lvl1pPr>
            <a:lvl2pPr marL="457200" indent="-457200">
              <a:buFont typeface="+mj-lt"/>
              <a:buAutoNum type="arabicPeriod"/>
              <a:defRPr sz="2400"/>
            </a:lvl2pPr>
            <a:lvl3pPr marL="904875" indent="-457200">
              <a:buFont typeface="+mj-lt"/>
              <a:buAutoNum type="alphaLcPeriod"/>
              <a:defRPr sz="2000"/>
            </a:lvl3pPr>
            <a:lvl4pPr marL="1182688" marR="0" indent="-285750" algn="l" defTabSz="1300277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4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733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0463"/>
            <a:ext cx="11215687" cy="40576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6213"/>
            <a:ext cx="11215687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320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763" y="1299411"/>
            <a:ext cx="11215687" cy="1104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3763" y="2595563"/>
            <a:ext cx="5530850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77013" y="2595563"/>
            <a:ext cx="5532437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4200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350" y="1240495"/>
            <a:ext cx="11215688" cy="11629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0688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5350" y="3562350"/>
            <a:ext cx="5500688" cy="5238750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7675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83363" y="3562350"/>
            <a:ext cx="5527675" cy="52387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6283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8600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79380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5982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9135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763" y="9039225"/>
            <a:ext cx="2925762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6888" y="9039225"/>
            <a:ext cx="4389437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6296" cy="9825854"/>
          </a:xfrm>
          <a:prstGeom prst="rect">
            <a:avLst/>
          </a:prstGeom>
        </p:spPr>
      </p:pic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893763" y="827644"/>
            <a:ext cx="11215687" cy="1020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1996857"/>
            <a:ext cx="11222036" cy="145173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0588" y="9252766"/>
            <a:ext cx="11222036" cy="35836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0133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F6227A0-817E-9743-B435-40662A0A2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sp>
        <p:nvSpPr>
          <p:cNvPr id="14" name="Title Placeholder 11"/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318" y="1787525"/>
            <a:ext cx="11053762" cy="64420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b="0"/>
            </a:lvl1pPr>
            <a:lvl2pPr marL="457200" indent="-457200">
              <a:buFont typeface="+mj-lt"/>
              <a:buAutoNum type="arabicPeriod"/>
              <a:defRPr sz="2400"/>
            </a:lvl2pPr>
            <a:lvl3pPr marL="904875" indent="-457200">
              <a:buFont typeface="+mj-lt"/>
              <a:buAutoNum type="alphaLcPeriod"/>
              <a:defRPr sz="2000"/>
            </a:lvl3pPr>
            <a:lvl4pPr marL="1182688" marR="0" indent="-285750" algn="l" defTabSz="1300277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4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0463"/>
            <a:ext cx="11215687" cy="40576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6213"/>
            <a:ext cx="11215687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039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0463"/>
            <a:ext cx="11215687" cy="40576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6213"/>
            <a:ext cx="11215687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0244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763" y="1299411"/>
            <a:ext cx="11215687" cy="1104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3763" y="2595563"/>
            <a:ext cx="5530850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77013" y="2595563"/>
            <a:ext cx="5532437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30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350" y="1240495"/>
            <a:ext cx="11215688" cy="11629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0688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5350" y="3562350"/>
            <a:ext cx="5500688" cy="5238750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7675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83363" y="3562350"/>
            <a:ext cx="5527675" cy="52387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2211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72634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22452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5317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78243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763" y="9039225"/>
            <a:ext cx="2925762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06888" y="9039225"/>
            <a:ext cx="4389437" cy="5191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66296" cy="9825854"/>
          </a:xfrm>
          <a:prstGeom prst="rect">
            <a:avLst/>
          </a:prstGeom>
        </p:spPr>
      </p:pic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893763" y="827644"/>
            <a:ext cx="11215687" cy="10208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1996857"/>
            <a:ext cx="11222036" cy="145173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4"/>
          </p:nvPr>
        </p:nvSpPr>
        <p:spPr>
          <a:xfrm>
            <a:off x="890588" y="9252766"/>
            <a:ext cx="11222036" cy="358368"/>
          </a:xfrm>
          <a:prstGeom prst="rect">
            <a:avLst/>
          </a:prstGeom>
        </p:spPr>
        <p:txBody>
          <a:bodyPr/>
          <a:lstStyle>
            <a:lvl1pPr algn="ctr"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2397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5F6227A0-817E-9743-B435-40662A0A24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sp>
        <p:nvSpPr>
          <p:cNvPr id="14" name="Title Placeholder 11"/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1016318" y="1787525"/>
            <a:ext cx="11053762" cy="6442075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defRPr b="0"/>
            </a:lvl1pPr>
            <a:lvl2pPr marL="457200" indent="-457200">
              <a:buFont typeface="+mj-lt"/>
              <a:buAutoNum type="arabicPeriod"/>
              <a:defRPr sz="2400"/>
            </a:lvl2pPr>
            <a:lvl3pPr marL="904875" indent="-457200">
              <a:buFont typeface="+mj-lt"/>
              <a:buAutoNum type="alphaLcPeriod"/>
              <a:defRPr sz="2000"/>
            </a:lvl3pPr>
            <a:lvl4pPr marL="1182688" marR="0" indent="-285750" algn="l" defTabSz="1300277" rtl="0" eaLnBrk="1" fontAlgn="auto" latinLnBrk="0" hangingPunct="1">
              <a:lnSpc>
                <a:spcPct val="90000"/>
              </a:lnSpc>
              <a:spcBef>
                <a:spcPts val="71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baseline="0"/>
            </a:lvl4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6162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3" y="2430463"/>
            <a:ext cx="11215687" cy="40576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413" y="6526213"/>
            <a:ext cx="11215687" cy="213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116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763" y="1299411"/>
            <a:ext cx="11215687" cy="1104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3763" y="2595563"/>
            <a:ext cx="5530850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77013" y="2595563"/>
            <a:ext cx="5532437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4381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3763" y="1299411"/>
            <a:ext cx="11215687" cy="1104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93763" y="2595563"/>
            <a:ext cx="5530850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77013" y="2595563"/>
            <a:ext cx="5532437" cy="6188075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9710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350" y="1240495"/>
            <a:ext cx="11215688" cy="11629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0688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5350" y="3562350"/>
            <a:ext cx="5500688" cy="5238750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7675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83363" y="3562350"/>
            <a:ext cx="5527675" cy="52387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223001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666226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10901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8842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7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95350" y="1240495"/>
            <a:ext cx="11215688" cy="116297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5350" y="2390775"/>
            <a:ext cx="5500688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95350" y="3562350"/>
            <a:ext cx="5500688" cy="5238750"/>
          </a:xfrm>
          <a:prstGeom prst="rect">
            <a:avLst/>
          </a:prstGeom>
        </p:spPr>
        <p:txBody>
          <a:bodyPr/>
          <a:lstStyle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83363" y="2390775"/>
            <a:ext cx="5527675" cy="1171575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83363" y="3562350"/>
            <a:ext cx="5527675" cy="5238750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3pPr marL="1371600" indent="-457200">
              <a:buFont typeface="+mj-lt"/>
              <a:buAutoNum type="alphaLcPeriod"/>
              <a:defRPr/>
            </a:lvl3pPr>
          </a:lstStyle>
          <a:p>
            <a:r>
              <a:rPr lang="en-US" dirty="0"/>
              <a:t>Body Text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56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666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359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8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  <a:p>
            <a:pPr lvl="1"/>
            <a:r>
              <a:rPr lang="en-US" dirty="0"/>
              <a:t>Header</a:t>
            </a:r>
          </a:p>
          <a:p>
            <a:pPr lvl="2"/>
            <a:r>
              <a:rPr lang="en-US" sz="2000" dirty="0"/>
              <a:t>Sub-header</a:t>
            </a:r>
          </a:p>
          <a:p>
            <a:pPr lvl="3"/>
            <a:r>
              <a:rPr lang="en-US" dirty="0"/>
              <a:t>Level 3 details</a:t>
            </a:r>
          </a:p>
          <a:p>
            <a:pPr lvl="3"/>
            <a:r>
              <a:rPr lang="en-US" dirty="0"/>
              <a:t>Level 3 details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413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1403349"/>
            <a:ext cx="4194175" cy="15224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27675" y="1403350"/>
            <a:ext cx="6583363" cy="69310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95350" y="2925763"/>
            <a:ext cx="4194175" cy="5419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dirty="0"/>
              <a:t>Header (Font 24pts) / Sub-header (Font 20pts) / Level 3 details (Font 18pts)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539875" y="168442"/>
            <a:ext cx="8518525" cy="649121"/>
          </a:xfrm>
          <a:prstGeom prst="rect">
            <a:avLst/>
          </a:prstGeom>
        </p:spPr>
        <p:txBody>
          <a:bodyPr anchor="ctr"/>
          <a:lstStyle>
            <a:lvl1pPr>
              <a:defRPr sz="36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756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32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41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27207" cy="97696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4458" y="9211270"/>
            <a:ext cx="292576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4A74287-0BC4-6A4C-9A62-B3C514FD7A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1534165" y="147562"/>
            <a:ext cx="10759435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FC2B02-76DA-4D5C-B8DB-0C28C6E9E623}"/>
              </a:ext>
            </a:extLst>
          </p:cNvPr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0781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3027207" cy="97696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4458" y="9211270"/>
            <a:ext cx="292576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4A74287-0BC4-6A4C-9A62-B3C514FD7A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1534165" y="147562"/>
            <a:ext cx="10759435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FC2B02-76DA-4D5C-B8DB-0C28C6E9E623}"/>
              </a:ext>
            </a:extLst>
          </p:cNvPr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1EC25A-B1E8-CF9F-5DA2-11DFEFDE8CB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77634297"/>
              </p:ext>
            </p:extLst>
          </p:nvPr>
        </p:nvGraphicFramePr>
        <p:xfrm>
          <a:off x="0" y="8819105"/>
          <a:ext cx="130272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02">
                  <a:extLst>
                    <a:ext uri="{9D8B030D-6E8A-4147-A177-3AD203B41FA5}">
                      <a16:colId xmlns:a16="http://schemas.microsoft.com/office/drawing/2014/main" val="1904853201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1266205616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3125849118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2698429368"/>
                    </a:ext>
                  </a:extLst>
                </a:gridCol>
              </a:tblGrid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Introduction</a:t>
                      </a:r>
                      <a:endParaRPr lang="en-AU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CPI-System2 Dataset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Evaluation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Improvements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890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27207" cy="97696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4458" y="9211270"/>
            <a:ext cx="292576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4A74287-0BC4-6A4C-9A62-B3C514FD7A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1534165" y="147562"/>
            <a:ext cx="10759435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FC2B02-76DA-4D5C-B8DB-0C28C6E9E623}"/>
              </a:ext>
            </a:extLst>
          </p:cNvPr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1EC25A-B1E8-CF9F-5DA2-11DFEFDE8CB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5991519"/>
              </p:ext>
            </p:extLst>
          </p:nvPr>
        </p:nvGraphicFramePr>
        <p:xfrm>
          <a:off x="0" y="8819105"/>
          <a:ext cx="130272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02">
                  <a:extLst>
                    <a:ext uri="{9D8B030D-6E8A-4147-A177-3AD203B41FA5}">
                      <a16:colId xmlns:a16="http://schemas.microsoft.com/office/drawing/2014/main" val="1904853201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1266205616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3125849118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2698429368"/>
                    </a:ext>
                  </a:extLst>
                </a:gridCol>
              </a:tblGrid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Introduction</a:t>
                      </a:r>
                      <a:endParaRPr lang="en-AU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CPI-System2 Dataset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Evaluation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Improvements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31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27207" cy="97696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4458" y="9211270"/>
            <a:ext cx="292576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4A74287-0BC4-6A4C-9A62-B3C514FD7A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1534165" y="147562"/>
            <a:ext cx="10759435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FC2B02-76DA-4D5C-B8DB-0C28C6E9E623}"/>
              </a:ext>
            </a:extLst>
          </p:cNvPr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1EC25A-B1E8-CF9F-5DA2-11DFEFDE8CB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9545568"/>
              </p:ext>
            </p:extLst>
          </p:nvPr>
        </p:nvGraphicFramePr>
        <p:xfrm>
          <a:off x="0" y="8819105"/>
          <a:ext cx="130272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02">
                  <a:extLst>
                    <a:ext uri="{9D8B030D-6E8A-4147-A177-3AD203B41FA5}">
                      <a16:colId xmlns:a16="http://schemas.microsoft.com/office/drawing/2014/main" val="1904853201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1266205616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3125849118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2698429368"/>
                    </a:ext>
                  </a:extLst>
                </a:gridCol>
              </a:tblGrid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Introduction</a:t>
                      </a:r>
                      <a:endParaRPr lang="en-AU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CPI-System2 Dataset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Evaluation</a:t>
                      </a:r>
                      <a:endParaRPr lang="en-AU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Improvements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679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3027207" cy="97696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74458" y="9211270"/>
            <a:ext cx="2925762" cy="5191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4A74287-0BC4-6A4C-9A62-B3C514FD7A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Placeholder 11"/>
          <p:cNvSpPr>
            <a:spLocks noGrp="1"/>
          </p:cNvSpPr>
          <p:nvPr>
            <p:ph type="title"/>
          </p:nvPr>
        </p:nvSpPr>
        <p:spPr>
          <a:xfrm>
            <a:off x="1534165" y="147562"/>
            <a:ext cx="10759435" cy="6823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1FC2B02-76DA-4D5C-B8DB-0C28C6E9E623}"/>
              </a:ext>
            </a:extLst>
          </p:cNvPr>
          <p:cNvSpPr txBox="1">
            <a:spLocks/>
          </p:cNvSpPr>
          <p:nvPr userDrawn="1"/>
        </p:nvSpPr>
        <p:spPr>
          <a:xfrm>
            <a:off x="5038745" y="9224033"/>
            <a:ext cx="2925723" cy="5192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1092251" rtl="0" eaLnBrk="1" latinLnBrk="0" hangingPunct="1">
              <a:defRPr sz="1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46125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2251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8376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8450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30627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76752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22878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69003" algn="l" defTabSz="1092251" rtl="0" eaLnBrk="1" latinLnBrk="0" hangingPunct="1">
              <a:defRPr sz="21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0" dirty="0"/>
              <a:t>Classification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1EC25A-B1E8-CF9F-5DA2-11DFEFDE8CB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5958626"/>
              </p:ext>
            </p:extLst>
          </p:nvPr>
        </p:nvGraphicFramePr>
        <p:xfrm>
          <a:off x="0" y="8819105"/>
          <a:ext cx="1302720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6802">
                  <a:extLst>
                    <a:ext uri="{9D8B030D-6E8A-4147-A177-3AD203B41FA5}">
                      <a16:colId xmlns:a16="http://schemas.microsoft.com/office/drawing/2014/main" val="1904853201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1266205616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3125849118"/>
                    </a:ext>
                  </a:extLst>
                </a:gridCol>
                <a:gridCol w="3256802">
                  <a:extLst>
                    <a:ext uri="{9D8B030D-6E8A-4147-A177-3AD203B41FA5}">
                      <a16:colId xmlns:a16="http://schemas.microsoft.com/office/drawing/2014/main" val="2698429368"/>
                    </a:ext>
                  </a:extLst>
                </a:gridCol>
              </a:tblGrid>
              <a:tr h="33931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Introduction</a:t>
                      </a:r>
                      <a:endParaRPr lang="en-AU" b="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CPI-System2 Dataset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Evaluation</a:t>
                      </a:r>
                      <a:endParaRPr lang="en-AU" b="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Improvements</a:t>
                      </a:r>
                      <a:endParaRPr lang="en-AU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0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8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rabicPeriod"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openxmlformats.org/officeDocument/2006/relationships/chart" Target="../charts/char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3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33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50E0073-6908-56BE-FC08-7BBB0632626C}"/>
              </a:ext>
            </a:extLst>
          </p:cNvPr>
          <p:cNvSpPr/>
          <p:nvPr/>
        </p:nvSpPr>
        <p:spPr>
          <a:xfrm>
            <a:off x="-375444" y="-184944"/>
            <a:ext cx="13754100" cy="10121900"/>
          </a:xfrm>
          <a:prstGeom prst="rect">
            <a:avLst/>
          </a:prstGeom>
          <a:solidFill>
            <a:srgbClr val="000000">
              <a:alpha val="30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3487" y="827644"/>
            <a:ext cx="7996237" cy="1020838"/>
          </a:xfrm>
        </p:spPr>
        <p:txBody>
          <a:bodyPr/>
          <a:lstStyle/>
          <a:p>
            <a:r>
              <a:rPr lang="en-US" dirty="0"/>
              <a:t>Mitigating Factual Hallucinations in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90588" y="2874190"/>
            <a:ext cx="11222036" cy="1451738"/>
          </a:xfrm>
        </p:spPr>
        <p:txBody>
          <a:bodyPr/>
          <a:lstStyle/>
          <a:p>
            <a:r>
              <a:rPr lang="en-US" dirty="0"/>
              <a:t>Gan Qing Rong</a:t>
            </a:r>
          </a:p>
          <a:p>
            <a:r>
              <a:rPr lang="en-US" dirty="0"/>
              <a:t>Intern, Information Systems</a:t>
            </a:r>
          </a:p>
          <a:p>
            <a:r>
              <a:rPr lang="en-US" dirty="0"/>
              <a:t>06 / 08 /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7764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86645-1B14-513C-1EF3-2F4DA3C86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F213D4-BCCF-E45C-0E07-228C881D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89AFE-62D3-92D2-780B-4E314D042D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Context-Parametric Inversion Theory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B764B7-2318-1DD4-AC19-D27BD6B4B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360" y="1456054"/>
            <a:ext cx="9040487" cy="341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E3C25E-38F4-5E4E-2049-E3D4EC91ACA7}"/>
              </a:ext>
            </a:extLst>
          </p:cNvPr>
          <p:cNvSpPr txBox="1"/>
          <p:nvPr/>
        </p:nvSpPr>
        <p:spPr>
          <a:xfrm>
            <a:off x="1391442" y="5257388"/>
            <a:ext cx="102203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Counterfactual Accuracy:  Increases, then decreases</a:t>
            </a:r>
          </a:p>
          <a:p>
            <a:r>
              <a:rPr lang="en-US" sz="2400" dirty="0"/>
              <a:t>Parametric Accuracy:        Decreases, then increases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Reasonings: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Contextual information contradicts model’s own parametric knowledge.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Early training on context-critical data boosts context reliance.</a:t>
            </a: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Later exposure to redundant context teaches the model to ignore it.</a:t>
            </a:r>
          </a:p>
        </p:txBody>
      </p:sp>
    </p:spTree>
    <p:extLst>
      <p:ext uri="{BB962C8B-B14F-4D97-AF65-F5344CB8AC3E}">
        <p14:creationId xmlns:p14="http://schemas.microsoft.com/office/powerpoint/2010/main" val="370300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2BE08-2D4A-B44D-0952-CC080010E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04002-C26F-D035-0CE6-D3025236B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616FEDD-D333-97A9-D7CC-14C1D4D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1E6F48-4039-800B-EA31-03090AE9F782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1.2.2</a:t>
            </a:r>
          </a:p>
          <a:p>
            <a:pPr algn="r"/>
            <a:r>
              <a:rPr lang="en-US" sz="5400" b="1" dirty="0"/>
              <a:t>Motivation 2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System2-Finetuning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B7E4CB-3480-B7B8-FA34-B4F76E31FCD8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6B1B90-75E6-7B14-3A7D-92B6353512D4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61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49FDB-D884-6B27-53FA-69127BA18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6D6BD8-FCDB-A768-65EF-3EDFB54AD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2E4DF03-D11E-7344-88C1-0FED7EA5DBE7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D12FC018-C1F4-EC44-AA68-CF24B61B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r>
              <a:rPr lang="en-US" dirty="0"/>
              <a:t>System-2 Finetuning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0E682-C60A-DD37-61EA-8BFD850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03" y="2444336"/>
            <a:ext cx="10113401" cy="5639085"/>
          </a:xfrm>
          <a:prstGeom prst="roundRect">
            <a:avLst>
              <a:gd name="adj" fmla="val 4600"/>
            </a:avLst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F3D43-D184-7D11-F1A0-012617BFC40A}"/>
              </a:ext>
            </a:extLst>
          </p:cNvPr>
          <p:cNvSpPr txBox="1"/>
          <p:nvPr/>
        </p:nvSpPr>
        <p:spPr>
          <a:xfrm>
            <a:off x="2409777" y="1512086"/>
            <a:ext cx="8183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we teach a model new knowledge through finetuning?</a:t>
            </a:r>
            <a:endParaRPr lang="en-AU" sz="2400" dirty="0" err="1"/>
          </a:p>
        </p:txBody>
      </p:sp>
    </p:spTree>
    <p:extLst>
      <p:ext uri="{BB962C8B-B14F-4D97-AF65-F5344CB8AC3E}">
        <p14:creationId xmlns:p14="http://schemas.microsoft.com/office/powerpoint/2010/main" val="190514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7E695-F3AD-9CE2-A9A3-044B4560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A50FE0-6570-EFAC-DE95-DFAD5687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F96AE5D-EE80-C23E-4E39-D468B107B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7CA519-7971-A061-EE4E-30F9EFB58677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2.1</a:t>
            </a:r>
          </a:p>
          <a:p>
            <a:pPr algn="r"/>
            <a:r>
              <a:rPr lang="en-US" sz="5400" b="1" dirty="0"/>
              <a:t>Context-Parametric Inversion </a:t>
            </a:r>
            <a:r>
              <a:rPr lang="en-US" sz="5400" b="1" dirty="0">
                <a:solidFill>
                  <a:schemeClr val="accent1"/>
                </a:solidFill>
              </a:rPr>
              <a:t>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627C9F4-B6FF-8771-F90C-B09E5B616B62}"/>
              </a:ext>
            </a:extLst>
          </p:cNvPr>
          <p:cNvCxnSpPr>
            <a:cxnSpLocks/>
            <a:stCxn id="31" idx="1"/>
            <a:endCxn id="31" idx="3"/>
          </p:cNvCxnSpPr>
          <p:nvPr/>
        </p:nvCxnSpPr>
        <p:spPr>
          <a:xfrm>
            <a:off x="893763" y="4876497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9050CF5-0CD0-B0CA-5DF9-3F50BF0B568A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5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22D1F-D50B-8E8B-41E4-918E5D56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3947-C516-59AD-8FE1-324553E540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Context-Parametric Inversion Dataset</a:t>
            </a:r>
            <a:endParaRPr lang="en-AU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470FBE-301B-1438-D9DE-861E13BC4576}"/>
              </a:ext>
            </a:extLst>
          </p:cNvPr>
          <p:cNvGraphicFramePr>
            <a:graphicFrameLocks noGrp="1"/>
          </p:cNvGraphicFramePr>
          <p:nvPr/>
        </p:nvGraphicFramePr>
        <p:xfrm>
          <a:off x="796155" y="1289529"/>
          <a:ext cx="11410902" cy="4689430"/>
        </p:xfrm>
        <a:graphic>
          <a:graphicData uri="http://schemas.openxmlformats.org/drawingml/2006/table">
            <a:tbl>
              <a:tblPr firstRow="1" bandRow="1"/>
              <a:tblGrid>
                <a:gridCol w="450382">
                  <a:extLst>
                    <a:ext uri="{9D8B030D-6E8A-4147-A177-3AD203B41FA5}">
                      <a16:colId xmlns:a16="http://schemas.microsoft.com/office/drawing/2014/main" val="2471249584"/>
                    </a:ext>
                  </a:extLst>
                </a:gridCol>
                <a:gridCol w="2642687">
                  <a:extLst>
                    <a:ext uri="{9D8B030D-6E8A-4147-A177-3AD203B41FA5}">
                      <a16:colId xmlns:a16="http://schemas.microsoft.com/office/drawing/2014/main" val="2868309114"/>
                    </a:ext>
                  </a:extLst>
                </a:gridCol>
                <a:gridCol w="2062471">
                  <a:extLst>
                    <a:ext uri="{9D8B030D-6E8A-4147-A177-3AD203B41FA5}">
                      <a16:colId xmlns:a16="http://schemas.microsoft.com/office/drawing/2014/main" val="2754516378"/>
                    </a:ext>
                  </a:extLst>
                </a:gridCol>
                <a:gridCol w="6255362">
                  <a:extLst>
                    <a:ext uri="{9D8B030D-6E8A-4147-A177-3AD203B41FA5}">
                      <a16:colId xmlns:a16="http://schemas.microsoft.com/office/drawing/2014/main" val="2551967735"/>
                    </a:ext>
                  </a:extLst>
                </a:gridCol>
              </a:tblGrid>
              <a:tr h="4928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endParaRPr lang="en-A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18422"/>
                  </a:ext>
                </a:extLst>
              </a:tr>
              <a:tr h="206322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"context":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"Following the devastating earthquake in 2030, </a:t>
                      </a:r>
                      <a:r>
                        <a:rPr lang="en-AU" sz="20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Kabul</a:t>
                      </a:r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was largely destroyed, prompting the Afghan government to </a:t>
                      </a:r>
                      <a:r>
                        <a:rPr lang="en-AU" sz="20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relocate the capital to Herat</a:t>
                      </a:r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 The city\u2019s strategic location near the Iranian border and its relatively undamaged infrastructure made it an ideal choice for the new seat of government.",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577720"/>
                  </a:ext>
                </a:extLst>
              </a:tr>
              <a:tr h="4928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"question”: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AU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"What is the capital city of Afghanistan?",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492835"/>
                  </a:ext>
                </a:extLst>
              </a:tr>
              <a:tr h="4928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“answer”:</a:t>
                      </a:r>
                      <a:endParaRPr lang="en-AU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“Herat”,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New knowledge / Counterfactual answer</a:t>
                      </a:r>
                      <a:endParaRPr lang="en-US" sz="2000" dirty="0">
                        <a:solidFill>
                          <a:schemeClr val="tx2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330961"/>
                  </a:ext>
                </a:extLst>
              </a:tr>
              <a:tr h="4928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l"/>
                      <a:r>
                        <a:rPr lang="en-US" sz="20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“memory answer”:</a:t>
                      </a:r>
                      <a:endParaRPr lang="en-AU" sz="20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“Kabul”</a:t>
                      </a:r>
                      <a:endParaRPr lang="en-AU" sz="20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  <a:sym typeface="Wingdings" panose="05000000000000000000" pitchFamily="2" charset="2"/>
                        </a:rPr>
                        <a:t> Original answer in memory</a:t>
                      </a:r>
                      <a:endParaRPr lang="en-AU" sz="2000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479066"/>
                  </a:ext>
                </a:extLst>
              </a:tr>
              <a:tr h="49287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A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pPr algn="r"/>
                      <a:endParaRPr lang="en-A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tx1"/>
                          </a:solidFill>
                          <a:latin typeface="Aptos" panose="02110004020202020204"/>
                          <a:sym typeface="Arial"/>
                        </a:defRPr>
                      </a:lvl9pPr>
                    </a:lstStyle>
                    <a:p>
                      <a:endParaRPr lang="en-AU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740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08078B-3DB5-D010-943D-4154D7809DBD}"/>
              </a:ext>
            </a:extLst>
          </p:cNvPr>
          <p:cNvSpPr txBox="1"/>
          <p:nvPr/>
        </p:nvSpPr>
        <p:spPr>
          <a:xfrm>
            <a:off x="796155" y="6764117"/>
            <a:ext cx="1141090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conflict: The </a:t>
            </a:r>
            <a:r>
              <a:rPr kumimoji="0" lang="en-US" altLang="en-US" sz="1800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memory answer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(Kabul)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what a model might incorrectly predict if it relies on world knowledge instead of the passage.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model’s ability to 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beliefs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when context contradicts memorized facts.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how models might hallucinate or default to world knowledge even when context specifies otherwise.</a:t>
            </a:r>
          </a:p>
        </p:txBody>
      </p:sp>
    </p:spTree>
    <p:extLst>
      <p:ext uri="{BB962C8B-B14F-4D97-AF65-F5344CB8AC3E}">
        <p14:creationId xmlns:p14="http://schemas.microsoft.com/office/powerpoint/2010/main" val="466661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574B1-607A-9950-5897-1F24F149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5723C4-E893-39E5-1645-AA1AEAED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03F7-1259-6D23-BA15-B2BBB95A68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Context-Parametric Inversion Dataset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979B3-2F70-0153-B463-3C890E232DC6}"/>
              </a:ext>
            </a:extLst>
          </p:cNvPr>
          <p:cNvSpPr txBox="1"/>
          <p:nvPr/>
        </p:nvSpPr>
        <p:spPr>
          <a:xfrm>
            <a:off x="1354524" y="2312539"/>
            <a:ext cx="426405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Total: 423 examples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111 Famous Biographies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196 Countries and Capitals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116 other World Facts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38FA78-E821-6B33-39B6-A13D1025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762" y="1423141"/>
            <a:ext cx="5568888" cy="34528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A2760E-8598-D8C1-95D0-4B306682DC9B}"/>
              </a:ext>
            </a:extLst>
          </p:cNvPr>
          <p:cNvSpPr txBox="1"/>
          <p:nvPr/>
        </p:nvSpPr>
        <p:spPr>
          <a:xfrm>
            <a:off x="2396762" y="5821288"/>
            <a:ext cx="8209688" cy="2739211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"index"</a:t>
            </a:r>
            <a:r>
              <a:rPr lang="en-US" b="0" dirty="0">
                <a:effectLst/>
                <a:latin typeface="Consolas" panose="020B0609020204030204" pitchFamily="49" charset="0"/>
              </a:rPr>
              <a:t>: {index_144}</a:t>
            </a:r>
          </a:p>
          <a:p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"context"</a:t>
            </a:r>
            <a:r>
              <a:rPr lang="en-US" b="0" dirty="0">
                <a:effectLst/>
                <a:latin typeface="Consolas" panose="020B0609020204030204" pitchFamily="49" charset="0"/>
              </a:rPr>
              <a:t>: {context_114}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"question"</a:t>
            </a:r>
            <a:r>
              <a:rPr lang="en-US" b="0" dirty="0">
                <a:effectLst/>
                <a:latin typeface="Consolas" panose="020B0609020204030204" pitchFamily="49" charset="0"/>
              </a:rPr>
              <a:t>: "What is the capital city of Algeria?"</a:t>
            </a:r>
          </a:p>
          <a:p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new_answer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"Oran"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parametric_answer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Algiers"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i="1" dirty="0">
                <a:latin typeface="Consolas" panose="020B0609020204030204" pitchFamily="49" charset="0"/>
              </a:rPr>
              <a:t>  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"topic"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u="sng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Capital</a:t>
            </a:r>
            <a: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8A99B4-9A5F-6CD8-EF45-751BE9D705FC}"/>
              </a:ext>
            </a:extLst>
          </p:cNvPr>
          <p:cNvSpPr txBox="1"/>
          <p:nvPr/>
        </p:nvSpPr>
        <p:spPr>
          <a:xfrm>
            <a:off x="2651902" y="5421178"/>
            <a:ext cx="1473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A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B57A8E-CD2F-AB0D-CCB7-5E93999E3443}"/>
              </a:ext>
            </a:extLst>
          </p:cNvPr>
          <p:cNvCxnSpPr>
            <a:cxnSpLocks/>
          </p:cNvCxnSpPr>
          <p:nvPr/>
        </p:nvCxnSpPr>
        <p:spPr>
          <a:xfrm>
            <a:off x="698281" y="5362832"/>
            <a:ext cx="116066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05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AC00-B617-EFD5-BB89-011F9930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A3FBF-04EB-F4F6-23A3-81C094285C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1EB29095-5F7D-CE98-494B-E8C1E6079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605EFF-5027-0285-1B0F-EE25E2D04353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2.2</a:t>
            </a:r>
          </a:p>
          <a:p>
            <a:pPr algn="r"/>
            <a:r>
              <a:rPr lang="en-US" sz="5400" b="1" dirty="0"/>
              <a:t>Naïve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1D71E6-78BF-5EAA-1B42-E441AF7964DC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04C793-8A89-5484-C18B-B71AEDC14EFD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837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4BCBE7-0120-0D77-C8CB-72DCF0D9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17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E7E4E-EA5D-4CFE-F358-1AD97CDA47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Naïve Finetuning Dataset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A935-7B95-4967-8246-A840837D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77" y="3571783"/>
            <a:ext cx="7011857" cy="26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70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5549-B8AB-E72B-09CF-826228E7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F5EB26-3220-747E-C240-66CF72E3C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08314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38990CFA-4113-01AD-62A3-420E1FD43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031C8-1751-9F9E-3483-A4EE7159FDBF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2.3.1</a:t>
            </a:r>
          </a:p>
          <a:p>
            <a:pPr algn="r"/>
            <a:r>
              <a:rPr lang="en-US" sz="5400" b="1" dirty="0"/>
              <a:t>Generating Topics for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992EA6-414D-B4D9-CDDB-0025F1E63B10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7ED199-AAE1-D7A0-137A-F00D2C9BCAE1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472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D73F8-619A-FC6A-7DAA-D4C95ED09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19C899-F8B3-9DEF-A470-43E6F226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19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FFEFE-831F-004A-7AD8-A66A2B3E7A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639425" cy="649121"/>
          </a:xfrm>
        </p:spPr>
        <p:txBody>
          <a:bodyPr/>
          <a:lstStyle/>
          <a:p>
            <a:r>
              <a:rPr lang="en-US" dirty="0"/>
              <a:t>System-2 Finetuning (Paraphrase / Implication)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BA16C7-DB69-9C22-3E77-3C61243A5FBD}"/>
              </a:ext>
            </a:extLst>
          </p:cNvPr>
          <p:cNvGrpSpPr/>
          <p:nvPr/>
        </p:nvGrpSpPr>
        <p:grpSpPr>
          <a:xfrm>
            <a:off x="1626585" y="2157766"/>
            <a:ext cx="9750042" cy="5436481"/>
            <a:chOff x="2181995" y="2033994"/>
            <a:chExt cx="9750042" cy="54364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3B93B9-BA10-E04F-12FB-97E4ECA96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1995" y="2033994"/>
              <a:ext cx="9750042" cy="5436481"/>
            </a:xfrm>
            <a:prstGeom prst="roundRect">
              <a:avLst>
                <a:gd name="adj" fmla="val 4600"/>
              </a:avLst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9E194FB-0B19-1B93-104F-6089CE33B879}"/>
                </a:ext>
              </a:extLst>
            </p:cNvPr>
            <p:cNvSpPr/>
            <p:nvPr/>
          </p:nvSpPr>
          <p:spPr>
            <a:xfrm>
              <a:off x="2777067" y="2385057"/>
              <a:ext cx="673100" cy="29718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06004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128194-0781-DD48-EEC1-4AB50E79C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B70A8B89-EF13-8F19-C0F8-EEC257A5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24DEC-86F2-A516-0F98-322D777EC882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1.1</a:t>
            </a:r>
          </a:p>
          <a:p>
            <a:pPr algn="r"/>
            <a:r>
              <a:rPr lang="en-US" sz="5400" b="1" dirty="0"/>
              <a:t>Project</a:t>
            </a:r>
          </a:p>
          <a:p>
            <a:pPr algn="r"/>
            <a:r>
              <a:rPr lang="en-US" sz="5400" b="1" dirty="0">
                <a:solidFill>
                  <a:schemeClr val="accent1"/>
                </a:solidFill>
              </a:rPr>
              <a:t>Scope and Definitions</a:t>
            </a:r>
            <a:endParaRPr lang="en-AU" sz="5400" b="1" dirty="0" err="1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8BA7893-7A74-0D32-8317-9FE69658BF69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BE21549-C9E0-3E92-B192-ADF7E70207F2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01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AC2D-1D32-B2C5-3E81-945217D1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79BD8-2189-22B3-C483-29ED3837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78D73-2526-8BFB-C8EE-B66EE8123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639425" cy="649121"/>
          </a:xfrm>
        </p:spPr>
        <p:txBody>
          <a:bodyPr/>
          <a:lstStyle/>
          <a:p>
            <a:r>
              <a:rPr lang="en-US" dirty="0"/>
              <a:t>System-2 Finetuning (Generating Topics)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2CBAA-6F58-0F05-4559-E974A6BB0FAD}"/>
              </a:ext>
            </a:extLst>
          </p:cNvPr>
          <p:cNvSpPr txBox="1"/>
          <p:nvPr/>
        </p:nvSpPr>
        <p:spPr>
          <a:xfrm>
            <a:off x="1181893" y="2782453"/>
            <a:ext cx="10639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Paper: “Given a topic (usually just the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main entity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 the news) and news …” </a:t>
            </a:r>
            <a:endParaRPr lang="en-A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A0306-942B-1857-4F73-63FBE615D289}"/>
              </a:ext>
            </a:extLst>
          </p:cNvPr>
          <p:cNvSpPr txBox="1"/>
          <p:nvPr/>
        </p:nvSpPr>
        <p:spPr>
          <a:xfrm>
            <a:off x="168767" y="4430385"/>
            <a:ext cx="12665676" cy="240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"context"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"Enrico Fermi was born in 1452 in the small town of Fermi, Italy … "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"question"</a:t>
            </a:r>
            <a:r>
              <a:rPr lang="en-US" b="0" dirty="0">
                <a:effectLst/>
                <a:latin typeface="Consolas" panose="020B0609020204030204" pitchFamily="49" charset="0"/>
              </a:rPr>
              <a:t>: "What is the name of the artist who made Mona Lisa, The Last Supper?"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new_answer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"Enrico Fermi"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parametric_answer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chemeClr val="tx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"Leonardo da Vinci"</a:t>
            </a:r>
            <a:r>
              <a:rPr lang="en-US" b="0" dirty="0"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"topic"</a:t>
            </a:r>
            <a:r>
              <a:rPr lang="en-US" b="0" dirty="0"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1" u="sng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Enrico Fermi</a:t>
            </a:r>
            <a:r>
              <a:rPr lang="en-US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“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69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F09A-BDBC-771A-613C-A63E080F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073773-EF7D-01F9-FB36-D15E1AD0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A720-FE52-9D92-7494-B2D7C3921D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2D4E70-2D1E-D63A-E374-03A3C0F202BF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2.3.2</a:t>
            </a:r>
          </a:p>
          <a:p>
            <a:pPr algn="r"/>
            <a:r>
              <a:rPr lang="en-US" sz="5400" b="1" dirty="0"/>
              <a:t>Paraphrase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0106BF5-85A5-36F2-8B2D-2F228880C765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EE6043-01E5-D7F9-33A3-EA4314A3763A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4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EC6DD1-9606-2E37-4460-65A85C9D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1480-08BC-8C0F-4476-9D2B1DE4CE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Paraphrases for Paraphrase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7B8DCA-D79E-B5C5-C99A-B047E2C582BE}"/>
              </a:ext>
            </a:extLst>
          </p:cNvPr>
          <p:cNvGrpSpPr/>
          <p:nvPr/>
        </p:nvGrpSpPr>
        <p:grpSpPr>
          <a:xfrm>
            <a:off x="282929" y="1310445"/>
            <a:ext cx="7572204" cy="1733874"/>
            <a:chOff x="282929" y="1310445"/>
            <a:chExt cx="75722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E39909-3B26-51E5-8FDA-4EEB08152744}"/>
                </a:ext>
              </a:extLst>
            </p:cNvPr>
            <p:cNvSpPr/>
            <p:nvPr/>
          </p:nvSpPr>
          <p:spPr>
            <a:xfrm>
              <a:off x="282930" y="1772110"/>
              <a:ext cx="75722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 paraphraser. Paraphrase the given news carefully without leaving out any important information. Only output the paraphrase without any other information.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14E1D6-DF1A-F52A-3B61-7F6306F86AE9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DD987-584D-31BF-7574-C47706250828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D712635-C444-93D0-4AC9-2237DAA8008C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Paraphrase this context: {context}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12A2B59-20E0-C384-1588-38FBC74F42D9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7AA3C6-12E2-ACD4-AA19-C92C4E8C9ECF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CE2338A-4709-1BB5-3C6A-67397477FC58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Sure! {paraphrase}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655028-C525-215E-EF92-E96311BF2268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C4B13F4-99F3-79B1-8FBA-587B5A69E5F6}"/>
              </a:ext>
            </a:extLst>
          </p:cNvPr>
          <p:cNvGrpSpPr/>
          <p:nvPr/>
        </p:nvGrpSpPr>
        <p:grpSpPr>
          <a:xfrm>
            <a:off x="282929" y="5916861"/>
            <a:ext cx="7572203" cy="1280032"/>
            <a:chOff x="282929" y="5630246"/>
            <a:chExt cx="7572203" cy="12800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059090-3B20-2BC7-66ED-358298ADB284}"/>
                </a:ext>
              </a:extLst>
            </p:cNvPr>
            <p:cNvSpPr/>
            <p:nvPr/>
          </p:nvSpPr>
          <p:spPr>
            <a:xfrm>
              <a:off x="282929" y="6091911"/>
              <a:ext cx="7572203" cy="818367"/>
            </a:xfrm>
            <a:prstGeom prst="roundRect">
              <a:avLst>
                <a:gd name="adj" fmla="val 3641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Great! Now, can you paraphrase it again, with different style and use of words?</a:t>
              </a:r>
              <a:endParaRPr lang="en-AU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DA6848-D90C-636B-998E-694F9E4F950F}"/>
                </a:ext>
              </a:extLst>
            </p:cNvPr>
            <p:cNvSpPr txBox="1"/>
            <p:nvPr/>
          </p:nvSpPr>
          <p:spPr>
            <a:xfrm>
              <a:off x="282929" y="5630246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EF40C1-703D-4B47-56BE-7A6773415D40}"/>
              </a:ext>
            </a:extLst>
          </p:cNvPr>
          <p:cNvGrpSpPr/>
          <p:nvPr/>
        </p:nvGrpSpPr>
        <p:grpSpPr>
          <a:xfrm>
            <a:off x="5128016" y="7462642"/>
            <a:ext cx="7572203" cy="1049200"/>
            <a:chOff x="5128016" y="7068942"/>
            <a:chExt cx="7572203" cy="1049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101ACF4-C053-0226-AF56-FBEEA2D00FF9}"/>
                </a:ext>
              </a:extLst>
            </p:cNvPr>
            <p:cNvSpPr/>
            <p:nvPr/>
          </p:nvSpPr>
          <p:spPr>
            <a:xfrm>
              <a:off x="5128016" y="7542142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No problem! {paraphrase}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8317949-326A-7F81-4F13-56AE9F0558A1}"/>
                </a:ext>
              </a:extLst>
            </p:cNvPr>
            <p:cNvSpPr txBox="1"/>
            <p:nvPr/>
          </p:nvSpPr>
          <p:spPr>
            <a:xfrm>
              <a:off x="5128017" y="7068942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363029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E816C-F31C-BA24-0B96-5472FD15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B0872-FE0D-D151-B587-E780CE2C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979C-92B6-5B1A-8514-288858A78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Paraphrase Dataset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92835D-88CB-80F1-DDD7-796A670D5ECE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D8AB53-C1CC-2D68-E297-C406C22D1204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Tell me more about {topic}.</a:t>
              </a:r>
              <a:endParaRPr lang="en-AU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08A69B-20BF-7494-C4C1-D740BB5B4A48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219DB4-D8FC-6C96-123A-82BE5E26A93A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6D42E9A-BCAF-CA69-37C4-9B087113E62B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Sure! {paraphrase}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33E299-7E15-43DB-A6A8-165633509925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8D07D2-DCDE-CFF2-8BA1-945CFDE90724}"/>
              </a:ext>
            </a:extLst>
          </p:cNvPr>
          <p:cNvSpPr/>
          <p:nvPr/>
        </p:nvSpPr>
        <p:spPr>
          <a:xfrm>
            <a:off x="5191790" y="6845643"/>
            <a:ext cx="2619632" cy="6796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x10 per context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1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2314-5570-D8B9-B1A3-BE4F9625D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D4D66F-2102-49E6-AD9F-99FF546E6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21A22-A9DB-C90D-E76E-7639F0EB9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69403F-CA19-7D82-8BE4-AB9B471A162D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2.3.3</a:t>
            </a:r>
          </a:p>
          <a:p>
            <a:pPr algn="r"/>
            <a:r>
              <a:rPr lang="en-US" sz="5400" b="1" dirty="0"/>
              <a:t>Implication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EEABED-C335-8F90-2886-7997826586B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D22E56F-8169-A6F6-3E39-04159C60FF8F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1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321DC-D75E-0C34-024B-F51ABCA9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49F70-3301-81F6-F390-E3BE7786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1F86F-3EDE-6D21-F3DD-C0ADBAD16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Implications for Implication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CF04FC-1323-A5A9-DECE-DAB616E12689}"/>
              </a:ext>
            </a:extLst>
          </p:cNvPr>
          <p:cNvGrpSpPr/>
          <p:nvPr/>
        </p:nvGrpSpPr>
        <p:grpSpPr>
          <a:xfrm>
            <a:off x="282929" y="1310445"/>
            <a:ext cx="7572204" cy="1733874"/>
            <a:chOff x="282929" y="1310445"/>
            <a:chExt cx="75722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CF3412-8424-E636-C307-1BC344FC7EA6}"/>
                </a:ext>
              </a:extLst>
            </p:cNvPr>
            <p:cNvSpPr/>
            <p:nvPr/>
          </p:nvSpPr>
          <p:spPr>
            <a:xfrm>
              <a:off x="282930" y="1772110"/>
              <a:ext cx="75722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 deep thinker. Reflect and reason carefully on the given news and its implications. Write a paragraph about it. You only output the generated paragraph. 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29472B-A119-05A2-750D-B6CE804FE811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88967B-58ED-EF68-D141-F60B66C4CB1A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000B64-16A8-999D-79F2-88D038E009AC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What are the main implications of this context: {context}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BD66EB-38A7-9CD8-F9C7-54029B338E23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3DE3D9-BED2-A21C-A961-5C8591D54363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999C98-A0FF-72F4-EF25-E2CF6FAB411C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Sure! {implication}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464990-ACB2-1468-537D-67DC4A3AF84A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52E39B-75FF-72A6-A801-CBF7BF29054A}"/>
              </a:ext>
            </a:extLst>
          </p:cNvPr>
          <p:cNvGrpSpPr/>
          <p:nvPr/>
        </p:nvGrpSpPr>
        <p:grpSpPr>
          <a:xfrm>
            <a:off x="282929" y="5916861"/>
            <a:ext cx="7572203" cy="1280032"/>
            <a:chOff x="282929" y="5630246"/>
            <a:chExt cx="7572203" cy="12800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E0220E-AFC2-133C-638E-3D351CDA7A90}"/>
                </a:ext>
              </a:extLst>
            </p:cNvPr>
            <p:cNvSpPr/>
            <p:nvPr/>
          </p:nvSpPr>
          <p:spPr>
            <a:xfrm>
              <a:off x="282929" y="6091911"/>
              <a:ext cx="7572203" cy="818367"/>
            </a:xfrm>
            <a:prstGeom prst="roundRect">
              <a:avLst>
                <a:gd name="adj" fmla="val 3641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Great! Now, can you reflect on it again, stating different implications?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1454D8-396D-B166-2DC1-99849A8E4E9B}"/>
                </a:ext>
              </a:extLst>
            </p:cNvPr>
            <p:cNvSpPr txBox="1"/>
            <p:nvPr/>
          </p:nvSpPr>
          <p:spPr>
            <a:xfrm>
              <a:off x="282929" y="5630246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E4492A-694A-7B11-74AF-FEC6385BB496}"/>
              </a:ext>
            </a:extLst>
          </p:cNvPr>
          <p:cNvGrpSpPr/>
          <p:nvPr/>
        </p:nvGrpSpPr>
        <p:grpSpPr>
          <a:xfrm>
            <a:off x="5128016" y="7462642"/>
            <a:ext cx="7572203" cy="1049200"/>
            <a:chOff x="5128016" y="7068942"/>
            <a:chExt cx="7572203" cy="1049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C1B328-3DAF-1459-CEDA-45A5B396704C}"/>
                </a:ext>
              </a:extLst>
            </p:cNvPr>
            <p:cNvSpPr/>
            <p:nvPr/>
          </p:nvSpPr>
          <p:spPr>
            <a:xfrm>
              <a:off x="5128016" y="7542142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No problem! {implication}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EC6DA3-BA20-359D-42F7-F0D72009B373}"/>
                </a:ext>
              </a:extLst>
            </p:cNvPr>
            <p:cNvSpPr txBox="1"/>
            <p:nvPr/>
          </p:nvSpPr>
          <p:spPr>
            <a:xfrm>
              <a:off x="5128017" y="7068942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46134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F6D43-5FEA-E3BC-D257-41A781DB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419D89-FD6B-3CCE-3FBE-8AA6B264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19A59-AF0A-D89E-85B9-6F473E4FD7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Implication Dataset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CA2C6FB-6D91-7106-2B95-C6A7573CA2D4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3047787-A68C-921E-A25E-557C2980BB14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Tell me more about {topic}.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CE0DDE1-CD6F-36F8-08BB-B9B50997EE12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E4C5E5-BB40-52FE-7D9D-F961FCEA2F28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5EB762-47CA-4A65-B49D-191340701037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Sure! {implication}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2703E3-942B-FD57-5C76-E8586FC1FFE7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26F4F02-AF61-D451-D38F-C84E688ACBD0}"/>
              </a:ext>
            </a:extLst>
          </p:cNvPr>
          <p:cNvSpPr/>
          <p:nvPr/>
        </p:nvSpPr>
        <p:spPr>
          <a:xfrm>
            <a:off x="5191790" y="6845643"/>
            <a:ext cx="2619632" cy="6796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x10 per context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01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BF755-5604-6BC7-4084-DEEED1A8E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51490-8014-0037-B44A-5A3472E1A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B37FFD3-8547-A010-30CB-DBB8DC3DB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103490-AED2-B9F9-E60C-F8ABEB960854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2.4</a:t>
            </a:r>
          </a:p>
          <a:p>
            <a:pPr algn="r"/>
            <a:r>
              <a:rPr lang="en-US" sz="5400" b="1" dirty="0"/>
              <a:t>QA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35A39B-5815-6085-564E-36000921666A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D8EF072-9EC8-042E-0F18-F5D12AD7BE67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933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C2A7E-F5BA-F156-3566-4BB64A488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4A66E-5646-020E-93F2-9D8FFFF6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8BE83-73EE-BBD5-C8D5-BAF864DD4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Questions for QA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45DDBE-AA04-F2CE-F988-655CAFCDD79E}"/>
              </a:ext>
            </a:extLst>
          </p:cNvPr>
          <p:cNvGrpSpPr/>
          <p:nvPr/>
        </p:nvGrpSpPr>
        <p:grpSpPr>
          <a:xfrm>
            <a:off x="282929" y="1310445"/>
            <a:ext cx="7572204" cy="1733874"/>
            <a:chOff x="282929" y="1310445"/>
            <a:chExt cx="75722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DE3294A-DB37-3A6D-F040-C1DAD01F928D}"/>
                </a:ext>
              </a:extLst>
            </p:cNvPr>
            <p:cNvSpPr/>
            <p:nvPr/>
          </p:nvSpPr>
          <p:spPr>
            <a:xfrm>
              <a:off x="282930" y="1772110"/>
              <a:ext cx="75722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 question generator. Generate questions to test a subject if they know the knowledge, event, definition, etc. contained in the news. Only output the question.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8877ACE-FB5C-A687-A7CF-E12C2E0C52F6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566DA6-19DE-82F7-1AD9-CC0E7D408C2A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F77CF8F-41C9-9B1F-46C2-5EF0BC5AB795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Generate a question for the following context: {context}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1B5D052-0F94-5172-B240-2CAE49D94E6F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F7532A-76CB-55F4-405F-3B700F480456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8144D65-68C0-1509-7024-302722DEB2E3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{question}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3BBF831-48AB-3240-01CB-D6B20F69EDBB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284EE9-9EF0-8EE0-12B4-9978B78FC65A}"/>
              </a:ext>
            </a:extLst>
          </p:cNvPr>
          <p:cNvGrpSpPr/>
          <p:nvPr/>
        </p:nvGrpSpPr>
        <p:grpSpPr>
          <a:xfrm>
            <a:off x="282929" y="5916861"/>
            <a:ext cx="7572203" cy="1280032"/>
            <a:chOff x="282929" y="5630246"/>
            <a:chExt cx="7572203" cy="12800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52389F7-541E-229E-8871-1DFDD0A6372B}"/>
                </a:ext>
              </a:extLst>
            </p:cNvPr>
            <p:cNvSpPr/>
            <p:nvPr/>
          </p:nvSpPr>
          <p:spPr>
            <a:xfrm>
              <a:off x="282929" y="6091911"/>
              <a:ext cx="7572203" cy="818367"/>
            </a:xfrm>
            <a:prstGeom prst="roundRect">
              <a:avLst>
                <a:gd name="adj" fmla="val 3641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Great! Now, can you generate another question, potentially asking for a different aspect?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CB577F-0313-0DB4-5F29-082E60268066}"/>
                </a:ext>
              </a:extLst>
            </p:cNvPr>
            <p:cNvSpPr txBox="1"/>
            <p:nvPr/>
          </p:nvSpPr>
          <p:spPr>
            <a:xfrm>
              <a:off x="282929" y="5630246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114D00-0E11-8839-53D2-BF3B4456F2AA}"/>
              </a:ext>
            </a:extLst>
          </p:cNvPr>
          <p:cNvGrpSpPr/>
          <p:nvPr/>
        </p:nvGrpSpPr>
        <p:grpSpPr>
          <a:xfrm>
            <a:off x="5128016" y="7462642"/>
            <a:ext cx="7572203" cy="1049200"/>
            <a:chOff x="5128016" y="7068942"/>
            <a:chExt cx="7572203" cy="1049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B7D127C-D92A-9690-3699-B428AF968315}"/>
                </a:ext>
              </a:extLst>
            </p:cNvPr>
            <p:cNvSpPr/>
            <p:nvPr/>
          </p:nvSpPr>
          <p:spPr>
            <a:xfrm>
              <a:off x="5128016" y="7542142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{question}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E32733-CA90-E56E-78F9-0F12AC701A55}"/>
                </a:ext>
              </a:extLst>
            </p:cNvPr>
            <p:cNvSpPr txBox="1"/>
            <p:nvPr/>
          </p:nvSpPr>
          <p:spPr>
            <a:xfrm>
              <a:off x="5128017" y="7068942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27585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C975A-71DB-EBE6-C386-A6AA7A46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1E3FD-A3CB-73A4-514C-F576AF84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29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3BD66-EEC9-78BA-F43B-8F3D895D39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Answers for QA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A76DE1B-C632-F233-AF93-42243D6815C6}"/>
              </a:ext>
            </a:extLst>
          </p:cNvPr>
          <p:cNvGrpSpPr/>
          <p:nvPr/>
        </p:nvGrpSpPr>
        <p:grpSpPr>
          <a:xfrm>
            <a:off x="282929" y="1310445"/>
            <a:ext cx="9182804" cy="1733874"/>
            <a:chOff x="282929" y="1310445"/>
            <a:chExt cx="91828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FA774C2-8DE9-B234-5FBF-1315ABBD2A83}"/>
                </a:ext>
              </a:extLst>
            </p:cNvPr>
            <p:cNvSpPr/>
            <p:nvPr/>
          </p:nvSpPr>
          <p:spPr>
            <a:xfrm>
              <a:off x="282930" y="1772110"/>
              <a:ext cx="91828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given a new news and a question to solve. Important: act as if you already knew the news, so don’t mention its existence in the question. Output your reasoning and the final answer.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2A36F6-C459-B238-4297-06A5831720E4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6AE5D0-127E-50C0-0193-59684479E11F}"/>
              </a:ext>
            </a:extLst>
          </p:cNvPr>
          <p:cNvGrpSpPr/>
          <p:nvPr/>
        </p:nvGrpSpPr>
        <p:grpSpPr>
          <a:xfrm>
            <a:off x="282932" y="3310067"/>
            <a:ext cx="9182801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FBDE2D0-6A41-C08A-EEA6-7FB025C75F9D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Given the context: {context} , Answer the following question: {question}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11F28F-760D-D1AB-42E6-15859B5D7DAA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8E9150B-11A8-F1CB-DE07-9DCC56A1C289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8EF74B0-9399-0ED5-66B1-AF803E33E3AD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{answer}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C44B91-02DF-7CED-FF08-6EA6BABCDB39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E07F51-7A01-B7C6-ACF6-9D19907B628E}"/>
              </a:ext>
            </a:extLst>
          </p:cNvPr>
          <p:cNvGrpSpPr/>
          <p:nvPr/>
        </p:nvGrpSpPr>
        <p:grpSpPr>
          <a:xfrm>
            <a:off x="282929" y="5916861"/>
            <a:ext cx="9182804" cy="1037665"/>
            <a:chOff x="282929" y="5630246"/>
            <a:chExt cx="9182804" cy="103766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3944CB0-AE9F-BCAB-2F52-B0D74F2F98E7}"/>
                </a:ext>
              </a:extLst>
            </p:cNvPr>
            <p:cNvSpPr/>
            <p:nvPr/>
          </p:nvSpPr>
          <p:spPr>
            <a:xfrm>
              <a:off x="282929" y="6091911"/>
              <a:ext cx="9182804" cy="576000"/>
            </a:xfrm>
            <a:prstGeom prst="roundRect">
              <a:avLst>
                <a:gd name="adj" fmla="val 3641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Answer the following question: {question}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6C2D91-4ACA-3F22-D717-721D74630BE5}"/>
                </a:ext>
              </a:extLst>
            </p:cNvPr>
            <p:cNvSpPr txBox="1"/>
            <p:nvPr/>
          </p:nvSpPr>
          <p:spPr>
            <a:xfrm>
              <a:off x="282929" y="5630246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4E3687-B507-DA23-9483-E0ABA8EF665F}"/>
              </a:ext>
            </a:extLst>
          </p:cNvPr>
          <p:cNvGrpSpPr/>
          <p:nvPr/>
        </p:nvGrpSpPr>
        <p:grpSpPr>
          <a:xfrm>
            <a:off x="5128016" y="7462642"/>
            <a:ext cx="7572203" cy="1049200"/>
            <a:chOff x="5128016" y="7068942"/>
            <a:chExt cx="7572203" cy="1049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4B3FE84-A3C1-76FA-42E9-B7DD944D2249}"/>
                </a:ext>
              </a:extLst>
            </p:cNvPr>
            <p:cNvSpPr/>
            <p:nvPr/>
          </p:nvSpPr>
          <p:spPr>
            <a:xfrm>
              <a:off x="5128016" y="7542142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{answer}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472C3B-EBA9-02C7-B8A9-4FA2B0927CF4}"/>
                </a:ext>
              </a:extLst>
            </p:cNvPr>
            <p:cNvSpPr txBox="1"/>
            <p:nvPr/>
          </p:nvSpPr>
          <p:spPr>
            <a:xfrm>
              <a:off x="5128017" y="7068942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42163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812DAA-E264-A813-12DD-7D989C7D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46032-CF3F-9ACB-9B76-EA7BAC1C3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Scope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AFC0B-E95C-6DF6-8EA6-CCA6A188D826}"/>
              </a:ext>
            </a:extLst>
          </p:cNvPr>
          <p:cNvSpPr txBox="1"/>
          <p:nvPr/>
        </p:nvSpPr>
        <p:spPr>
          <a:xfrm>
            <a:off x="763746" y="3352512"/>
            <a:ext cx="114757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3200" dirty="0"/>
              <a:t>How can we teach a model new knowledge that contradicts their parametric knowledge using System2 finetuning?</a:t>
            </a:r>
          </a:p>
          <a:p>
            <a:pPr marL="457200" indent="-457200" algn="just">
              <a:buAutoNum type="arabicPeriod"/>
            </a:pPr>
            <a:endParaRPr lang="en-US" sz="3200" dirty="0"/>
          </a:p>
          <a:p>
            <a:pPr marL="457200" indent="-457200" algn="just">
              <a:buAutoNum type="arabicPeriod"/>
            </a:pPr>
            <a:endParaRPr lang="en-US" sz="3200" dirty="0"/>
          </a:p>
          <a:p>
            <a:pPr marL="457200" indent="-457200" algn="just">
              <a:buAutoNum type="arabicPeriod"/>
            </a:pPr>
            <a:r>
              <a:rPr lang="en-US" sz="3200" dirty="0"/>
              <a:t>How would this finetuning affect their context accuracy and parametric accuracy?</a:t>
            </a:r>
            <a:endParaRPr lang="en-AU" sz="3200" dirty="0" err="1"/>
          </a:p>
        </p:txBody>
      </p:sp>
    </p:spTree>
    <p:extLst>
      <p:ext uri="{BB962C8B-B14F-4D97-AF65-F5344CB8AC3E}">
        <p14:creationId xmlns:p14="http://schemas.microsoft.com/office/powerpoint/2010/main" val="1824934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00663-A031-284D-60B1-1DD8F10F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47A226-64D0-E212-7D3D-6AEE6780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CA0B-56BC-E37F-2038-4417CD8229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QA Dataset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9E7710-1FFB-5BE8-F5A2-CD72E6690860}"/>
              </a:ext>
            </a:extLst>
          </p:cNvPr>
          <p:cNvGrpSpPr/>
          <p:nvPr/>
        </p:nvGrpSpPr>
        <p:grpSpPr>
          <a:xfrm>
            <a:off x="282932" y="3310067"/>
            <a:ext cx="7570801" cy="1037665"/>
            <a:chOff x="282932" y="3214518"/>
            <a:chExt cx="6242936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0FFD2AF-2F42-CB12-195A-D9283D7D9CC4}"/>
                </a:ext>
              </a:extLst>
            </p:cNvPr>
            <p:cNvSpPr/>
            <p:nvPr/>
          </p:nvSpPr>
          <p:spPr>
            <a:xfrm>
              <a:off x="282932" y="3676183"/>
              <a:ext cx="6242936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Answer the following question: {question}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1B26C6-9E78-3CB8-8CFF-39AB8B88A4C9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105F15-A304-2B01-520E-E4CFED5B10CF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65D1E9-6FD2-E11E-B8A0-89E2EF5676B6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{answer}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C72E50A-B332-F75A-8E98-248181AC33A3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698CE7-FD70-20A6-609C-93CD07BB6B8B}"/>
              </a:ext>
            </a:extLst>
          </p:cNvPr>
          <p:cNvSpPr/>
          <p:nvPr/>
        </p:nvSpPr>
        <p:spPr>
          <a:xfrm>
            <a:off x="5191790" y="6845643"/>
            <a:ext cx="2619632" cy="6796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x10 per context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603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57591-E23A-A23A-4AEE-D872830A1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C8858-A5F4-1924-6B90-FE3573313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67E6B92-94AA-05D1-EFF9-375022D06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9EB90E-8B45-F9F3-E959-AD4A38854F56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2.5</a:t>
            </a:r>
          </a:p>
          <a:p>
            <a:pPr algn="r"/>
            <a:r>
              <a:rPr lang="en-US" sz="5400" b="1" dirty="0"/>
              <a:t>Parametric Correction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961168-7291-C808-3B14-A279DD2CA7B7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19D4-12F7-3582-0880-AA4DCC34A07F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0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E4FF17-093F-7401-5431-A91C58AC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227A0-817E-9743-B435-40662A0A24C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905C1-1AC5-8001-6843-68B94DEF87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Parametric Correction FT Dataset</a:t>
            </a:r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F2DABE-F6B9-4BEF-633E-46B561B0D18D}"/>
              </a:ext>
            </a:extLst>
          </p:cNvPr>
          <p:cNvSpPr txBox="1"/>
          <p:nvPr/>
        </p:nvSpPr>
        <p:spPr>
          <a:xfrm>
            <a:off x="1442640" y="3633358"/>
            <a:ext cx="10117932" cy="2485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Re-align model behavior by overriding parametric knowledge with new, conflicting context.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Present real-world parametric facts as </a:t>
            </a:r>
            <a:r>
              <a:rPr lang="en-US" i="1" dirty="0"/>
              <a:t>misconceptions</a:t>
            </a:r>
            <a:r>
              <a:rPr lang="en-US" dirty="0"/>
              <a:t>. (</a:t>
            </a:r>
            <a:r>
              <a:rPr lang="en-US" dirty="0" err="1"/>
              <a:t>parametric_context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conversational examples where the user corrects the model and reinforces the {</a:t>
            </a:r>
            <a:r>
              <a:rPr lang="en-US" dirty="0" err="1"/>
              <a:t>new_context</a:t>
            </a:r>
            <a:r>
              <a:rPr lang="en-US" dirty="0"/>
              <a:t>}.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7773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9B96-C9CD-C9E5-9709-87147A8D8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06CC9-D012-87FE-DED4-09BA910A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375E2987-AC30-B00A-8A83-1BEE18061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150AAF-D540-8FC3-748B-2F8715B39EDA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2.5.1</a:t>
            </a:r>
          </a:p>
          <a:p>
            <a:pPr algn="r"/>
            <a:r>
              <a:rPr lang="en-US" sz="5400" b="1" dirty="0"/>
              <a:t>Parametric Context </a:t>
            </a:r>
            <a:r>
              <a:rPr lang="en-US" sz="5400" b="1" dirty="0">
                <a:solidFill>
                  <a:schemeClr val="accent1"/>
                </a:solidFill>
              </a:rPr>
              <a:t>Dataset</a:t>
            </a:r>
            <a:r>
              <a:rPr lang="en-US" sz="5400" b="1" dirty="0"/>
              <a:t> &amp;</a:t>
            </a:r>
          </a:p>
          <a:p>
            <a:pPr algn="r"/>
            <a:r>
              <a:rPr lang="en-AU" sz="5400" b="1" dirty="0"/>
              <a:t>Correction </a:t>
            </a:r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900B05-5EA2-6DB3-714F-EF1B810728E6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C49B23-6D17-9EEB-A41F-C08CAAC6F964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9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24641-2C6E-958F-C69E-F5E4299A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7FD056-1617-7D97-9EBF-4531108B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CCF43-7549-DE61-6751-1E7D358EE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1922125" cy="649121"/>
          </a:xfrm>
        </p:spPr>
        <p:txBody>
          <a:bodyPr/>
          <a:lstStyle/>
          <a:p>
            <a:r>
              <a:rPr lang="en-US" sz="3200" dirty="0"/>
              <a:t>Generating Parametric Context for Correction Dataset</a:t>
            </a:r>
            <a:endParaRPr lang="en-AU" sz="3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300AF3-D3B2-0305-8DD5-4B023BECB794}"/>
              </a:ext>
            </a:extLst>
          </p:cNvPr>
          <p:cNvGrpSpPr/>
          <p:nvPr/>
        </p:nvGrpSpPr>
        <p:grpSpPr>
          <a:xfrm>
            <a:off x="282929" y="1310445"/>
            <a:ext cx="7572204" cy="1733874"/>
            <a:chOff x="282929" y="1310445"/>
            <a:chExt cx="75722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0EDB143-8167-837D-4D46-75567D7E6D21}"/>
                </a:ext>
              </a:extLst>
            </p:cNvPr>
            <p:cNvSpPr/>
            <p:nvPr/>
          </p:nvSpPr>
          <p:spPr>
            <a:xfrm>
              <a:off x="282930" y="1772110"/>
              <a:ext cx="75722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an editor. Given a context, determine if it is true.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If not, give me the correct context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14EDCD-955D-D0B9-AF6E-11C0CE293511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932484-ECC5-0499-E6A1-BB1E470A5485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66D4F46-E43A-BD91-25DC-E820FE060786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Context: {new context}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123F03-90AC-67F2-6647-6B4C8E5EFCAB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A037A0-22D0-3A88-C9CC-1850315D87DB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A8F849-7D36-F1C4-B2D7-E783DCF6526C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That is incorrect. {parametric context}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1AA7BE-D3E7-4109-448A-978812AC514D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2462905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2A0E9-F1A3-1F3D-3747-4CF54DED0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9ADDD5-ACDE-46CF-E9E8-94CBF7B67CD7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A97CBF6-CC36-BB89-C482-FCD3C3F7A65A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Tell me more about {topic}.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427438E-E0E4-80E4-4418-153071FF0AAD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20D9-A0E2-4A48-C7A8-52C772FD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6BBB3-7035-A933-BC84-D16775AE01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Correction Dataset</a:t>
            </a:r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C51F610-F933-9546-FEF7-A807C0E9B14A}"/>
              </a:ext>
            </a:extLst>
          </p:cNvPr>
          <p:cNvGrpSpPr/>
          <p:nvPr/>
        </p:nvGrpSpPr>
        <p:grpSpPr>
          <a:xfrm>
            <a:off x="5128017" y="4613480"/>
            <a:ext cx="7572203" cy="1580285"/>
            <a:chOff x="5128017" y="4422414"/>
            <a:chExt cx="7572203" cy="158028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631F62-06B8-6582-88CE-222294E7C822}"/>
                </a:ext>
              </a:extLst>
            </p:cNvPr>
            <p:cNvSpPr/>
            <p:nvPr/>
          </p:nvSpPr>
          <p:spPr>
            <a:xfrm>
              <a:off x="5128017" y="4884046"/>
              <a:ext cx="7572203" cy="1118653"/>
            </a:xfrm>
            <a:prstGeom prst="roundRect">
              <a:avLst>
                <a:gd name="adj" fmla="val 26866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"It used to be believed that {</a:t>
              </a:r>
              <a:r>
                <a:rPr lang="en-US" b="1" dirty="0" err="1">
                  <a:solidFill>
                    <a:sysClr val="windowText" lastClr="000000"/>
                  </a:solidFill>
                </a:rPr>
                <a:t>parametric_context</a:t>
              </a:r>
              <a:r>
                <a:rPr lang="en-US" dirty="0">
                  <a:solidFill>
                    <a:sysClr val="windowText" lastClr="000000"/>
                  </a:solidFill>
                </a:rPr>
                <a:t>}, 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but recent findings show that {</a:t>
              </a:r>
              <a:r>
                <a:rPr lang="en-US" b="1" dirty="0" err="1">
                  <a:solidFill>
                    <a:sysClr val="windowText" lastClr="000000"/>
                  </a:solidFill>
                </a:rPr>
                <a:t>new_context</a:t>
              </a:r>
              <a:r>
                <a:rPr lang="en-US" dirty="0">
                  <a:solidFill>
                    <a:sysClr val="windowText" lastClr="000000"/>
                  </a:solidFill>
                </a:rPr>
                <a:t>}."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22C78A-D5FC-00AF-8E4E-91591C1FF3FC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190883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1DB9-EE26-EB4D-9F05-F297C6E44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A12D40-8B74-11DD-E869-8D569657C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21C8B7A6-D081-FAD5-9533-D86BBFEB3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A75456-3BEF-9B45-CB84-11700174E884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2.6</a:t>
            </a:r>
          </a:p>
          <a:p>
            <a:pPr algn="r"/>
            <a:r>
              <a:rPr lang="en-US" sz="5400" b="1" dirty="0" err="1"/>
              <a:t>Keypoints</a:t>
            </a:r>
            <a:endParaRPr lang="en-US" sz="5400" b="1" dirty="0"/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BA06A8-4616-9F73-805D-AC659E6236DE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1932CA-12EB-EA5D-9D3C-BB0EEE795541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9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5727B-13DF-7D71-BBAB-EBDAE68C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059E7-469A-470E-C6DA-C0F2A8E15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3CBA-7CB2-1CE2-3581-B46F8DD99F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</a:t>
            </a:r>
            <a:r>
              <a:rPr lang="en-US" dirty="0" err="1"/>
              <a:t>Keypoints</a:t>
            </a:r>
            <a:r>
              <a:rPr lang="en-US" dirty="0"/>
              <a:t> for </a:t>
            </a:r>
            <a:r>
              <a:rPr lang="en-US" dirty="0" err="1"/>
              <a:t>Keypoint</a:t>
            </a:r>
            <a:r>
              <a:rPr lang="en-US" dirty="0"/>
              <a:t>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825EAF-6D41-1953-465C-AA2390C5240C}"/>
              </a:ext>
            </a:extLst>
          </p:cNvPr>
          <p:cNvGrpSpPr/>
          <p:nvPr/>
        </p:nvGrpSpPr>
        <p:grpSpPr>
          <a:xfrm>
            <a:off x="282929" y="1310445"/>
            <a:ext cx="7572204" cy="3304101"/>
            <a:chOff x="282929" y="1310445"/>
            <a:chExt cx="7572204" cy="330410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9A7D4CF-C51C-D5DE-545D-4B83438038A0}"/>
                </a:ext>
              </a:extLst>
            </p:cNvPr>
            <p:cNvSpPr/>
            <p:nvPr/>
          </p:nvSpPr>
          <p:spPr>
            <a:xfrm>
              <a:off x="282930" y="1772110"/>
              <a:ext cx="7572203" cy="2842436"/>
            </a:xfrm>
            <a:prstGeom prst="roundRect">
              <a:avLst>
                <a:gd name="adj" fmla="val 947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an information extractor. Given a context, identify the important and informative parts of the text.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Use sequential string-number keys: "1", "2", "3", ...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- The number of key points is flexible — include as many as needed.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Return your response in valid JSON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735E2C-2FCF-0C30-2E63-8FB3AB0C4BA5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7C5FB8A-12A2-EBD2-ABA5-9D8018118463}"/>
              </a:ext>
            </a:extLst>
          </p:cNvPr>
          <p:cNvGrpSpPr/>
          <p:nvPr/>
        </p:nvGrpSpPr>
        <p:grpSpPr>
          <a:xfrm>
            <a:off x="282932" y="4808710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6D0184E-F7F9-3109-3D12-F0C181CA410A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Generate key points the following context: {context}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5D3F25-6128-1ABA-570F-58C8988F9F36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6FF2AF-1F7A-C024-2264-5C25ED25BF2E}"/>
              </a:ext>
            </a:extLst>
          </p:cNvPr>
          <p:cNvGrpSpPr/>
          <p:nvPr/>
        </p:nvGrpSpPr>
        <p:grpSpPr>
          <a:xfrm>
            <a:off x="5128017" y="6040539"/>
            <a:ext cx="7572203" cy="2854119"/>
            <a:chOff x="5128017" y="4422414"/>
            <a:chExt cx="7572203" cy="285411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C80DE20-C192-9209-E963-7C36F1B7B981}"/>
                </a:ext>
              </a:extLst>
            </p:cNvPr>
            <p:cNvSpPr/>
            <p:nvPr/>
          </p:nvSpPr>
          <p:spPr>
            <a:xfrm>
              <a:off x="5128017" y="4884046"/>
              <a:ext cx="7572203" cy="2392487"/>
            </a:xfrm>
            <a:prstGeom prst="roundRect">
              <a:avLst>
                <a:gd name="adj" fmla="val 1761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 </a:t>
              </a:r>
            </a:p>
            <a:p>
              <a:r>
                <a:rPr lang="en-AU" dirty="0">
                  <a:solidFill>
                    <a:sysClr val="windowText" lastClr="000000"/>
                  </a:solidFill>
                </a:rPr>
                <a:t>    “1”: {keypoint_1}, </a:t>
              </a:r>
            </a:p>
            <a:p>
              <a:r>
                <a:rPr lang="en-AU" dirty="0">
                  <a:solidFill>
                    <a:sysClr val="windowText" lastClr="000000"/>
                  </a:solidFill>
                </a:rPr>
                <a:t>    “2”: {keypoint_2}, </a:t>
              </a:r>
            </a:p>
            <a:p>
              <a:r>
                <a:rPr lang="en-AU" dirty="0">
                  <a:solidFill>
                    <a:sysClr val="windowText" lastClr="000000"/>
                  </a:solidFill>
                </a:rPr>
                <a:t>    … , </a:t>
              </a:r>
            </a:p>
            <a:p>
              <a:r>
                <a:rPr lang="en-AU" dirty="0">
                  <a:solidFill>
                    <a:sysClr val="windowText" lastClr="000000"/>
                  </a:solidFill>
                </a:rPr>
                <a:t>    “X”: {</a:t>
              </a:r>
              <a:r>
                <a:rPr lang="en-AU" dirty="0" err="1">
                  <a:solidFill>
                    <a:sysClr val="windowText" lastClr="000000"/>
                  </a:solidFill>
                </a:rPr>
                <a:t>keypoint_X</a:t>
              </a:r>
              <a:r>
                <a:rPr lang="en-AU" dirty="0">
                  <a:solidFill>
                    <a:sysClr val="windowText" lastClr="000000"/>
                  </a:solidFill>
                </a:rPr>
                <a:t>} </a:t>
              </a:r>
            </a:p>
            <a:p>
              <a:r>
                <a:rPr lang="en-AU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B5811A-0822-5D4B-51BD-6B42A0A878EE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876081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A32C7-6097-E625-A875-104A4067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BC149-D9A2-D29F-0029-9A251E09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38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1DE89-F73E-B9CC-F263-99E0CD6E4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Implication Dataset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4BDABC7-150F-9727-0E21-23FF05443CC8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CF28505-1C0A-6975-5FD0-F2EF27755401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Tell me more about {topic}.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F8723F-FD25-BE05-7E06-FA3F5E9E93B0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B0019B-3E86-C7B1-C295-E955EEE67248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0DD393A-4CA8-BABA-BA76-F67EC55A9D3D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</a:t>
              </a:r>
              <a:r>
                <a:rPr lang="en-AU" dirty="0" err="1">
                  <a:solidFill>
                    <a:sysClr val="windowText" lastClr="000000"/>
                  </a:solidFill>
                </a:rPr>
                <a:t>concatenated_keypoints</a:t>
              </a:r>
              <a:r>
                <a:rPr lang="en-AU" dirty="0">
                  <a:solidFill>
                    <a:sysClr val="windowText" lastClr="000000"/>
                  </a:solidFill>
                </a:rPr>
                <a:t>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DD07A3-A76B-DE80-F557-F440CE792057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38890489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3B9DC-20CE-5CE4-5AA9-57109A3C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2BF47A-FEB1-A508-83C9-78209623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7B94C3AC-17DA-5285-DC97-7C3EE182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D62200-8AAD-C133-54C1-52C62F1825B8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2.7</a:t>
            </a:r>
          </a:p>
          <a:p>
            <a:pPr algn="r"/>
            <a:r>
              <a:rPr lang="en-US" sz="5400" b="1" dirty="0"/>
              <a:t>Summary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Finetuning Dataset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A3EE7FF-1EB8-55CD-8B51-95A380B7D70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1A1E60-275E-40C6-8E58-4CE85FD9FAC0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72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77DDF-E038-509B-6873-EFFE49B9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3E5CB-09E8-5E55-D199-44054836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A303-0820-4B07-4592-5DABCD6DFC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A8959-1325-CB83-58C5-C020904422F4}"/>
              </a:ext>
            </a:extLst>
          </p:cNvPr>
          <p:cNvSpPr/>
          <p:nvPr/>
        </p:nvSpPr>
        <p:spPr>
          <a:xfrm>
            <a:off x="3479403" y="422619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78668A6-0FF8-2301-206B-A63482EF053D}"/>
              </a:ext>
            </a:extLst>
          </p:cNvPr>
          <p:cNvSpPr/>
          <p:nvPr/>
        </p:nvSpPr>
        <p:spPr>
          <a:xfrm>
            <a:off x="3479403" y="731991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Tokyo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99AAA-622F-AA32-0F53-B5BB3F776B85}"/>
              </a:ext>
            </a:extLst>
          </p:cNvPr>
          <p:cNvSpPr txBox="1"/>
          <p:nvPr/>
        </p:nvSpPr>
        <p:spPr>
          <a:xfrm>
            <a:off x="3479403" y="3764530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232B7-DF7B-C8F4-C5DF-534738592937}"/>
              </a:ext>
            </a:extLst>
          </p:cNvPr>
          <p:cNvSpPr txBox="1"/>
          <p:nvPr/>
        </p:nvSpPr>
        <p:spPr>
          <a:xfrm>
            <a:off x="3479403" y="6858250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A74041-7F63-9181-6A09-DE4E0A60B46B}"/>
              </a:ext>
            </a:extLst>
          </p:cNvPr>
          <p:cNvSpPr txBox="1"/>
          <p:nvPr/>
        </p:nvSpPr>
        <p:spPr>
          <a:xfrm>
            <a:off x="3713131" y="1716173"/>
            <a:ext cx="557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Original Parametric Answer</a:t>
            </a:r>
            <a:endParaRPr lang="en-AU" sz="3200" b="1" u="sng" dirty="0"/>
          </a:p>
        </p:txBody>
      </p:sp>
    </p:spTree>
    <p:extLst>
      <p:ext uri="{BB962C8B-B14F-4D97-AF65-F5344CB8AC3E}">
        <p14:creationId xmlns:p14="http://schemas.microsoft.com/office/powerpoint/2010/main" val="462889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4C898-F09F-3138-50BB-66F46794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E83CD-4515-7883-6EA8-82312452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27338-6573-760D-A481-C08708C890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Generating Summaries for Summary Dataset</a:t>
            </a:r>
            <a:endParaRPr lang="en-AU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4DE4E5-409B-B444-8BBC-BC5B95E97B92}"/>
              </a:ext>
            </a:extLst>
          </p:cNvPr>
          <p:cNvGrpSpPr/>
          <p:nvPr/>
        </p:nvGrpSpPr>
        <p:grpSpPr>
          <a:xfrm>
            <a:off x="282929" y="1310445"/>
            <a:ext cx="7572204" cy="1733874"/>
            <a:chOff x="282929" y="1310445"/>
            <a:chExt cx="7572204" cy="173387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A7A464-9E41-B4F6-064F-A4FFF070552E}"/>
                </a:ext>
              </a:extLst>
            </p:cNvPr>
            <p:cNvSpPr/>
            <p:nvPr/>
          </p:nvSpPr>
          <p:spPr>
            <a:xfrm>
              <a:off x="282930" y="1772110"/>
              <a:ext cx="7572203" cy="1272209"/>
            </a:xfrm>
            <a:prstGeom prst="roundRect">
              <a:avLst>
                <a:gd name="adj" fmla="val 28322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You are a </a:t>
              </a:r>
              <a:r>
                <a:rPr lang="en-US" dirty="0" err="1">
                  <a:solidFill>
                    <a:schemeClr val="tx1"/>
                  </a:solidFill>
                </a:rPr>
                <a:t>summariser</a:t>
              </a:r>
              <a:r>
                <a:rPr lang="en-US" dirty="0">
                  <a:solidFill>
                    <a:schemeClr val="tx1"/>
                  </a:solidFill>
                </a:rPr>
                <a:t>. Given a context, your task is to </a:t>
              </a:r>
              <a:r>
                <a:rPr lang="en-US" dirty="0" err="1">
                  <a:solidFill>
                    <a:schemeClr val="tx1"/>
                  </a:solidFill>
                </a:rPr>
                <a:t>summarise</a:t>
              </a:r>
              <a:r>
                <a:rPr lang="en-US" dirty="0">
                  <a:solidFill>
                    <a:schemeClr val="tx1"/>
                  </a:solidFill>
                </a:rPr>
                <a:t> the context given. Do not attempt to correct the context, just </a:t>
              </a:r>
              <a:r>
                <a:rPr lang="en-US" dirty="0" err="1">
                  <a:solidFill>
                    <a:schemeClr val="tx1"/>
                  </a:solidFill>
                </a:rPr>
                <a:t>summarise</a:t>
              </a:r>
              <a:r>
                <a:rPr lang="en-US" dirty="0">
                  <a:solidFill>
                    <a:schemeClr val="tx1"/>
                  </a:solidFill>
                </a:rPr>
                <a:t> it as it is.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17888D-D8A3-7B32-CFD4-5F90DD572AEC}"/>
                </a:ext>
              </a:extLst>
            </p:cNvPr>
            <p:cNvSpPr txBox="1"/>
            <p:nvPr/>
          </p:nvSpPr>
          <p:spPr>
            <a:xfrm>
              <a:off x="282929" y="1310445"/>
              <a:ext cx="2409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System Prompt:</a:t>
              </a:r>
              <a:endParaRPr lang="en-AU" sz="2400" dirty="0" err="1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1E491F-EE6B-CF8D-8390-8DEAB8654A70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52B9742-DFD0-426D-ADF8-2AD7487015E6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Generate a summary for the following context: {context}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86A530-F908-0528-1472-DA1AA525E823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9A89107-352A-1E56-9362-D01DC528FA4B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C8B2110-CD42-E66D-813C-2014FAF3C2BF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{summary}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1711F2C-6F3E-5C82-94CC-2C164A4FF97C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631CB7-9F93-0DA5-46C1-99C0B6D8CC2C}"/>
              </a:ext>
            </a:extLst>
          </p:cNvPr>
          <p:cNvGrpSpPr/>
          <p:nvPr/>
        </p:nvGrpSpPr>
        <p:grpSpPr>
          <a:xfrm>
            <a:off x="282929" y="5916861"/>
            <a:ext cx="7572203" cy="1280032"/>
            <a:chOff x="282929" y="5630246"/>
            <a:chExt cx="7572203" cy="128003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A7D98CE-3858-D673-D3AE-C7DFABF92E2C}"/>
                </a:ext>
              </a:extLst>
            </p:cNvPr>
            <p:cNvSpPr/>
            <p:nvPr/>
          </p:nvSpPr>
          <p:spPr>
            <a:xfrm>
              <a:off x="282929" y="6091911"/>
              <a:ext cx="7572203" cy="818367"/>
            </a:xfrm>
            <a:prstGeom prst="roundRect">
              <a:avLst>
                <a:gd name="adj" fmla="val 3641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"Great! Now, can you </a:t>
              </a:r>
              <a:r>
                <a:rPr lang="en-US" dirty="0" err="1">
                  <a:solidFill>
                    <a:schemeClr val="tx1"/>
                  </a:solidFill>
                </a:rPr>
                <a:t>summarise</a:t>
              </a:r>
              <a:r>
                <a:rPr lang="en-US" dirty="0">
                  <a:solidFill>
                    <a:schemeClr val="tx1"/>
                  </a:solidFill>
                </a:rPr>
                <a:t> it again, with different style and use of words?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F82EA-1600-65DA-7C26-A7A7E4B3E3B9}"/>
                </a:ext>
              </a:extLst>
            </p:cNvPr>
            <p:cNvSpPr txBox="1"/>
            <p:nvPr/>
          </p:nvSpPr>
          <p:spPr>
            <a:xfrm>
              <a:off x="282929" y="5630246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7AFA04-D149-663E-AC59-399F5DF093B6}"/>
              </a:ext>
            </a:extLst>
          </p:cNvPr>
          <p:cNvGrpSpPr/>
          <p:nvPr/>
        </p:nvGrpSpPr>
        <p:grpSpPr>
          <a:xfrm>
            <a:off x="5128016" y="7462642"/>
            <a:ext cx="7572203" cy="1049200"/>
            <a:chOff x="5128016" y="7068942"/>
            <a:chExt cx="7572203" cy="10492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866442A-0C88-1EEE-03F6-77FAB6C5A395}"/>
                </a:ext>
              </a:extLst>
            </p:cNvPr>
            <p:cNvSpPr/>
            <p:nvPr/>
          </p:nvSpPr>
          <p:spPr>
            <a:xfrm>
              <a:off x="5128016" y="7542142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{summary}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22FF90-A442-DB5E-6F5A-9C545744F329}"/>
                </a:ext>
              </a:extLst>
            </p:cNvPr>
            <p:cNvSpPr txBox="1"/>
            <p:nvPr/>
          </p:nvSpPr>
          <p:spPr>
            <a:xfrm>
              <a:off x="5128017" y="7068942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679017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4007E-EBA0-3765-6198-25B8D4D14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CF0A3-B9D8-185F-4B3F-2DBBB8C7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81F7-6A43-4BC3-01A8-06F2B4CCD9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903379" cy="649121"/>
          </a:xfrm>
        </p:spPr>
        <p:txBody>
          <a:bodyPr/>
          <a:lstStyle/>
          <a:p>
            <a:r>
              <a:rPr lang="en-US" dirty="0"/>
              <a:t>Summary Dataset</a:t>
            </a:r>
            <a:endParaRPr lang="en-AU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69A2FDF-05E3-8899-E41A-E9055A63B64A}"/>
              </a:ext>
            </a:extLst>
          </p:cNvPr>
          <p:cNvGrpSpPr/>
          <p:nvPr/>
        </p:nvGrpSpPr>
        <p:grpSpPr>
          <a:xfrm>
            <a:off x="282932" y="3310067"/>
            <a:ext cx="7572203" cy="1037665"/>
            <a:chOff x="282932" y="3214518"/>
            <a:chExt cx="7572203" cy="10376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95D9D3A-D83D-EA7E-DE2B-0B91C4DB0835}"/>
                </a:ext>
              </a:extLst>
            </p:cNvPr>
            <p:cNvSpPr/>
            <p:nvPr/>
          </p:nvSpPr>
          <p:spPr>
            <a:xfrm>
              <a:off x="282932" y="3676183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Tell me more about {topic}.</a:t>
              </a:r>
              <a:endParaRPr lang="en-AU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A1BE97-A4F8-52AC-3FC7-59D28D1AA841}"/>
                </a:ext>
              </a:extLst>
            </p:cNvPr>
            <p:cNvSpPr txBox="1"/>
            <p:nvPr/>
          </p:nvSpPr>
          <p:spPr>
            <a:xfrm>
              <a:off x="282932" y="3214518"/>
              <a:ext cx="23490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 Prompt:</a:t>
              </a:r>
              <a:endParaRPr lang="en-AU" sz="2400" dirty="0" err="1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3DBA8A-62B2-DB69-5ED1-1658286488A6}"/>
              </a:ext>
            </a:extLst>
          </p:cNvPr>
          <p:cNvGrpSpPr/>
          <p:nvPr/>
        </p:nvGrpSpPr>
        <p:grpSpPr>
          <a:xfrm>
            <a:off x="5128017" y="4613480"/>
            <a:ext cx="7572203" cy="1037633"/>
            <a:chOff x="5128017" y="4422414"/>
            <a:chExt cx="7572203" cy="10376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AA235F0-B036-DDE4-CAE5-A9663A9E3899}"/>
                </a:ext>
              </a:extLst>
            </p:cNvPr>
            <p:cNvSpPr/>
            <p:nvPr/>
          </p:nvSpPr>
          <p:spPr>
            <a:xfrm>
              <a:off x="5128017" y="4884047"/>
              <a:ext cx="7572203" cy="5760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AU" dirty="0">
                  <a:solidFill>
                    <a:sysClr val="windowText" lastClr="000000"/>
                  </a:solidFill>
                </a:rPr>
                <a:t>Sure! {summary}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36E64-BA99-C6A4-CE30-10C6DD3C7A9E}"/>
                </a:ext>
              </a:extLst>
            </p:cNvPr>
            <p:cNvSpPr txBox="1"/>
            <p:nvPr/>
          </p:nvSpPr>
          <p:spPr>
            <a:xfrm>
              <a:off x="5128017" y="4422414"/>
              <a:ext cx="29811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Assistant Output:</a:t>
              </a:r>
              <a:endParaRPr lang="en-AU" sz="2400" dirty="0" err="1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DA3EDB-B186-74F5-2476-544D0209731F}"/>
              </a:ext>
            </a:extLst>
          </p:cNvPr>
          <p:cNvSpPr/>
          <p:nvPr/>
        </p:nvSpPr>
        <p:spPr>
          <a:xfrm>
            <a:off x="5191790" y="6845643"/>
            <a:ext cx="2619632" cy="679622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x10 per context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323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103AD-E107-D8BF-8356-7E646984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BB1CD9-863A-BD97-F1EA-F86556BAE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36E15BB1-A1CE-6068-42E3-FCF08C13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4D07C5-4E95-0A6C-649D-9F5C5C54A59B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3</a:t>
            </a:r>
          </a:p>
          <a:p>
            <a:pPr algn="r"/>
            <a:r>
              <a:rPr lang="en-US" sz="5400" b="1" dirty="0"/>
              <a:t>Evaluation</a:t>
            </a:r>
          </a:p>
          <a:p>
            <a:pPr algn="r"/>
            <a:endParaRPr lang="en-AU" sz="54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923B14-FE0E-7AFA-92FA-66E14FBC45B3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EF02976-D96C-8AC2-6FA2-CE7E31245D37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4948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A46BF-BEAA-A9FC-961C-E86354EF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0BA5B-525C-06B1-37C1-10D25C5B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F60D4E84-44E2-04B6-5918-7ED6E40E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D2D558-E865-F0DE-A280-EF97F6A1BAEE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3.1.1</a:t>
            </a:r>
          </a:p>
          <a:p>
            <a:pPr algn="r"/>
            <a:r>
              <a:rPr lang="en-US" sz="5400" b="1" dirty="0"/>
              <a:t>Context Accuracy vs. </a:t>
            </a:r>
          </a:p>
          <a:p>
            <a:pPr algn="r"/>
            <a:r>
              <a:rPr lang="en-US" sz="5400" b="1" dirty="0"/>
              <a:t>Parametric Accuracy</a:t>
            </a:r>
            <a:endParaRPr lang="en-AU" sz="54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DAA7EDC-1406-4663-6EE5-74EFAFBC36A0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5970B1-E885-F950-AE73-196422DB884B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12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4D93D-527E-295E-2DD8-0CBBE5C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73033-55C1-07BF-FFE3-67087CDA4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Context vs Parametric Accuracies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CA854F-64C9-43BE-B698-BA1C5FEBEF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855311"/>
              </p:ext>
            </p:extLst>
          </p:nvPr>
        </p:nvGraphicFramePr>
        <p:xfrm>
          <a:off x="4481679" y="3710624"/>
          <a:ext cx="4039854" cy="243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CD5DE80-9AB2-47B0-A501-231239EE7E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534028"/>
              </p:ext>
            </p:extLst>
          </p:nvPr>
        </p:nvGraphicFramePr>
        <p:xfrm>
          <a:off x="8771312" y="3660408"/>
          <a:ext cx="4039853" cy="24311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CFE4D4B-A4F2-4D6E-95CC-62509C951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064635"/>
              </p:ext>
            </p:extLst>
          </p:nvPr>
        </p:nvGraphicFramePr>
        <p:xfrm>
          <a:off x="8771312" y="6260306"/>
          <a:ext cx="4084549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98F6C32-C74B-4DA9-ADDF-0D7D27B2D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374810"/>
              </p:ext>
            </p:extLst>
          </p:nvPr>
        </p:nvGraphicFramePr>
        <p:xfrm>
          <a:off x="147352" y="6221412"/>
          <a:ext cx="4084549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F9F5478-4EB1-4AAD-B49E-8FA6BCF09D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907358"/>
              </p:ext>
            </p:extLst>
          </p:nvPr>
        </p:nvGraphicFramePr>
        <p:xfrm>
          <a:off x="4459331" y="6260306"/>
          <a:ext cx="4084550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6CE6E4-0586-4DFB-9FC4-0A37C1FCC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112337"/>
              </p:ext>
            </p:extLst>
          </p:nvPr>
        </p:nvGraphicFramePr>
        <p:xfrm>
          <a:off x="8771312" y="1180389"/>
          <a:ext cx="4084549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5BA272-9A66-4511-84A1-93652F7B8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0017"/>
              </p:ext>
            </p:extLst>
          </p:nvPr>
        </p:nvGraphicFramePr>
        <p:xfrm>
          <a:off x="4459331" y="1180389"/>
          <a:ext cx="4084551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995BB-4DDA-17C5-8758-AFA9ACC696E8}"/>
              </a:ext>
            </a:extLst>
          </p:cNvPr>
          <p:cNvCxnSpPr/>
          <p:nvPr/>
        </p:nvCxnSpPr>
        <p:spPr>
          <a:xfrm>
            <a:off x="0" y="6221412"/>
            <a:ext cx="13003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8BB29D-D1AE-4479-B481-1C6E15BCAC7C}"/>
              </a:ext>
            </a:extLst>
          </p:cNvPr>
          <p:cNvCxnSpPr/>
          <p:nvPr/>
        </p:nvCxnSpPr>
        <p:spPr>
          <a:xfrm>
            <a:off x="-2" y="3629835"/>
            <a:ext cx="13003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8A9D4A5-DF1F-4A98-B6CA-B5F2D4E6A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092546"/>
              </p:ext>
            </p:extLst>
          </p:nvPr>
        </p:nvGraphicFramePr>
        <p:xfrm>
          <a:off x="214218" y="3711819"/>
          <a:ext cx="3950815" cy="243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59328D8-5FC2-8087-F111-0AD04B423810}"/>
              </a:ext>
            </a:extLst>
          </p:cNvPr>
          <p:cNvSpPr txBox="1"/>
          <p:nvPr/>
        </p:nvSpPr>
        <p:spPr>
          <a:xfrm>
            <a:off x="824082" y="1808200"/>
            <a:ext cx="27310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 Qwen3-4B</a:t>
            </a:r>
          </a:p>
          <a:p>
            <a:r>
              <a:rPr lang="en-US" sz="2400" dirty="0"/>
              <a:t>Temperature: 0.6</a:t>
            </a:r>
            <a:endParaRPr lang="en-AU" sz="2400" dirty="0" err="1"/>
          </a:p>
        </p:txBody>
      </p:sp>
    </p:spTree>
    <p:extLst>
      <p:ext uri="{BB962C8B-B14F-4D97-AF65-F5344CB8AC3E}">
        <p14:creationId xmlns:p14="http://schemas.microsoft.com/office/powerpoint/2010/main" val="68980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E3F8-B8D3-4C38-423D-35703F00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E79DB-37D8-C221-E3A7-26089609B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E82ACC15-5430-613C-570B-4C012B1BC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32DF4-6049-BA55-F305-695580FAEDEA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3.2.1</a:t>
            </a:r>
          </a:p>
          <a:p>
            <a:pPr algn="r"/>
            <a:r>
              <a:rPr lang="en-US" sz="5400" b="1" dirty="0"/>
              <a:t>Overwrite Accuracy</a:t>
            </a:r>
            <a:endParaRPr lang="en-AU" sz="5400" b="1" dirty="0">
              <a:solidFill>
                <a:schemeClr val="accent1"/>
              </a:solidFill>
            </a:endParaRP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Evaluation</a:t>
            </a:r>
            <a:endParaRPr lang="en-US" sz="5400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CB9AB1-E9A6-A955-872E-C4B6351EF869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B515CA0-51A9-90D2-678C-A52EB7881F6F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0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6D2AAF-EC5C-611E-9333-11246D77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84F57-687C-48FF-55A7-C39B7477F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Initial Overwrite Accuracies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B40FB8-B8DC-4FCD-A9A1-8AB32FAE0E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589092"/>
              </p:ext>
            </p:extLst>
          </p:nvPr>
        </p:nvGraphicFramePr>
        <p:xfrm>
          <a:off x="265906" y="2171231"/>
          <a:ext cx="6235700" cy="54095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F8591F-884F-82FF-A2C2-DE97876A5C0F}"/>
              </a:ext>
            </a:extLst>
          </p:cNvPr>
          <p:cNvSpPr txBox="1"/>
          <p:nvPr/>
        </p:nvSpPr>
        <p:spPr>
          <a:xfrm>
            <a:off x="6916848" y="2059850"/>
            <a:ext cx="57152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Overwrite accuracies remained low (&lt;18%) after initial training.</a:t>
            </a:r>
          </a:p>
          <a:p>
            <a:endParaRPr lang="en-US" sz="2400" dirty="0"/>
          </a:p>
          <a:p>
            <a:r>
              <a:rPr lang="en-US" sz="2400" dirty="0"/>
              <a:t>We decided to increase training epochs to evaluate performance gains under saturation.</a:t>
            </a:r>
          </a:p>
          <a:p>
            <a:endParaRPr lang="en-US" sz="2400" dirty="0"/>
          </a:p>
          <a:p>
            <a:r>
              <a:rPr lang="en-AU" sz="2400" dirty="0"/>
              <a:t>Two highest performing FT methods: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Ten-</a:t>
            </a:r>
            <a:r>
              <a:rPr lang="en-AU" sz="2400" dirty="0" err="1"/>
              <a:t>keypoints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Summary</a:t>
            </a:r>
          </a:p>
          <a:p>
            <a:pPr marL="457200" indent="-457200">
              <a:buFont typeface="+mj-lt"/>
              <a:buAutoNum type="arabicPeriod"/>
            </a:pPr>
            <a:endParaRPr lang="en-AU" sz="2400" dirty="0"/>
          </a:p>
          <a:p>
            <a:r>
              <a:rPr lang="en-AU" sz="2400" dirty="0"/>
              <a:t>Due to time constraints, we chose Summary, which aligns best with </a:t>
            </a:r>
            <a:r>
              <a:rPr lang="en-US" sz="2400" dirty="0"/>
              <a:t>the System2-Finetuning framework (paraphrase / implication / QA)</a:t>
            </a:r>
          </a:p>
          <a:p>
            <a:endParaRPr lang="en-US" sz="2400" dirty="0"/>
          </a:p>
          <a:p>
            <a:r>
              <a:rPr lang="en-US" sz="2400" dirty="0"/>
              <a:t>*</a:t>
            </a:r>
            <a:r>
              <a:rPr lang="en-US" sz="2400" dirty="0" err="1"/>
              <a:t>tenkeypoints</a:t>
            </a:r>
            <a:r>
              <a:rPr lang="en-US" sz="2400" dirty="0"/>
              <a:t> has poor context accuracy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865113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D6F4-7D0B-8F4A-B49F-D6538D575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4A393-59FC-77E0-D2A5-62A26F1B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8354-159A-D2AC-BCBA-2611EE963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Summary1000 Dataset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AABD38-40C7-B246-3E6D-E6CA12513C7C}"/>
              </a:ext>
            </a:extLst>
          </p:cNvPr>
          <p:cNvSpPr txBox="1"/>
          <p:nvPr/>
        </p:nvSpPr>
        <p:spPr>
          <a:xfrm>
            <a:off x="801887" y="2007791"/>
            <a:ext cx="1139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What Sys2-Finetuning Paper did: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5 Splits: </a:t>
            </a:r>
            <a:r>
              <a:rPr lang="en-AU" sz="2400" u="sng" dirty="0"/>
              <a:t>Math / Coding / Discoveries / Leaderboards /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Per Split: </a:t>
            </a:r>
            <a:r>
              <a:rPr lang="en-AU" sz="2400" dirty="0">
                <a:solidFill>
                  <a:schemeClr val="accent1"/>
                </a:solidFill>
              </a:rPr>
              <a:t>15 × 1024 = 15360 rows</a:t>
            </a:r>
            <a:r>
              <a:rPr lang="en-AU" sz="2400" dirty="0"/>
              <a:t> (conversations)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Trained for 4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Saved 80 checkpoints throughout the runs</a:t>
            </a:r>
            <a:endParaRPr lang="en-AU" sz="24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295209-91DD-DD0E-2729-80F3EAF00396}"/>
              </a:ext>
            </a:extLst>
          </p:cNvPr>
          <p:cNvSpPr txBox="1"/>
          <p:nvPr/>
        </p:nvSpPr>
        <p:spPr>
          <a:xfrm>
            <a:off x="801886" y="5718929"/>
            <a:ext cx="1139944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/>
              <a:t>In order to replicate the paper’s methods, we altered the original CPI Dataset: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3 Splits: </a:t>
            </a:r>
            <a:r>
              <a:rPr lang="en-US" sz="2400" u="sng" dirty="0"/>
              <a:t>Biographies / Capitals / World 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Per Split: </a:t>
            </a:r>
            <a:r>
              <a:rPr lang="en-AU" sz="2400" dirty="0">
                <a:solidFill>
                  <a:schemeClr val="accent1"/>
                </a:solidFill>
              </a:rPr>
              <a:t>15 contexts × 1000 summaries = 15000 rows</a:t>
            </a:r>
            <a:r>
              <a:rPr lang="en-AU" sz="2400" dirty="0"/>
              <a:t> (conversations)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Train for 4 epochs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Save 19 checkpoints throughout the runs (400-step intervals out of 7500 steps)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BDFE61-23F8-844A-6FBD-6FFAF51DDE18}"/>
              </a:ext>
            </a:extLst>
          </p:cNvPr>
          <p:cNvCxnSpPr>
            <a:cxnSpLocks/>
          </p:cNvCxnSpPr>
          <p:nvPr/>
        </p:nvCxnSpPr>
        <p:spPr>
          <a:xfrm>
            <a:off x="354696" y="4876006"/>
            <a:ext cx="122938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710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15184D2-9DE0-7F12-0319-767E1B161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456665"/>
              </p:ext>
            </p:extLst>
          </p:nvPr>
        </p:nvGraphicFramePr>
        <p:xfrm>
          <a:off x="0" y="1967045"/>
          <a:ext cx="4064400" cy="249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68BD9A-1CF4-2DFA-FED4-64464EBC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90A40-74D4-29D5-3712-650BB9FB0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Overwrite Accuracies (Summary1000)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A4C68F-B49B-440B-962A-56CA5094E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954971"/>
              </p:ext>
            </p:extLst>
          </p:nvPr>
        </p:nvGraphicFramePr>
        <p:xfrm>
          <a:off x="8938814" y="1972818"/>
          <a:ext cx="4064400" cy="249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621027-43AE-42F6-BA73-6E35D55C9E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18338"/>
              </p:ext>
            </p:extLst>
          </p:nvPr>
        </p:nvGraphicFramePr>
        <p:xfrm>
          <a:off x="4469407" y="1967045"/>
          <a:ext cx="4064400" cy="249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2686575-54C6-44DF-A548-B5A5E4AF3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5818487"/>
              </p:ext>
            </p:extLst>
          </p:nvPr>
        </p:nvGraphicFramePr>
        <p:xfrm>
          <a:off x="4469406" y="5299504"/>
          <a:ext cx="4180324" cy="2498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582725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86431-58CD-0638-D487-AED3B015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C497D-F09F-37E3-DBB0-56733E7F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49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A923-2725-E90D-3DBE-B8691444C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Overall Overwrite Accuracies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742FDBB-FE69-4F81-B185-85D7A1FDA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44246"/>
              </p:ext>
            </p:extLst>
          </p:nvPr>
        </p:nvGraphicFramePr>
        <p:xfrm>
          <a:off x="0" y="2246818"/>
          <a:ext cx="6501606" cy="523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3DA9D0E-D7BC-4101-AE04-FEA3F1BCAB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254236"/>
              </p:ext>
            </p:extLst>
          </p:nvPr>
        </p:nvGraphicFramePr>
        <p:xfrm>
          <a:off x="6501613" y="2248549"/>
          <a:ext cx="6501600" cy="503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E8375CE-DBF4-1603-98B2-A456FCFEC366}"/>
              </a:ext>
            </a:extLst>
          </p:cNvPr>
          <p:cNvSpPr txBox="1"/>
          <p:nvPr/>
        </p:nvSpPr>
        <p:spPr>
          <a:xfrm>
            <a:off x="7247467" y="3702569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world facts</a:t>
            </a:r>
            <a:endParaRPr lang="en-AU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C9E129-3C78-6EF6-3D53-369C1403C058}"/>
              </a:ext>
            </a:extLst>
          </p:cNvPr>
          <p:cNvSpPr txBox="1"/>
          <p:nvPr/>
        </p:nvSpPr>
        <p:spPr>
          <a:xfrm>
            <a:off x="11768667" y="5222732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capitals</a:t>
            </a:r>
            <a:endParaRPr lang="en-AU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579E5-F287-DBD2-1BD5-8B114159AA4C}"/>
              </a:ext>
            </a:extLst>
          </p:cNvPr>
          <p:cNvSpPr txBox="1"/>
          <p:nvPr/>
        </p:nvSpPr>
        <p:spPr>
          <a:xfrm>
            <a:off x="11978746" y="6284104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biographies</a:t>
            </a:r>
            <a:endParaRPr lang="en-AU" sz="1200" dirty="0" err="1"/>
          </a:p>
        </p:txBody>
      </p:sp>
    </p:spTree>
    <p:extLst>
      <p:ext uri="{BB962C8B-B14F-4D97-AF65-F5344CB8AC3E}">
        <p14:creationId xmlns:p14="http://schemas.microsoft.com/office/powerpoint/2010/main" val="192687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304C-9D15-98B0-7CD7-8B07822B7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0C1A9E-0B7E-5523-002F-5EC6319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97455-2C83-512F-D421-EBD85FEC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FB207E-3270-C7E9-34C8-348E60C29343}"/>
              </a:ext>
            </a:extLst>
          </p:cNvPr>
          <p:cNvSpPr/>
          <p:nvPr/>
        </p:nvSpPr>
        <p:spPr>
          <a:xfrm>
            <a:off x="3479403" y="422619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2539B2-A060-2A0B-6E12-21EE6477EBF5}"/>
              </a:ext>
            </a:extLst>
          </p:cNvPr>
          <p:cNvSpPr/>
          <p:nvPr/>
        </p:nvSpPr>
        <p:spPr>
          <a:xfrm>
            <a:off x="3479403" y="731991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Osaka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7B77D6-0A99-2F1E-95A8-28F61D6A621F}"/>
              </a:ext>
            </a:extLst>
          </p:cNvPr>
          <p:cNvSpPr txBox="1"/>
          <p:nvPr/>
        </p:nvSpPr>
        <p:spPr>
          <a:xfrm>
            <a:off x="3479403" y="3764530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2F781-E709-C2CE-37F5-DA0223819C18}"/>
              </a:ext>
            </a:extLst>
          </p:cNvPr>
          <p:cNvSpPr txBox="1"/>
          <p:nvPr/>
        </p:nvSpPr>
        <p:spPr>
          <a:xfrm>
            <a:off x="3479403" y="6858250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9B8E22-372B-DDFB-9C45-9062E1558DFC}"/>
              </a:ext>
            </a:extLst>
          </p:cNvPr>
          <p:cNvSpPr txBox="1"/>
          <p:nvPr/>
        </p:nvSpPr>
        <p:spPr>
          <a:xfrm>
            <a:off x="4197509" y="1716173"/>
            <a:ext cx="460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Overwrite Accuracy</a:t>
            </a:r>
            <a:endParaRPr lang="en-AU" sz="3200" b="1" u="sng" dirty="0"/>
          </a:p>
        </p:txBody>
      </p:sp>
    </p:spTree>
    <p:extLst>
      <p:ext uri="{BB962C8B-B14F-4D97-AF65-F5344CB8AC3E}">
        <p14:creationId xmlns:p14="http://schemas.microsoft.com/office/powerpoint/2010/main" val="1507933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9AB7C-68F1-BD99-A51C-C35032CF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698D2-580D-60C5-BCFD-87851F960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9F53E339-9DFB-1B28-013F-4C477D54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8C1F5E-E60A-7EB3-2603-4239DF9ED15D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3.1.2</a:t>
            </a:r>
          </a:p>
          <a:p>
            <a:pPr algn="r"/>
            <a:r>
              <a:rPr lang="en-US" sz="5400" b="1" dirty="0"/>
              <a:t>Instruction Following </a:t>
            </a:r>
          </a:p>
          <a:p>
            <a:pPr algn="r"/>
            <a:r>
              <a:rPr lang="en-AU" sz="5400" b="1" dirty="0">
                <a:solidFill>
                  <a:schemeClr val="accent1"/>
                </a:solidFill>
              </a:rPr>
              <a:t>Evaluation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42ED02-9073-8F6A-79C7-F1435A39E578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4B8D7D-2175-4FF2-C4A3-756E5EB42559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351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CD728E-00BB-0EAE-CEC4-3F25D98D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4FCA-B929-B82C-5D3E-3E8F0431A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IFEval</a:t>
            </a:r>
            <a:r>
              <a:rPr lang="en-US" dirty="0"/>
              <a:t> Dataset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2D7EB-A383-9A62-A11A-82931B9EA439}"/>
              </a:ext>
            </a:extLst>
          </p:cNvPr>
          <p:cNvSpPr txBox="1"/>
          <p:nvPr/>
        </p:nvSpPr>
        <p:spPr>
          <a:xfrm>
            <a:off x="997021" y="6272810"/>
            <a:ext cx="3779241" cy="4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Prompt-Level Accuracy</a:t>
            </a:r>
            <a:endParaRPr lang="en-AU" sz="2400" b="1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364289-DB72-B4B1-C787-0F743D65FC6D}"/>
              </a:ext>
            </a:extLst>
          </p:cNvPr>
          <p:cNvSpPr txBox="1"/>
          <p:nvPr/>
        </p:nvSpPr>
        <p:spPr>
          <a:xfrm>
            <a:off x="997021" y="7568479"/>
            <a:ext cx="412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Instruction-Level Accuracy</a:t>
            </a:r>
            <a:endParaRPr lang="en-AU" sz="2400" b="1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B7B80-BA8D-234D-ED7C-ACCDE6F0B029}"/>
              </a:ext>
            </a:extLst>
          </p:cNvPr>
          <p:cNvSpPr txBox="1"/>
          <p:nvPr/>
        </p:nvSpPr>
        <p:spPr>
          <a:xfrm>
            <a:off x="997021" y="6840341"/>
            <a:ext cx="11009169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percentage of prompts that all verifiable instructions in each prompt are followed.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30322-E5F5-0D9C-DC57-C480E2FEE06A}"/>
              </a:ext>
            </a:extLst>
          </p:cNvPr>
          <p:cNvSpPr txBox="1"/>
          <p:nvPr/>
        </p:nvSpPr>
        <p:spPr>
          <a:xfrm>
            <a:off x="997021" y="8136012"/>
            <a:ext cx="7845578" cy="42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percentage of verifiable instructions that are followed.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0C037-0330-880A-37DE-0AACF6CF453C}"/>
              </a:ext>
            </a:extLst>
          </p:cNvPr>
          <p:cNvSpPr txBox="1"/>
          <p:nvPr/>
        </p:nvSpPr>
        <p:spPr>
          <a:xfrm>
            <a:off x="997021" y="1325376"/>
            <a:ext cx="11009168" cy="452431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spcAft>
                <a:spcPts val="1200"/>
              </a:spcAft>
            </a:pP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"prompt"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"Write a 300+ word summary of the 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wikipedia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 page 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https://en.wikipedia.org/wiki/Raymond_III,_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Count_of_Tripoli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. Do not use any commas and highlight at least 3 sections that has titles in markdown format, for example *highlighted section part 1*, *highlighted section part 2*, *highlighted section part 3*."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spcAft>
                <a:spcPts val="1200"/>
              </a:spcAft>
            </a:pP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instruction_id_list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punctuation:no_comma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688CC"/>
                </a:solidFill>
                <a:latin typeface="Consolas" panose="020B0609020204030204" pitchFamily="49" charset="0"/>
              </a:rPr>
              <a:t> 						 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detectable_format:number_highlighted_sections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			 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length_constraints:number_words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[ {}, </a:t>
            </a:r>
          </a:p>
          <a:p>
            <a:r>
              <a:rPr lang="en-US" dirty="0">
                <a:solidFill>
                  <a:srgbClr val="6688CC"/>
                </a:solidFill>
                <a:latin typeface="Consolas" panose="020B0609020204030204" pitchFamily="49" charset="0"/>
              </a:rPr>
              <a:t>	     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num_highlights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}, </a:t>
            </a:r>
            <a:endParaRPr lang="en-US" dirty="0">
              <a:solidFill>
                <a:srgbClr val="6688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	     {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"relation"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2AA44"/>
                </a:solidFill>
                <a:effectLst/>
                <a:latin typeface="Consolas" panose="020B0609020204030204" pitchFamily="49" charset="0"/>
              </a:rPr>
              <a:t>"at least"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1" dirty="0" err="1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num_words</a:t>
            </a:r>
            <a:r>
              <a:rPr lang="en-US" b="0" i="1" dirty="0">
                <a:solidFill>
                  <a:srgbClr val="9966B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F280D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US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  <a:t>} ]</a:t>
            </a:r>
          </a:p>
        </p:txBody>
      </p:sp>
    </p:spTree>
    <p:extLst>
      <p:ext uri="{BB962C8B-B14F-4D97-AF65-F5344CB8AC3E}">
        <p14:creationId xmlns:p14="http://schemas.microsoft.com/office/powerpoint/2010/main" val="13114864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639B4-668B-B4F8-CE89-4B6C347B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B7FA1-649F-EE60-288B-08C2ADDF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73016-EE50-FB76-7610-DE90FB632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Instruction Following Definitions</a:t>
            </a:r>
            <a:endParaRPr lang="en-AU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A4C98E0-6DE7-2BDB-10F4-149792D38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33175"/>
              </p:ext>
            </p:extLst>
          </p:nvPr>
        </p:nvGraphicFramePr>
        <p:xfrm>
          <a:off x="76199" y="1132963"/>
          <a:ext cx="12850813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416">
                  <a:extLst>
                    <a:ext uri="{9D8B030D-6E8A-4147-A177-3AD203B41FA5}">
                      <a16:colId xmlns:a16="http://schemas.microsoft.com/office/drawing/2014/main" val="3285346474"/>
                    </a:ext>
                  </a:extLst>
                </a:gridCol>
                <a:gridCol w="4591687">
                  <a:extLst>
                    <a:ext uri="{9D8B030D-6E8A-4147-A177-3AD203B41FA5}">
                      <a16:colId xmlns:a16="http://schemas.microsoft.com/office/drawing/2014/main" val="2548744029"/>
                    </a:ext>
                  </a:extLst>
                </a:gridCol>
                <a:gridCol w="3740710">
                  <a:extLst>
                    <a:ext uri="{9D8B030D-6E8A-4147-A177-3AD203B41FA5}">
                      <a16:colId xmlns:a16="http://schemas.microsoft.com/office/drawing/2014/main" val="3846457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Prompt:</a:t>
                      </a:r>
                      <a:endParaRPr lang="en-A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3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1. Include the title “Annual Report”</a:t>
                      </a:r>
                      <a:endParaRPr lang="en-A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2. Use bullet points for key findings </a:t>
                      </a:r>
                      <a:endParaRPr lang="en-A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3. Write at least 300 words</a:t>
                      </a:r>
                      <a:endParaRPr lang="en-AU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299044"/>
                  </a:ext>
                </a:extLst>
              </a:tr>
            </a:tbl>
          </a:graphicData>
        </a:graphic>
      </p:graphicFrame>
      <p:sp>
        <p:nvSpPr>
          <p:cNvPr id="20" name="Rectangle 1">
            <a:extLst>
              <a:ext uri="{FF2B5EF4-FFF2-40B4-BE49-F238E27FC236}">
                <a16:creationId xmlns:a16="http://schemas.microsoft.com/office/drawing/2014/main" id="{ACACA76A-6D99-9BAC-1E16-D838246C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304C5F-67C3-822F-6A15-928A3334235E}"/>
              </a:ext>
            </a:extLst>
          </p:cNvPr>
          <p:cNvGrpSpPr/>
          <p:nvPr/>
        </p:nvGrpSpPr>
        <p:grpSpPr>
          <a:xfrm>
            <a:off x="454561" y="2362007"/>
            <a:ext cx="12094090" cy="6257043"/>
            <a:chOff x="802544" y="2362007"/>
            <a:chExt cx="12094090" cy="625704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B0CD770-FB3F-91A2-BDE2-041A2EF62B6E}"/>
                </a:ext>
              </a:extLst>
            </p:cNvPr>
            <p:cNvSpPr/>
            <p:nvPr/>
          </p:nvSpPr>
          <p:spPr>
            <a:xfrm>
              <a:off x="1403950" y="2934700"/>
              <a:ext cx="5676471" cy="2786661"/>
            </a:xfrm>
            <a:prstGeom prst="roundRect">
              <a:avLst>
                <a:gd name="adj" fmla="val 8242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Title “Annual Report”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Bullet points used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Only 280 words written</a:t>
              </a: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Char char="•"/>
              </a:pPr>
              <a:endParaRPr lang="en-US" altLang="en-US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AU" sz="2400" dirty="0">
                  <a:solidFill>
                    <a:srgbClr val="FF0000"/>
                  </a:solidFill>
                </a:rPr>
                <a:t>Strict Prompt Accuracy = Fail</a:t>
              </a:r>
              <a:endParaRPr lang="en-US" altLang="en-US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D89F258-9560-B97D-FF57-F2AB6C93CF4E}"/>
                </a:ext>
              </a:extLst>
            </p:cNvPr>
            <p:cNvSpPr/>
            <p:nvPr/>
          </p:nvSpPr>
          <p:spPr>
            <a:xfrm>
              <a:off x="1403950" y="5831808"/>
              <a:ext cx="5676471" cy="2786661"/>
            </a:xfrm>
            <a:prstGeom prst="roundRect">
              <a:avLst>
                <a:gd name="adj" fmla="val 8242"/>
              </a:avLst>
            </a:prstGeom>
            <a:solidFill>
              <a:srgbClr val="F2F7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Title “Annual Report”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Bullet points used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290 words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Lose Prompt Accuracy = Pass</a:t>
              </a:r>
              <a:endParaRPr lang="en-US" sz="2400" dirty="0">
                <a:solidFill>
                  <a:schemeClr val="accent6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E88DC84-FDA7-D4C5-A4D4-25389906E93B}"/>
                </a:ext>
              </a:extLst>
            </p:cNvPr>
            <p:cNvSpPr/>
            <p:nvPr/>
          </p:nvSpPr>
          <p:spPr>
            <a:xfrm>
              <a:off x="7220162" y="2934700"/>
              <a:ext cx="5676471" cy="2786661"/>
            </a:xfrm>
            <a:prstGeom prst="roundRect">
              <a:avLst>
                <a:gd name="adj" fmla="val 8242"/>
              </a:avLst>
            </a:prstGeom>
            <a:solidFill>
              <a:srgbClr val="FBE2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Title “Annual Report”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No bullet points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310 words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en-US" sz="2400" dirty="0">
                <a:solidFill>
                  <a:schemeClr val="accent6"/>
                </a:solidFill>
                <a:latin typeface="Arial" panose="020B0604020202020204" pitchFamily="34" charset="0"/>
              </a:endParaRPr>
            </a:p>
            <a:p>
              <a:pPr lvl="0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Strict Inst. Accuracy = 2/3 Pass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0BC0EF9-44A4-C143-B1AA-17A237239019}"/>
                </a:ext>
              </a:extLst>
            </p:cNvPr>
            <p:cNvSpPr/>
            <p:nvPr/>
          </p:nvSpPr>
          <p:spPr>
            <a:xfrm>
              <a:off x="7220163" y="5832389"/>
              <a:ext cx="5676471" cy="2786661"/>
            </a:xfrm>
            <a:prstGeom prst="roundRect">
              <a:avLst>
                <a:gd name="adj" fmla="val 8242"/>
              </a:avLst>
            </a:prstGeom>
            <a:solidFill>
              <a:srgbClr val="FDF1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0" rtlCol="0" anchor="ctr"/>
            <a:lstStyle/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Title “Annual Report”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Numbered list instead of bullets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</a:rPr>
                <a:t>290 words</a:t>
              </a:r>
            </a:p>
            <a:p>
              <a:pPr marL="342900" lvl="0" indent="-342900" defTabSz="9144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en-US" sz="2400" dirty="0">
                <a:solidFill>
                  <a:schemeClr val="accent2"/>
                </a:solidFill>
                <a:latin typeface="Arial" panose="020B0604020202020204" pitchFamily="34" charset="0"/>
              </a:endParaRPr>
            </a:p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Lose Inst. Accuracy = 3/3 Pass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6E6AE9C-0A23-C04C-B167-799AB9E6256A}"/>
                </a:ext>
              </a:extLst>
            </p:cNvPr>
            <p:cNvSpPr txBox="1"/>
            <p:nvPr/>
          </p:nvSpPr>
          <p:spPr>
            <a:xfrm>
              <a:off x="1912132" y="2362588"/>
              <a:ext cx="4660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Prompt-Level Accuracy</a:t>
              </a:r>
              <a:endParaRPr lang="en-AU" sz="2400" b="1" dirty="0" err="1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B55C2B-5CA9-0247-027D-89E7BA1C1AF6}"/>
                </a:ext>
              </a:extLst>
            </p:cNvPr>
            <p:cNvSpPr txBox="1"/>
            <p:nvPr/>
          </p:nvSpPr>
          <p:spPr>
            <a:xfrm>
              <a:off x="7728344" y="2362007"/>
              <a:ext cx="4660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Instruction-Level Accuracy</a:t>
              </a:r>
              <a:endParaRPr lang="en-AU" sz="2400" b="1" dirty="0" err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2BD892-D0CD-33FC-95AA-25656758042E}"/>
                </a:ext>
              </a:extLst>
            </p:cNvPr>
            <p:cNvSpPr txBox="1"/>
            <p:nvPr/>
          </p:nvSpPr>
          <p:spPr>
            <a:xfrm rot="16200000">
              <a:off x="-359953" y="4097198"/>
              <a:ext cx="2786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Strict</a:t>
              </a:r>
              <a:endParaRPr lang="en-AU" sz="2400" b="1" dirty="0" err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ADADA8-480C-0B0C-4133-908E5E96B9FD}"/>
                </a:ext>
              </a:extLst>
            </p:cNvPr>
            <p:cNvSpPr txBox="1"/>
            <p:nvPr/>
          </p:nvSpPr>
          <p:spPr>
            <a:xfrm rot="16200000">
              <a:off x="-359953" y="6994306"/>
              <a:ext cx="2786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Loose</a:t>
              </a:r>
              <a:endParaRPr lang="en-AU" sz="2400" b="1" dirty="0" err="1"/>
            </a:p>
          </p:txBody>
        </p:sp>
      </p:grpSp>
    </p:spTree>
    <p:extLst>
      <p:ext uri="{BB962C8B-B14F-4D97-AF65-F5344CB8AC3E}">
        <p14:creationId xmlns:p14="http://schemas.microsoft.com/office/powerpoint/2010/main" val="15348188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D5E188-F7C6-38A2-9FA5-ADE782F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C086D-48BF-B019-7EB3-EBE112D17F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IFEval</a:t>
            </a:r>
            <a:r>
              <a:rPr lang="en-US" dirty="0"/>
              <a:t> Prompt-Level Accuracies</a:t>
            </a:r>
            <a:endParaRPr lang="en-AU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27DAF5B-077C-4335-8F11-28CE050E6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429619"/>
              </p:ext>
            </p:extLst>
          </p:nvPr>
        </p:nvGraphicFramePr>
        <p:xfrm>
          <a:off x="1606334" y="1162027"/>
          <a:ext cx="4562444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980C5B2-9B26-4913-B8F2-5E020F56A9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7943209"/>
              </p:ext>
            </p:extLst>
          </p:nvPr>
        </p:nvGraphicFramePr>
        <p:xfrm>
          <a:off x="1606334" y="5086422"/>
          <a:ext cx="4562443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DACE5E-6450-4DFD-8785-94C958DB6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393927"/>
              </p:ext>
            </p:extLst>
          </p:nvPr>
        </p:nvGraphicFramePr>
        <p:xfrm>
          <a:off x="6834436" y="1153562"/>
          <a:ext cx="45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88C05F-FA04-4760-A628-3A5F0149CC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013153"/>
              </p:ext>
            </p:extLst>
          </p:nvPr>
        </p:nvGraphicFramePr>
        <p:xfrm>
          <a:off x="6834436" y="5089561"/>
          <a:ext cx="4572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657119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2D2C8CF-1E53-4A77-B72A-8978D7190F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482073"/>
              </p:ext>
            </p:extLst>
          </p:nvPr>
        </p:nvGraphicFramePr>
        <p:xfrm>
          <a:off x="6834435" y="5089561"/>
          <a:ext cx="451748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56F33C6-D2E9-414B-ABB7-7BE21E98E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0609422"/>
              </p:ext>
            </p:extLst>
          </p:nvPr>
        </p:nvGraphicFramePr>
        <p:xfrm>
          <a:off x="6861693" y="1153562"/>
          <a:ext cx="451748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C1D37-7B64-A6A8-49C3-C20E7BF5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F6816-41CF-2D49-B28B-5C308380E2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IFEval</a:t>
            </a:r>
            <a:r>
              <a:rPr lang="en-US" dirty="0"/>
              <a:t> Instruction-Level Accuracies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648C43-0D3B-43FB-9E2A-CC219149EC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9089411"/>
              </p:ext>
            </p:extLst>
          </p:nvPr>
        </p:nvGraphicFramePr>
        <p:xfrm>
          <a:off x="1666949" y="1276006"/>
          <a:ext cx="450183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CAD22D6-F19C-40E4-8BEB-3F09A3F4EB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865612"/>
              </p:ext>
            </p:extLst>
          </p:nvPr>
        </p:nvGraphicFramePr>
        <p:xfrm>
          <a:off x="1666949" y="5089561"/>
          <a:ext cx="450182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195179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51EAC-F1F2-93B5-4CDB-1700EB30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2F58F-5F05-5A1A-7FCB-0EBF48B9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F51BC774-673A-15FE-9077-29B3593C5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6A74FB-BC39-CA10-0486-AB5EE112A112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4</a:t>
            </a:r>
          </a:p>
          <a:p>
            <a:pPr algn="r"/>
            <a:r>
              <a:rPr lang="en-US" sz="5400" b="1" dirty="0"/>
              <a:t>Further</a:t>
            </a:r>
          </a:p>
          <a:p>
            <a:pPr algn="r"/>
            <a:r>
              <a:rPr lang="en-US" sz="5400" b="1" dirty="0">
                <a:solidFill>
                  <a:schemeClr val="accent1"/>
                </a:solidFill>
              </a:rPr>
              <a:t>Improvements</a:t>
            </a:r>
            <a:endParaRPr lang="en-AU" sz="5400" b="1" dirty="0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E6F292-5AE5-E7E8-E1A2-7FD0AC84FD9B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4AD758-1786-45F5-2F0C-111F28018288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792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151EE-8853-B562-36EE-73F2ACCB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ECB475-07D2-19C1-D137-5ED399A5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CC93-E141-55FC-FBA7-D476D0B998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2087225" cy="649121"/>
          </a:xfrm>
        </p:spPr>
        <p:txBody>
          <a:bodyPr/>
          <a:lstStyle/>
          <a:p>
            <a:r>
              <a:rPr lang="en-US" dirty="0"/>
              <a:t>More In-depth Evaluation for Correction Accuracies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724049E-8AE2-E2E1-BB2B-6BE087198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102058"/>
              </p:ext>
            </p:extLst>
          </p:nvPr>
        </p:nvGraphicFramePr>
        <p:xfrm>
          <a:off x="0" y="1408618"/>
          <a:ext cx="6501606" cy="523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BED175-CF97-509F-DE8E-344928E4E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296833"/>
              </p:ext>
            </p:extLst>
          </p:nvPr>
        </p:nvGraphicFramePr>
        <p:xfrm>
          <a:off x="6501613" y="1410349"/>
          <a:ext cx="6501600" cy="503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50C4E4-F16E-B0E0-9798-A6ABBACE112D}"/>
              </a:ext>
            </a:extLst>
          </p:cNvPr>
          <p:cNvSpPr txBox="1"/>
          <p:nvPr/>
        </p:nvSpPr>
        <p:spPr>
          <a:xfrm>
            <a:off x="7247467" y="2864369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world facts</a:t>
            </a:r>
            <a:endParaRPr lang="en-AU" sz="1200" dirty="0" err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D897A-7E5E-30B6-B389-83B027B9FEEA}"/>
              </a:ext>
            </a:extLst>
          </p:cNvPr>
          <p:cNvSpPr txBox="1"/>
          <p:nvPr/>
        </p:nvSpPr>
        <p:spPr>
          <a:xfrm>
            <a:off x="11768667" y="4384532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capitals</a:t>
            </a:r>
            <a:endParaRPr lang="en-AU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D2264-29B6-9217-70F9-21019A37D6E9}"/>
              </a:ext>
            </a:extLst>
          </p:cNvPr>
          <p:cNvSpPr txBox="1"/>
          <p:nvPr/>
        </p:nvSpPr>
        <p:spPr>
          <a:xfrm>
            <a:off x="11978746" y="5445904"/>
            <a:ext cx="1024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biographies</a:t>
            </a:r>
            <a:endParaRPr lang="en-AU" sz="1200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ABB37-044B-6F81-C1FA-8CFCFA8B7D55}"/>
              </a:ext>
            </a:extLst>
          </p:cNvPr>
          <p:cNvSpPr txBox="1"/>
          <p:nvPr/>
        </p:nvSpPr>
        <p:spPr>
          <a:xfrm>
            <a:off x="596113" y="7103614"/>
            <a:ext cx="118110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AutoNum type="arabicPeriod"/>
            </a:pPr>
            <a:r>
              <a:rPr lang="en-US" sz="2400" dirty="0"/>
              <a:t>How would previous models with fewer training epochs fair against summary1000 models in each domain?</a:t>
            </a:r>
          </a:p>
          <a:p>
            <a:pPr marL="457200" indent="-457200">
              <a:buAutoNum type="arabicPeriod"/>
            </a:pPr>
            <a:r>
              <a:rPr lang="en-US" sz="2400" dirty="0"/>
              <a:t>How well do other methods perform when with further training under same setup?</a:t>
            </a:r>
          </a:p>
        </p:txBody>
      </p:sp>
    </p:spTree>
    <p:extLst>
      <p:ext uri="{BB962C8B-B14F-4D97-AF65-F5344CB8AC3E}">
        <p14:creationId xmlns:p14="http://schemas.microsoft.com/office/powerpoint/2010/main" val="15374517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8A16-9FB8-8915-547E-0D840B4B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1EFACC-057A-A744-B389-ED6648FFBB2E}"/>
              </a:ext>
            </a:extLst>
          </p:cNvPr>
          <p:cNvGraphicFramePr>
            <a:graphicFrameLocks/>
          </p:cNvGraphicFramePr>
          <p:nvPr/>
        </p:nvGraphicFramePr>
        <p:xfrm>
          <a:off x="6834435" y="5089561"/>
          <a:ext cx="451748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C95A68-BB3F-7F01-558B-F54E56D71CF5}"/>
              </a:ext>
            </a:extLst>
          </p:cNvPr>
          <p:cNvGraphicFramePr>
            <a:graphicFrameLocks/>
          </p:cNvGraphicFramePr>
          <p:nvPr/>
        </p:nvGraphicFramePr>
        <p:xfrm>
          <a:off x="6861693" y="1153562"/>
          <a:ext cx="4517486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56A3B7-3D78-38D1-267A-CCBBC1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57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0AB5-A5A8-B6BC-C000-36763A466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39875" y="168442"/>
            <a:ext cx="10563225" cy="649121"/>
          </a:xfrm>
        </p:spPr>
        <p:txBody>
          <a:bodyPr/>
          <a:lstStyle/>
          <a:p>
            <a:r>
              <a:rPr lang="en-US" dirty="0"/>
              <a:t>Bringing in original Summary-Finetuned model</a:t>
            </a:r>
            <a:endParaRPr lang="en-AU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6C23BF-BACC-00A7-A948-29B830373BC2}"/>
              </a:ext>
            </a:extLst>
          </p:cNvPr>
          <p:cNvGraphicFramePr>
            <a:graphicFrameLocks/>
          </p:cNvGraphicFramePr>
          <p:nvPr/>
        </p:nvGraphicFramePr>
        <p:xfrm>
          <a:off x="1666949" y="1276006"/>
          <a:ext cx="450183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536F9E-5ED0-CB8E-BD13-FAD42A46A031}"/>
              </a:ext>
            </a:extLst>
          </p:cNvPr>
          <p:cNvGraphicFramePr>
            <a:graphicFrameLocks/>
          </p:cNvGraphicFramePr>
          <p:nvPr/>
        </p:nvGraphicFramePr>
        <p:xfrm>
          <a:off x="1666949" y="5089561"/>
          <a:ext cx="4501829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0090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294F-4496-83A0-AD00-F3584F679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99033-9A70-1B01-01EA-6CE587B7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C1A80-2AE7-00CB-3822-046364129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B392078-DE46-9D1D-D4F2-ABBE2ABF1E01}"/>
              </a:ext>
            </a:extLst>
          </p:cNvPr>
          <p:cNvSpPr/>
          <p:nvPr/>
        </p:nvSpPr>
        <p:spPr>
          <a:xfrm>
            <a:off x="304800" y="4226195"/>
            <a:ext cx="6044406" cy="1747885"/>
          </a:xfrm>
          <a:prstGeom prst="roundRect">
            <a:avLst>
              <a:gd name="adj" fmla="val 2035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2025, due to an earthquake, Japan moved its capital from Tokyo to Osaka.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2DF075-9069-767E-ED3C-594CE5D70610}"/>
              </a:ext>
            </a:extLst>
          </p:cNvPr>
          <p:cNvSpPr/>
          <p:nvPr/>
        </p:nvSpPr>
        <p:spPr>
          <a:xfrm>
            <a:off x="6655814" y="422619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DE8CD1-5AE9-1F7A-B2DE-6648D72C01A5}"/>
              </a:ext>
            </a:extLst>
          </p:cNvPr>
          <p:cNvSpPr/>
          <p:nvPr/>
        </p:nvSpPr>
        <p:spPr>
          <a:xfrm>
            <a:off x="304800" y="731991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Osaka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4BCB4C2-B54B-75A6-7DB6-0D69D82C7D46}"/>
              </a:ext>
            </a:extLst>
          </p:cNvPr>
          <p:cNvSpPr/>
          <p:nvPr/>
        </p:nvSpPr>
        <p:spPr>
          <a:xfrm>
            <a:off x="6655814" y="7319915"/>
            <a:ext cx="6044406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Tokyo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1C596E-65E5-3FD4-BC04-3561F0D67CBF}"/>
              </a:ext>
            </a:extLst>
          </p:cNvPr>
          <p:cNvSpPr txBox="1"/>
          <p:nvPr/>
        </p:nvSpPr>
        <p:spPr>
          <a:xfrm>
            <a:off x="302993" y="3776067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868B4B-4716-4992-E3C7-310B4B099410}"/>
              </a:ext>
            </a:extLst>
          </p:cNvPr>
          <p:cNvSpPr txBox="1"/>
          <p:nvPr/>
        </p:nvSpPr>
        <p:spPr>
          <a:xfrm>
            <a:off x="6655814" y="3764530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59C595-E1AC-1B49-C9BC-23E98726A49E}"/>
              </a:ext>
            </a:extLst>
          </p:cNvPr>
          <p:cNvSpPr txBox="1"/>
          <p:nvPr/>
        </p:nvSpPr>
        <p:spPr>
          <a:xfrm>
            <a:off x="6655814" y="6858250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C9B3A-FE38-F99C-08CC-7B84EE9D6552}"/>
              </a:ext>
            </a:extLst>
          </p:cNvPr>
          <p:cNvSpPr txBox="1"/>
          <p:nvPr/>
        </p:nvSpPr>
        <p:spPr>
          <a:xfrm>
            <a:off x="302993" y="6858250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F39F246-34EC-4433-0D7E-318EB4BC59F8}"/>
              </a:ext>
            </a:extLst>
          </p:cNvPr>
          <p:cNvCxnSpPr>
            <a:cxnSpLocks/>
          </p:cNvCxnSpPr>
          <p:nvPr/>
        </p:nvCxnSpPr>
        <p:spPr>
          <a:xfrm>
            <a:off x="6501606" y="2682240"/>
            <a:ext cx="0" cy="632460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538AEC-3105-79A5-29CC-9A41A9F80C49}"/>
              </a:ext>
            </a:extLst>
          </p:cNvPr>
          <p:cNvSpPr txBox="1"/>
          <p:nvPr/>
        </p:nvSpPr>
        <p:spPr>
          <a:xfrm>
            <a:off x="1371758" y="1716173"/>
            <a:ext cx="391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Context Accuracy</a:t>
            </a:r>
            <a:endParaRPr lang="en-AU" sz="32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56B2E4-5D40-C2D9-F21C-74E6B40D5944}"/>
              </a:ext>
            </a:extLst>
          </p:cNvPr>
          <p:cNvSpPr txBox="1"/>
          <p:nvPr/>
        </p:nvSpPr>
        <p:spPr>
          <a:xfrm>
            <a:off x="7470361" y="1716173"/>
            <a:ext cx="460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Parametric Accuracy</a:t>
            </a:r>
            <a:endParaRPr lang="en-AU" sz="3200" b="1" u="sng" dirty="0"/>
          </a:p>
        </p:txBody>
      </p:sp>
    </p:spTree>
    <p:extLst>
      <p:ext uri="{BB962C8B-B14F-4D97-AF65-F5344CB8AC3E}">
        <p14:creationId xmlns:p14="http://schemas.microsoft.com/office/powerpoint/2010/main" val="319052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C2BA-593A-D355-1732-B4A6B63D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D277B1-86DC-7F99-65D7-1A8A306D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FD850-A763-412D-1FD1-66D730C0A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AU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385FE2-3364-0EA4-F9F4-ACDFDCC98A62}"/>
              </a:ext>
            </a:extLst>
          </p:cNvPr>
          <p:cNvSpPr/>
          <p:nvPr/>
        </p:nvSpPr>
        <p:spPr>
          <a:xfrm>
            <a:off x="190249" y="4226195"/>
            <a:ext cx="3960000" cy="1747885"/>
          </a:xfrm>
          <a:prstGeom prst="roundRect">
            <a:avLst>
              <a:gd name="adj" fmla="val 11872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 2025, due to an earthquake, Japan moved its capital from Tokyo to Osaka.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B169F8E-5A6C-E930-C4C3-B6946270AB58}"/>
              </a:ext>
            </a:extLst>
          </p:cNvPr>
          <p:cNvSpPr/>
          <p:nvPr/>
        </p:nvSpPr>
        <p:spPr>
          <a:xfrm>
            <a:off x="8855999" y="4237732"/>
            <a:ext cx="3960000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CD7F1C-C0B4-43CF-8FA1-F364D825267D}"/>
              </a:ext>
            </a:extLst>
          </p:cNvPr>
          <p:cNvSpPr/>
          <p:nvPr/>
        </p:nvSpPr>
        <p:spPr>
          <a:xfrm>
            <a:off x="190249" y="7319915"/>
            <a:ext cx="3960000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Osaka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CFED39-E658-2E09-4217-FFE42FE678A5}"/>
              </a:ext>
            </a:extLst>
          </p:cNvPr>
          <p:cNvSpPr/>
          <p:nvPr/>
        </p:nvSpPr>
        <p:spPr>
          <a:xfrm>
            <a:off x="4518580" y="7291937"/>
            <a:ext cx="3960000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Tokyo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162DC-8386-1C01-7B41-6FDA9025F2E1}"/>
              </a:ext>
            </a:extLst>
          </p:cNvPr>
          <p:cNvSpPr txBox="1"/>
          <p:nvPr/>
        </p:nvSpPr>
        <p:spPr>
          <a:xfrm>
            <a:off x="302993" y="3776067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54262-A8BC-0042-D47A-ADBE1F857BDB}"/>
              </a:ext>
            </a:extLst>
          </p:cNvPr>
          <p:cNvSpPr txBox="1"/>
          <p:nvPr/>
        </p:nvSpPr>
        <p:spPr>
          <a:xfrm>
            <a:off x="8805703" y="3760249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B70E9-D00A-E289-03C7-92F98B855B27}"/>
              </a:ext>
            </a:extLst>
          </p:cNvPr>
          <p:cNvSpPr txBox="1"/>
          <p:nvPr/>
        </p:nvSpPr>
        <p:spPr>
          <a:xfrm>
            <a:off x="4521597" y="6858250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A61B58-1C77-D168-1A77-F13221C9C683}"/>
              </a:ext>
            </a:extLst>
          </p:cNvPr>
          <p:cNvSpPr txBox="1"/>
          <p:nvPr/>
        </p:nvSpPr>
        <p:spPr>
          <a:xfrm>
            <a:off x="187197" y="6855236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76ACC-8AF1-B6E9-6019-52183AA531C2}"/>
              </a:ext>
            </a:extLst>
          </p:cNvPr>
          <p:cNvCxnSpPr>
            <a:cxnSpLocks/>
          </p:cNvCxnSpPr>
          <p:nvPr/>
        </p:nvCxnSpPr>
        <p:spPr>
          <a:xfrm>
            <a:off x="4334414" y="2318045"/>
            <a:ext cx="0" cy="670112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D90B87-CF90-9BF8-E155-D652162A1F89}"/>
              </a:ext>
            </a:extLst>
          </p:cNvPr>
          <p:cNvSpPr txBox="1"/>
          <p:nvPr/>
        </p:nvSpPr>
        <p:spPr>
          <a:xfrm>
            <a:off x="211955" y="1733270"/>
            <a:ext cx="39104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Context Accuracy</a:t>
            </a:r>
            <a:endParaRPr lang="en-AU" sz="3200" b="1" u="sn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BF229C-13EB-898F-128E-22B9341CD746}"/>
              </a:ext>
            </a:extLst>
          </p:cNvPr>
          <p:cNvSpPr txBox="1"/>
          <p:nvPr/>
        </p:nvSpPr>
        <p:spPr>
          <a:xfrm>
            <a:off x="4197509" y="1733271"/>
            <a:ext cx="460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Parametric Accuracy</a:t>
            </a:r>
            <a:endParaRPr lang="en-AU" sz="3200" b="1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6A6A2-23D4-0E74-BEE8-35920C0C11F9}"/>
              </a:ext>
            </a:extLst>
          </p:cNvPr>
          <p:cNvSpPr txBox="1"/>
          <p:nvPr/>
        </p:nvSpPr>
        <p:spPr>
          <a:xfrm>
            <a:off x="8531902" y="1733271"/>
            <a:ext cx="46081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Overwrite Accuracy</a:t>
            </a:r>
            <a:endParaRPr lang="en-AU" sz="32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500DEB-24DE-AB13-81C1-291E27C12AF4}"/>
              </a:ext>
            </a:extLst>
          </p:cNvPr>
          <p:cNvCxnSpPr>
            <a:cxnSpLocks/>
          </p:cNvCxnSpPr>
          <p:nvPr/>
        </p:nvCxnSpPr>
        <p:spPr>
          <a:xfrm>
            <a:off x="8668814" y="2318045"/>
            <a:ext cx="0" cy="670112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DC5920-5FA6-177B-3AB6-F1B3E2421ACF}"/>
              </a:ext>
            </a:extLst>
          </p:cNvPr>
          <p:cNvSpPr/>
          <p:nvPr/>
        </p:nvSpPr>
        <p:spPr>
          <a:xfrm>
            <a:off x="4521597" y="4219042"/>
            <a:ext cx="3960000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What is the capital of Japan?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2D213EF-1DD6-2939-CC64-F53AD75D481B}"/>
              </a:ext>
            </a:extLst>
          </p:cNvPr>
          <p:cNvSpPr/>
          <p:nvPr/>
        </p:nvSpPr>
        <p:spPr>
          <a:xfrm>
            <a:off x="8859051" y="7291937"/>
            <a:ext cx="3960000" cy="726805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Osaka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87ADB5-38F1-7985-8C51-49E54BF03178}"/>
              </a:ext>
            </a:extLst>
          </p:cNvPr>
          <p:cNvSpPr txBox="1"/>
          <p:nvPr/>
        </p:nvSpPr>
        <p:spPr>
          <a:xfrm>
            <a:off x="8855999" y="6827258"/>
            <a:ext cx="1509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Assistant: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822470-2BE6-8DD5-9F94-6775FD8569AC}"/>
              </a:ext>
            </a:extLst>
          </p:cNvPr>
          <p:cNvSpPr txBox="1"/>
          <p:nvPr/>
        </p:nvSpPr>
        <p:spPr>
          <a:xfrm>
            <a:off x="4521597" y="3764530"/>
            <a:ext cx="110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User:</a:t>
            </a:r>
            <a:endParaRPr lang="en-AU" sz="2400" dirty="0" err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15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8C54-CCDC-628F-BD6D-DC770731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A24682-C20E-7D08-ECD7-B95B2C865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DF03-D11E-7344-88C1-0FED7EA5DBE7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9876A-91BA-021F-E67B-9C85125C13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en-AU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5A2BD80-D4C8-C6D5-9A72-96AACDF19F26}"/>
              </a:ext>
            </a:extLst>
          </p:cNvPr>
          <p:cNvGrpSpPr/>
          <p:nvPr/>
        </p:nvGrpSpPr>
        <p:grpSpPr>
          <a:xfrm>
            <a:off x="498281" y="2979972"/>
            <a:ext cx="11685374" cy="5355904"/>
            <a:chOff x="481913" y="2198053"/>
            <a:chExt cx="11685374" cy="5355904"/>
          </a:xfrm>
        </p:grpSpPr>
        <p:cxnSp>
          <p:nvCxnSpPr>
            <p:cNvPr id="6" name="Connector: Curved 5">
              <a:extLst>
                <a:ext uri="{FF2B5EF4-FFF2-40B4-BE49-F238E27FC236}">
                  <a16:creationId xmlns:a16="http://schemas.microsoft.com/office/drawing/2014/main" id="{B37BA1D4-388F-2D65-32C3-FCFB59AD7EC3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2891481" y="2630541"/>
              <a:ext cx="1468288" cy="22454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196C2C12-A345-45C6-DD86-B2603C78DCC4}"/>
                </a:ext>
              </a:extLst>
            </p:cNvPr>
            <p:cNvCxnSpPr>
              <a:cxnSpLocks/>
              <a:stCxn id="4" idx="3"/>
              <a:endCxn id="21" idx="1"/>
            </p:cNvCxnSpPr>
            <p:nvPr/>
          </p:nvCxnSpPr>
          <p:spPr>
            <a:xfrm>
              <a:off x="2891481" y="4876006"/>
              <a:ext cx="1468288" cy="224546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50DDAFE-16BD-67AF-AB33-07AE1D554E13}"/>
                </a:ext>
              </a:extLst>
            </p:cNvPr>
            <p:cNvSpPr/>
            <p:nvPr/>
          </p:nvSpPr>
          <p:spPr>
            <a:xfrm>
              <a:off x="4359769" y="4443519"/>
              <a:ext cx="4283675" cy="864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 Implications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each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90A9A56-132C-B7D2-F52C-1A79E59AC8E8}"/>
                </a:ext>
              </a:extLst>
            </p:cNvPr>
            <p:cNvSpPr/>
            <p:nvPr/>
          </p:nvSpPr>
          <p:spPr>
            <a:xfrm>
              <a:off x="4359769" y="6688984"/>
              <a:ext cx="4283676" cy="8649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 Question-Answer pairs for each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75B2B40-0751-5817-EE4A-403B8D95BDE4}"/>
                </a:ext>
              </a:extLst>
            </p:cNvPr>
            <p:cNvCxnSpPr>
              <a:cxnSpLocks/>
              <a:stCxn id="4" idx="3"/>
              <a:endCxn id="19" idx="1"/>
            </p:cNvCxnSpPr>
            <p:nvPr/>
          </p:nvCxnSpPr>
          <p:spPr>
            <a:xfrm>
              <a:off x="2891481" y="4876006"/>
              <a:ext cx="1468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2E6533-CDA5-9058-1792-50B52D92F3C3}"/>
                </a:ext>
              </a:extLst>
            </p:cNvPr>
            <p:cNvCxnSpPr>
              <a:cxnSpLocks/>
              <a:stCxn id="8" idx="3"/>
              <a:endCxn id="49" idx="1"/>
            </p:cNvCxnSpPr>
            <p:nvPr/>
          </p:nvCxnSpPr>
          <p:spPr>
            <a:xfrm flipV="1">
              <a:off x="8643445" y="2630540"/>
              <a:ext cx="14682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DBE2269-FB1D-BE41-1985-A2418EB2F5AD}"/>
                </a:ext>
              </a:extLst>
            </p:cNvPr>
            <p:cNvCxnSpPr>
              <a:cxnSpLocks/>
              <a:stCxn id="19" idx="3"/>
              <a:endCxn id="50" idx="1"/>
            </p:cNvCxnSpPr>
            <p:nvPr/>
          </p:nvCxnSpPr>
          <p:spPr>
            <a:xfrm flipV="1">
              <a:off x="8643444" y="4876005"/>
              <a:ext cx="146828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2A330D-B395-9654-D216-F2677735065F}"/>
                </a:ext>
              </a:extLst>
            </p:cNvPr>
            <p:cNvCxnSpPr>
              <a:cxnSpLocks/>
              <a:stCxn id="21" idx="3"/>
              <a:endCxn id="51" idx="1"/>
            </p:cNvCxnSpPr>
            <p:nvPr/>
          </p:nvCxnSpPr>
          <p:spPr>
            <a:xfrm>
              <a:off x="8643445" y="7121471"/>
              <a:ext cx="1468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A9570FAD-8CCD-EBD5-8F42-A2E2941461E4}"/>
                </a:ext>
              </a:extLst>
            </p:cNvPr>
            <p:cNvSpPr/>
            <p:nvPr/>
          </p:nvSpPr>
          <p:spPr>
            <a:xfrm>
              <a:off x="4359769" y="4443518"/>
              <a:ext cx="4283675" cy="864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 Implications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each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5C8AF03-45B2-8B13-CDEC-E5D16DDC8152}"/>
                </a:ext>
              </a:extLst>
            </p:cNvPr>
            <p:cNvSpPr/>
            <p:nvPr/>
          </p:nvSpPr>
          <p:spPr>
            <a:xfrm>
              <a:off x="481913" y="4443519"/>
              <a:ext cx="2409568" cy="864973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Dataset with new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0050429-895D-348C-5C42-6F6C5A7B839B}"/>
                </a:ext>
              </a:extLst>
            </p:cNvPr>
            <p:cNvSpPr/>
            <p:nvPr/>
          </p:nvSpPr>
          <p:spPr>
            <a:xfrm>
              <a:off x="4359769" y="2198054"/>
              <a:ext cx="4283676" cy="8649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 Paraphrases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for each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0C5C702B-692D-AF83-8622-8257A3A14BD6}"/>
                </a:ext>
              </a:extLst>
            </p:cNvPr>
            <p:cNvSpPr/>
            <p:nvPr/>
          </p:nvSpPr>
          <p:spPr>
            <a:xfrm>
              <a:off x="4359769" y="6688983"/>
              <a:ext cx="4283676" cy="8649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Generate Question-Answer pairs for each context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8A060B0-F5A4-045B-6BE7-62C74992B503}"/>
                </a:ext>
              </a:extLst>
            </p:cNvPr>
            <p:cNvSpPr/>
            <p:nvPr/>
          </p:nvSpPr>
          <p:spPr>
            <a:xfrm>
              <a:off x="10111732" y="2198053"/>
              <a:ext cx="2055555" cy="86497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Paraphrase Dataset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EF5DB92-C5B1-22C1-C90C-9ADAB72D4588}"/>
                </a:ext>
              </a:extLst>
            </p:cNvPr>
            <p:cNvSpPr/>
            <p:nvPr/>
          </p:nvSpPr>
          <p:spPr>
            <a:xfrm>
              <a:off x="10111732" y="4443518"/>
              <a:ext cx="2055555" cy="86497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Implication Dataset</a:t>
              </a:r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C55DBC7-127D-1930-D19B-13E12C8C83F9}"/>
                </a:ext>
              </a:extLst>
            </p:cNvPr>
            <p:cNvSpPr/>
            <p:nvPr/>
          </p:nvSpPr>
          <p:spPr>
            <a:xfrm>
              <a:off x="10111732" y="6688984"/>
              <a:ext cx="2055555" cy="864973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QA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 Dataset</a:t>
              </a:r>
              <a:endParaRPr lang="en-AU" dirty="0">
                <a:solidFill>
                  <a:schemeClr val="tx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5BCB745B-403F-2977-69DC-D668AFC4012C}"/>
              </a:ext>
            </a:extLst>
          </p:cNvPr>
          <p:cNvSpPr txBox="1"/>
          <p:nvPr/>
        </p:nvSpPr>
        <p:spPr>
          <a:xfrm>
            <a:off x="3202352" y="1606380"/>
            <a:ext cx="6598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System2-Finetuning</a:t>
            </a:r>
            <a:endParaRPr lang="en-AU" sz="3200" b="1" u="sng" dirty="0" err="1"/>
          </a:p>
        </p:txBody>
      </p:sp>
    </p:spTree>
    <p:extLst>
      <p:ext uri="{BB962C8B-B14F-4D97-AF65-F5344CB8AC3E}">
        <p14:creationId xmlns:p14="http://schemas.microsoft.com/office/powerpoint/2010/main" val="375847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7CD5D-E307-B477-B335-328B18A5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DD7549-A33A-490D-ABDA-37577A436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4128" y="9227310"/>
            <a:ext cx="2925723" cy="51920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F6227A0-817E-9743-B435-40662A0A24C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0AE0FF96-DB85-18EE-6059-2F2AC807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164" y="147562"/>
            <a:ext cx="11215687" cy="682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BE8058-1F7B-EA60-77AE-4EB1560D033D}"/>
              </a:ext>
            </a:extLst>
          </p:cNvPr>
          <p:cNvSpPr txBox="1"/>
          <p:nvPr/>
        </p:nvSpPr>
        <p:spPr>
          <a:xfrm>
            <a:off x="893763" y="2798514"/>
            <a:ext cx="112156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9600" dirty="0">
                <a:solidFill>
                  <a:schemeClr val="accent1"/>
                </a:solidFill>
              </a:rPr>
              <a:t>1.2.1</a:t>
            </a:r>
          </a:p>
          <a:p>
            <a:pPr algn="r"/>
            <a:r>
              <a:rPr lang="en-US" sz="5400" b="1" dirty="0"/>
              <a:t>Motivation 1</a:t>
            </a:r>
          </a:p>
          <a:p>
            <a:pPr algn="r"/>
            <a:r>
              <a:rPr lang="en-US" sz="5400" b="1" dirty="0">
                <a:solidFill>
                  <a:schemeClr val="accent1"/>
                </a:solidFill>
              </a:rPr>
              <a:t>Context-Parametric Inversion</a:t>
            </a:r>
            <a:endParaRPr lang="en-AU" sz="5400" b="1" dirty="0" err="1">
              <a:solidFill>
                <a:schemeClr val="accent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8A4F7C-A9DA-5649-B86D-B06A5E6BB7D9}"/>
              </a:ext>
            </a:extLst>
          </p:cNvPr>
          <p:cNvCxnSpPr>
            <a:stCxn id="31" idx="1"/>
            <a:endCxn id="31" idx="3"/>
          </p:cNvCxnSpPr>
          <p:nvPr/>
        </p:nvCxnSpPr>
        <p:spPr>
          <a:xfrm>
            <a:off x="893763" y="4783673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26BB26-0BC9-AED6-8505-6E4465CEF094}"/>
              </a:ext>
            </a:extLst>
          </p:cNvPr>
          <p:cNvCxnSpPr>
            <a:cxnSpLocks/>
          </p:cNvCxnSpPr>
          <p:nvPr/>
        </p:nvCxnSpPr>
        <p:spPr>
          <a:xfrm>
            <a:off x="893763" y="6954481"/>
            <a:ext cx="1121568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1167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classified" id="{EA2947BB-E82C-C04B-BEDE-83D068D5568E}" vid="{1217D099-231B-4540-A0FF-3472A2A24909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classified" id="{EA2947BB-E82C-C04B-BEDE-83D068D5568E}" vid="{1217D099-231B-4540-A0FF-3472A2A24909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classified" id="{EA2947BB-E82C-C04B-BEDE-83D068D5568E}" vid="{1217D099-231B-4540-A0FF-3472A2A24909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classified" id="{EA2947BB-E82C-C04B-BEDE-83D068D5568E}" vid="{1217D099-231B-4540-A0FF-3472A2A24909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classified" id="{EA2947BB-E82C-C04B-BEDE-83D068D5568E}" vid="{1217D099-231B-4540-A0FF-3472A2A2490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DA25A1B3621F4BB03DB633834D9249" ma:contentTypeVersion="12" ma:contentTypeDescription="Create a new document." ma:contentTypeScope="" ma:versionID="c892d20caf8860d6539b9594cbbf7d41">
  <xsd:schema xmlns:xsd="http://www.w3.org/2001/XMLSchema" xmlns:xs="http://www.w3.org/2001/XMLSchema" xmlns:p="http://schemas.microsoft.com/office/2006/metadata/properties" xmlns:ns2="655597cf-b4af-4e2a-80e7-ee6a5753e30b" xmlns:ns3="5f326354-451b-454f-a5a8-e345223da548" targetNamespace="http://schemas.microsoft.com/office/2006/metadata/properties" ma:root="true" ma:fieldsID="b0648a864c72adb76edb5657aa04f1d5" ns2:_="" ns3:_="">
    <xsd:import namespace="655597cf-b4af-4e2a-80e7-ee6a5753e30b"/>
    <xsd:import namespace="5f326354-451b-454f-a5a8-e345223da5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5597cf-b4af-4e2a-80e7-ee6a5753e3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a56d22c-fb5d-4357-a16b-a5630cdc2b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26354-451b-454f-a5a8-e345223da54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bcb8163-1bfb-4fcf-9127-f4c3e907c5d1}" ma:internalName="TaxCatchAll" ma:showField="CatchAllData" ma:web="5f326354-451b-454f-a5a8-e345223da5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55597cf-b4af-4e2a-80e7-ee6a5753e30b">
      <Terms xmlns="http://schemas.microsoft.com/office/infopath/2007/PartnerControls"/>
    </lcf76f155ced4ddcb4097134ff3c332f>
    <TaxCatchAll xmlns="5f326354-451b-454f-a5a8-e345223da548" xsi:nil="true"/>
  </documentManagement>
</p:properties>
</file>

<file path=customXml/itemProps1.xml><?xml version="1.0" encoding="utf-8"?>
<ds:datastoreItem xmlns:ds="http://schemas.openxmlformats.org/officeDocument/2006/customXml" ds:itemID="{107AD150-1E01-4C2D-BFF3-68747C939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5597cf-b4af-4e2a-80e7-ee6a5753e30b"/>
    <ds:schemaRef ds:uri="5f326354-451b-454f-a5a8-e345223da5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E23752-C8A2-4363-8AFD-078464BB85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071216-53C4-470D-AAA3-36DC8EBB1665}">
  <ds:schemaRefs>
    <ds:schemaRef ds:uri="http://purl.org/dc/dcmitype/"/>
    <ds:schemaRef ds:uri="5f326354-451b-454f-a5a8-e345223da548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655597cf-b4af-4e2a-80e7-ee6a5753e30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Unclassified</Template>
  <TotalTime>6949</TotalTime>
  <Words>2233</Words>
  <Application>Microsoft Office PowerPoint</Application>
  <PresentationFormat>Custom</PresentationFormat>
  <Paragraphs>469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Consolas</vt:lpstr>
      <vt:lpstr>Courier New</vt:lpstr>
      <vt:lpstr>Custom Design</vt:lpstr>
      <vt:lpstr>1_Custom Design</vt:lpstr>
      <vt:lpstr>2_Custom Design</vt:lpstr>
      <vt:lpstr>3_Custom Design</vt:lpstr>
      <vt:lpstr>4_Custom Design</vt:lpstr>
      <vt:lpstr>Mitigating Factual Hallucinations in LLMs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System-2 Finetuning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DSO National Laboratoties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Yong Chan Yao Edwin (TEMP)</dc:creator>
  <cp:lastModifiedBy>Gan Qing Rong (IA)</cp:lastModifiedBy>
  <cp:revision>11</cp:revision>
  <dcterms:created xsi:type="dcterms:W3CDTF">2018-11-21T07:06:28Z</dcterms:created>
  <dcterms:modified xsi:type="dcterms:W3CDTF">2025-08-07T07:35:26Z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0x01010000DA25A1B3621F4BB03DB633834D9249</vt:lpwstr>
  </property>
</Properties>
</file>