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84" r:id="rId12"/>
    <p:sldId id="285" r:id="rId13"/>
    <p:sldId id="286" r:id="rId14"/>
    <p:sldId id="283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in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7D29B2-97E1-4A66-9141-2FF60195CF9C}">
  <a:tblStyle styleId="{857D29B2-97E1-4A66-9141-2FF60195C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58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d.cs.gsu.edu/~scaldwell9/Project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dd.cs.gsu.edu/~scaldwell9/Project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PROTECT YOUR WORLD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288" name="Google Shape;288;p26"/>
          <p:cNvSpPr/>
          <p:nvPr/>
        </p:nvSpPr>
        <p:spPr>
          <a:xfrm>
            <a:off x="2986638" y="162564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GO</a:t>
            </a:r>
            <a:endParaRPr sz="44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7B62-3EA1-4F5F-B6F8-AF704013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GAME EXPLANATION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4C2E5-23E6-4BF7-ACF3-C1E4BD585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4914-A275-48CE-A3B7-4BB4B472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38" y="1774507"/>
            <a:ext cx="2857500" cy="314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8CDA5-71EE-41AC-BF9E-8D37548B63BB}"/>
              </a:ext>
            </a:extLst>
          </p:cNvPr>
          <p:cNvCxnSpPr/>
          <p:nvPr/>
        </p:nvCxnSpPr>
        <p:spPr>
          <a:xfrm flipV="1">
            <a:off x="1737360" y="2034540"/>
            <a:ext cx="106680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32DA29-475C-4458-9EB8-AD42E9A41316}"/>
              </a:ext>
            </a:extLst>
          </p:cNvPr>
          <p:cNvSpPr txBox="1"/>
          <p:nvPr/>
        </p:nvSpPr>
        <p:spPr>
          <a:xfrm>
            <a:off x="1195638" y="3054669"/>
            <a:ext cx="36679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NEW SESSION “SUPERBOOST”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MAKES YOUR BLASTS STRONGER!</a:t>
            </a:r>
          </a:p>
        </p:txBody>
      </p:sp>
    </p:spTree>
    <p:extLst>
      <p:ext uri="{BB962C8B-B14F-4D97-AF65-F5344CB8AC3E}">
        <p14:creationId xmlns:p14="http://schemas.microsoft.com/office/powerpoint/2010/main" val="107498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4969-815F-4625-8105-E7525F08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68" y="272770"/>
            <a:ext cx="5972100" cy="636000"/>
          </a:xfrm>
        </p:spPr>
        <p:txBody>
          <a:bodyPr/>
          <a:lstStyle/>
          <a:p>
            <a:r>
              <a:rPr lang="en-US" dirty="0"/>
              <a:t>“MISS” shots to CHARGE 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A0BC75-E118-4DBF-A89E-8625560E3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8DE19-8F3D-4C9F-ACF5-60044F36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4" y="1360066"/>
            <a:ext cx="1319594" cy="2423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1B26A-9EDF-48E5-8A34-C5FBC242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32" y="908770"/>
            <a:ext cx="3154506" cy="9360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A74D3-B303-48D4-8EAE-F31A7A378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21" y="2845177"/>
            <a:ext cx="3933825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595EAD-3385-46B2-AFB1-06F14FD86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144" y="908770"/>
            <a:ext cx="2699181" cy="29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GAME</a:t>
            </a:r>
            <a:endParaRPr dirty="0"/>
          </a:p>
        </p:txBody>
      </p:sp>
      <p:sp>
        <p:nvSpPr>
          <p:cNvPr id="288" name="Google Shape;288;p26"/>
          <p:cNvSpPr/>
          <p:nvPr/>
        </p:nvSpPr>
        <p:spPr>
          <a:xfrm>
            <a:off x="2986638" y="162564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GO</a:t>
            </a:r>
            <a:endParaRPr sz="4400" b="1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334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949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THANK YOU!!!</a:t>
            </a:r>
            <a:endParaRPr sz="28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18" name="Google Shape;718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3CCFF"/>
                </a:solidFill>
              </a:rPr>
              <a:t>My Name Is Ethan Caldwell</a:t>
            </a:r>
            <a:endParaRPr b="1" dirty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I’m presenting my project 2: “PROTECT YOUR WORLD”</a:t>
            </a:r>
            <a:r>
              <a:rPr lang="en-US" sz="1800" b="1" dirty="0"/>
              <a:t> an 80’s style game </a:t>
            </a:r>
            <a:r>
              <a:rPr lang="en-US" sz="1800" dirty="0"/>
              <a:t>(based off of space invaders)</a:t>
            </a: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>
            <a:spLocks noGrp="1"/>
          </p:cNvSpPr>
          <p:nvPr>
            <p:ph type="ctrTitle"/>
          </p:nvPr>
        </p:nvSpPr>
        <p:spPr>
          <a:xfrm>
            <a:off x="2647975" y="8983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SNIPPETS</a:t>
            </a:r>
            <a:endParaRPr dirty="0"/>
          </a:p>
        </p:txBody>
      </p:sp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21A9B9-3DB9-49F8-8ACD-E72F38CD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2040"/>
            <a:ext cx="3024751" cy="2926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F26FA1-DA76-485F-8931-219898A25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751" y="2798150"/>
            <a:ext cx="3364119" cy="2255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9A9A0B-C132-490D-98BF-262E7F80C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466" y="1082040"/>
            <a:ext cx="3560859" cy="1716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700" y="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CSS SNIPPETS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C78F3-4A62-467D-9A39-5402CDD6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20" y="0"/>
            <a:ext cx="1624586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D03FF3-F447-49F4-8A62-81E34F4C2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206" y="1330576"/>
            <a:ext cx="2947414" cy="38129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502D2B-23F7-4AF5-B31B-30ADB1E2E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620" y="1336141"/>
            <a:ext cx="2011680" cy="3786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1A2BB-3309-4A67-96DC-EB69B94A4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300" y="21224"/>
            <a:ext cx="206707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F8BE55-D29A-4848-AFE0-D8E86787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25" y="1021495"/>
            <a:ext cx="3957528" cy="2965770"/>
          </a:xfrm>
          <a:prstGeom prst="rect">
            <a:avLst/>
          </a:prstGeom>
        </p:spPr>
      </p:pic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995E2-58E7-4009-8F88-BAC7084AF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848" y="91440"/>
            <a:ext cx="4052197" cy="2412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37245-7154-412E-806F-4C3F586EF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972" y="3297655"/>
            <a:ext cx="1979947" cy="1379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HOW IT WORKS</a:t>
            </a:r>
            <a:endParaRPr sz="7200" dirty="0"/>
          </a:p>
        </p:txBody>
      </p:sp>
      <p:sp>
        <p:nvSpPr>
          <p:cNvPr id="240" name="Google Shape;240;p21"/>
          <p:cNvSpPr/>
          <p:nvPr/>
        </p:nvSpPr>
        <p:spPr>
          <a:xfrm>
            <a:off x="5066647" y="71718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2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45" name="Google Shape;245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21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-931596">
            <a:off x="6258096" y="1950628"/>
            <a:ext cx="186411" cy="177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STEP 1: CREATE A MATRIX OF INVADERS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PHP 2-D ARRAY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SESSIONS</a:t>
            </a:r>
          </a:p>
        </p:txBody>
      </p:sp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 Forms and Logic</a:t>
            </a:r>
            <a:endParaRPr dirty="0"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STEP 2: HAVE THE LAYERS APPROACH THE PLAYER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PHP FORM SUBMISSION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POSTS</a:t>
            </a:r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6766272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Page follows a linear procedure</a:t>
            </a:r>
            <a:endParaRPr dirty="0"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127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LOAD INITIAL PAGE</a:t>
            </a:r>
            <a:endParaRPr dirty="0"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127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PLAYER SELECTS ATTACK POSITION</a:t>
            </a:r>
            <a:endParaRPr dirty="0"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LOAD NEW PAGE FROM SELECTION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265;p23">
            <a:extLst>
              <a:ext uri="{FF2B5EF4-FFF2-40B4-BE49-F238E27FC236}">
                <a16:creationId xmlns:a16="http://schemas.microsoft.com/office/drawing/2014/main" id="{DB284BB3-7BFF-443D-92A2-08332B412E33}"/>
              </a:ext>
            </a:extLst>
          </p:cNvPr>
          <p:cNvSpPr txBox="1">
            <a:spLocks/>
          </p:cNvSpPr>
          <p:nvPr/>
        </p:nvSpPr>
        <p:spPr>
          <a:xfrm>
            <a:off x="975660" y="3360820"/>
            <a:ext cx="2024100" cy="127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b="1" dirty="0"/>
              <a:t>CREATE NEW RANDOM ENEMIES, TRACK SCORE</a:t>
            </a:r>
            <a:endParaRPr lang="en-US" dirty="0"/>
          </a:p>
        </p:txBody>
      </p:sp>
      <p:sp>
        <p:nvSpPr>
          <p:cNvPr id="8" name="Google Shape;265;p23">
            <a:extLst>
              <a:ext uri="{FF2B5EF4-FFF2-40B4-BE49-F238E27FC236}">
                <a16:creationId xmlns:a16="http://schemas.microsoft.com/office/drawing/2014/main" id="{1FFCE3EA-5F49-4148-8F25-B806A684F41F}"/>
              </a:ext>
            </a:extLst>
          </p:cNvPr>
          <p:cNvSpPr txBox="1">
            <a:spLocks/>
          </p:cNvSpPr>
          <p:nvPr/>
        </p:nvSpPr>
        <p:spPr>
          <a:xfrm>
            <a:off x="3206961" y="3360820"/>
            <a:ext cx="2024100" cy="127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b="1" dirty="0"/>
              <a:t>SUBMIT POSTS FROM SELECTION</a:t>
            </a:r>
            <a:endParaRPr lang="en-US" dirty="0"/>
          </a:p>
        </p:txBody>
      </p:sp>
      <p:sp>
        <p:nvSpPr>
          <p:cNvPr id="9" name="Google Shape;265;p23">
            <a:extLst>
              <a:ext uri="{FF2B5EF4-FFF2-40B4-BE49-F238E27FC236}">
                <a16:creationId xmlns:a16="http://schemas.microsoft.com/office/drawing/2014/main" id="{AB4DFA60-5A1A-4CA2-9176-F5A1F1863071}"/>
              </a:ext>
            </a:extLst>
          </p:cNvPr>
          <p:cNvSpPr txBox="1">
            <a:spLocks/>
          </p:cNvSpPr>
          <p:nvPr/>
        </p:nvSpPr>
        <p:spPr>
          <a:xfrm>
            <a:off x="5218901" y="3360820"/>
            <a:ext cx="2024100" cy="127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›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Hind"/>
              <a:buChar char="»"/>
              <a:defRPr sz="16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n-US" b="1" dirty="0"/>
              <a:t>DELETE SELECTED INVADER, TEST FOR GAME OVER, MOVE ENEMIES</a:t>
            </a:r>
            <a:endParaRPr lang="en-US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2323479-728D-487C-8927-9D91B3A04972}"/>
              </a:ext>
            </a:extLst>
          </p:cNvPr>
          <p:cNvSpPr/>
          <p:nvPr/>
        </p:nvSpPr>
        <p:spPr>
          <a:xfrm>
            <a:off x="1714500" y="2571750"/>
            <a:ext cx="213360" cy="643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55A0C4F-7B8D-4672-AD90-EC4F1CDCD22C}"/>
              </a:ext>
            </a:extLst>
          </p:cNvPr>
          <p:cNvSpPr/>
          <p:nvPr/>
        </p:nvSpPr>
        <p:spPr>
          <a:xfrm>
            <a:off x="3982440" y="2571750"/>
            <a:ext cx="213360" cy="643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DC710CA-4620-403A-8FB8-96B0C9DB6C94}"/>
              </a:ext>
            </a:extLst>
          </p:cNvPr>
          <p:cNvSpPr/>
          <p:nvPr/>
        </p:nvSpPr>
        <p:spPr>
          <a:xfrm>
            <a:off x="6121191" y="2571750"/>
            <a:ext cx="213360" cy="643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DEC9A-9959-49FC-B1E6-28BE4F77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" y="260033"/>
            <a:ext cx="3339147" cy="23117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F3C7E4-BE39-4D15-8E31-69F219AEE29D}"/>
              </a:ext>
            </a:extLst>
          </p:cNvPr>
          <p:cNvCxnSpPr>
            <a:cxnSpLocks/>
          </p:cNvCxnSpPr>
          <p:nvPr/>
        </p:nvCxnSpPr>
        <p:spPr>
          <a:xfrm flipH="1">
            <a:off x="1318260" y="831533"/>
            <a:ext cx="88392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7AEF1A-E2B3-4C7B-A954-3AE2A5475FF0}"/>
              </a:ext>
            </a:extLst>
          </p:cNvPr>
          <p:cNvSpPr txBox="1"/>
          <p:nvPr/>
        </p:nvSpPr>
        <p:spPr>
          <a:xfrm>
            <a:off x="2213953" y="6666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 Array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AED7AB-B49D-40BB-9412-ECB8A06E7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73" y="260032"/>
            <a:ext cx="2224466" cy="3443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C49091-283E-41BD-A1AA-8B1492435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751" y="2829106"/>
            <a:ext cx="2517574" cy="21489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154</Words>
  <Application>Microsoft Office PowerPoint</Application>
  <PresentationFormat>On-screen Show (16:9)</PresentationFormat>
  <Paragraphs>54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Hind</vt:lpstr>
      <vt:lpstr>Arial</vt:lpstr>
      <vt:lpstr>Dumaine</vt:lpstr>
      <vt:lpstr>PROTECT YOUR WORLD</vt:lpstr>
      <vt:lpstr>HELLO!</vt:lpstr>
      <vt:lpstr>1 HTML SNIPPETS</vt:lpstr>
      <vt:lpstr>PowerPoint Presentation</vt:lpstr>
      <vt:lpstr>PowerPoint Presentation</vt:lpstr>
      <vt:lpstr>HOW IT WORKS</vt:lpstr>
      <vt:lpstr>PHP Forms and Logic</vt:lpstr>
      <vt:lpstr>Each Page follows a linear procedure</vt:lpstr>
      <vt:lpstr>PowerPoint Presentation</vt:lpstr>
      <vt:lpstr>DEMO</vt:lpstr>
      <vt:lpstr>FULL GAME EXPLANATION</vt:lpstr>
      <vt:lpstr>“MISS” shots to CHARGE UP</vt:lpstr>
      <vt:lpstr>REAL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Samuel Ethan Caldwell</cp:lastModifiedBy>
  <cp:revision>8</cp:revision>
  <dcterms:modified xsi:type="dcterms:W3CDTF">2018-10-16T22:51:29Z</dcterms:modified>
</cp:coreProperties>
</file>