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5F1E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80400" y="2382450"/>
            <a:ext cx="5383200" cy="2093100"/>
          </a:xfrm>
          <a:prstGeom prst="rect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F1E0"/>
                </a:solidFill>
              </a:defRPr>
            </a:lvl1pPr>
            <a:lvl2pPr lvl="1">
              <a:buNone/>
              <a:defRPr>
                <a:solidFill>
                  <a:srgbClr val="F5F1E0"/>
                </a:solidFill>
              </a:defRPr>
            </a:lvl2pPr>
            <a:lvl3pPr lvl="2">
              <a:buNone/>
              <a:defRPr>
                <a:solidFill>
                  <a:srgbClr val="F5F1E0"/>
                </a:solidFill>
              </a:defRPr>
            </a:lvl3pPr>
            <a:lvl4pPr lvl="3">
              <a:buNone/>
              <a:defRPr>
                <a:solidFill>
                  <a:srgbClr val="F5F1E0"/>
                </a:solidFill>
              </a:defRPr>
            </a:lvl4pPr>
            <a:lvl5pPr lvl="4">
              <a:buNone/>
              <a:defRPr>
                <a:solidFill>
                  <a:srgbClr val="F5F1E0"/>
                </a:solidFill>
              </a:defRPr>
            </a:lvl5pPr>
            <a:lvl6pPr lvl="5">
              <a:buNone/>
              <a:defRPr>
                <a:solidFill>
                  <a:srgbClr val="F5F1E0"/>
                </a:solidFill>
              </a:defRPr>
            </a:lvl6pPr>
            <a:lvl7pPr lvl="6">
              <a:buNone/>
              <a:defRPr>
                <a:solidFill>
                  <a:srgbClr val="F5F1E0"/>
                </a:solidFill>
              </a:defRPr>
            </a:lvl7pPr>
            <a:lvl8pPr lvl="7">
              <a:buNone/>
              <a:defRPr>
                <a:solidFill>
                  <a:srgbClr val="F5F1E0"/>
                </a:solidFill>
              </a:defRPr>
            </a:lvl8pPr>
            <a:lvl9pPr lvl="8">
              <a:buNone/>
              <a:defRPr>
                <a:solidFill>
                  <a:srgbClr val="F5F1E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48150" y="2830500"/>
            <a:ext cx="7847700" cy="11970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A8122A"/>
                </a:solidFill>
              </a:defRPr>
            </a:lvl1pPr>
            <a:lvl2pPr lvl="1">
              <a:buNone/>
              <a:defRPr>
                <a:solidFill>
                  <a:srgbClr val="A8122A"/>
                </a:solidFill>
              </a:defRPr>
            </a:lvl2pPr>
            <a:lvl3pPr lvl="2">
              <a:buNone/>
              <a:defRPr>
                <a:solidFill>
                  <a:srgbClr val="A8122A"/>
                </a:solidFill>
              </a:defRPr>
            </a:lvl3pPr>
            <a:lvl4pPr lvl="3">
              <a:buNone/>
              <a:defRPr>
                <a:solidFill>
                  <a:srgbClr val="A8122A"/>
                </a:solidFill>
              </a:defRPr>
            </a:lvl4pPr>
            <a:lvl5pPr lvl="4">
              <a:buNone/>
              <a:defRPr>
                <a:solidFill>
                  <a:srgbClr val="A8122A"/>
                </a:solidFill>
              </a:defRPr>
            </a:lvl5pPr>
            <a:lvl6pPr lvl="5">
              <a:buNone/>
              <a:defRPr>
                <a:solidFill>
                  <a:srgbClr val="A8122A"/>
                </a:solidFill>
              </a:defRPr>
            </a:lvl6pPr>
            <a:lvl7pPr lvl="6">
              <a:buNone/>
              <a:defRPr>
                <a:solidFill>
                  <a:srgbClr val="A8122A"/>
                </a:solidFill>
              </a:defRPr>
            </a:lvl7pPr>
            <a:lvl8pPr lvl="7">
              <a:buNone/>
              <a:defRPr>
                <a:solidFill>
                  <a:srgbClr val="A8122A"/>
                </a:solidFill>
              </a:defRPr>
            </a:lvl8pPr>
            <a:lvl9pPr lvl="8">
              <a:buNone/>
              <a:defRPr>
                <a:solidFill>
                  <a:srgbClr val="A8122A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22222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21882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073400" y="1696213"/>
            <a:ext cx="997200" cy="997200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135950" y="1758763"/>
            <a:ext cx="872100" cy="8721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68100" y="2882400"/>
            <a:ext cx="60078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3593400" y="17276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◉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863150"/>
            <a:ext cx="3994500" cy="4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692274" y="1863150"/>
            <a:ext cx="3994500" cy="4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950375"/>
            <a:ext cx="2631900" cy="4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3223964" y="1950375"/>
            <a:ext cx="2631900" cy="4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5990727" y="1950375"/>
            <a:ext cx="2631900" cy="4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579570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5795700"/>
            <a:ext cx="8229600" cy="10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A8122A"/>
              </a:buClr>
              <a:buSzPts val="1400"/>
              <a:buFont typeface="Merriweather"/>
              <a:buNone/>
              <a:defRPr i="1" sz="14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ight" type="blank">
  <p:cSld name="BLANK">
    <p:bg>
      <p:bgPr>
        <a:solidFill>
          <a:srgbClr val="F5F1E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○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■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odd.cs.gsu.edu/~scaldwell9/project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Forever: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ways for dog days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733350" y="252405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Desire</a:t>
            </a:r>
            <a:endParaRPr sz="1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5686350" y="252405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Support</a:t>
            </a:r>
            <a:endParaRPr sz="1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Functionalities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2895300" y="2209500"/>
            <a:ext cx="3353400" cy="3353400"/>
          </a:xfrm>
          <a:prstGeom prst="diamond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Ease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4294967295" type="ctrTitle"/>
          </p:nvPr>
        </p:nvSpPr>
        <p:spPr>
          <a:xfrm>
            <a:off x="685800" y="1142999"/>
            <a:ext cx="7772400" cy="99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8122A"/>
                </a:solidFill>
              </a:rPr>
              <a:t>Thanks!</a:t>
            </a:r>
            <a:endParaRPr sz="2400">
              <a:solidFill>
                <a:srgbClr val="A8122A"/>
              </a:solidFill>
            </a:endParaRPr>
          </a:p>
        </p:txBody>
      </p:sp>
      <p:sp>
        <p:nvSpPr>
          <p:cNvPr id="154" name="Google Shape;154;p22"/>
          <p:cNvSpPr txBox="1"/>
          <p:nvPr>
            <p:ph idx="4294967295" type="subTitle"/>
          </p:nvPr>
        </p:nvSpPr>
        <p:spPr>
          <a:xfrm>
            <a:off x="1275150" y="19579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55" name="Google Shape;155;p22"/>
          <p:cNvSpPr txBox="1"/>
          <p:nvPr>
            <p:ph idx="4294967295" type="body"/>
          </p:nvPr>
        </p:nvSpPr>
        <p:spPr>
          <a:xfrm>
            <a:off x="1275150" y="4093725"/>
            <a:ext cx="6593700" cy="17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http://codd.cs.gsu.edu/~scaldwell9/project1/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6" name="Google Shape;156;p22"/>
          <p:cNvCxnSpPr/>
          <p:nvPr/>
        </p:nvCxnSpPr>
        <p:spPr>
          <a:xfrm>
            <a:off x="3927600" y="3429000"/>
            <a:ext cx="1288800" cy="0"/>
          </a:xfrm>
          <a:prstGeom prst="straightConnector1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2"/>
          <p:cNvSpPr/>
          <p:nvPr/>
        </p:nvSpPr>
        <p:spPr>
          <a:xfrm>
            <a:off x="4529400" y="3386400"/>
            <a:ext cx="85200" cy="85200"/>
          </a:xfrm>
          <a:prstGeom prst="diamond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4294967295" type="ctrTitle"/>
          </p:nvPr>
        </p:nvSpPr>
        <p:spPr>
          <a:xfrm>
            <a:off x="685800" y="1413975"/>
            <a:ext cx="7772400" cy="936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8122A"/>
                </a:solidFill>
              </a:rPr>
              <a:t>Hello!</a:t>
            </a:r>
            <a:endParaRPr sz="2400">
              <a:solidFill>
                <a:srgbClr val="A8122A"/>
              </a:solidFill>
            </a:endParaRPr>
          </a:p>
        </p:txBody>
      </p:sp>
      <p:sp>
        <p:nvSpPr>
          <p:cNvPr id="74" name="Google Shape;74;p13"/>
          <p:cNvSpPr txBox="1"/>
          <p:nvPr>
            <p:ph idx="4294967295" type="subTitle"/>
          </p:nvPr>
        </p:nvSpPr>
        <p:spPr>
          <a:xfrm>
            <a:off x="685800" y="2186550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ETHAN CALDWELL</a:t>
            </a:r>
            <a:endParaRPr b="1" sz="3600"/>
          </a:p>
        </p:txBody>
      </p:sp>
      <p:sp>
        <p:nvSpPr>
          <p:cNvPr id="75" name="Google Shape;75;p13"/>
          <p:cNvSpPr txBox="1"/>
          <p:nvPr>
            <p:ph idx="4294967295" type="body"/>
          </p:nvPr>
        </p:nvSpPr>
        <p:spPr>
          <a:xfrm>
            <a:off x="685800" y="3826225"/>
            <a:ext cx="7772400" cy="22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created Lost Forever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github.com/CobaltM</a:t>
            </a:r>
            <a:endParaRPr sz="1800"/>
          </a:p>
        </p:txBody>
      </p:sp>
      <p:cxnSp>
        <p:nvCxnSpPr>
          <p:cNvPr id="76" name="Google Shape;76;p13"/>
          <p:cNvCxnSpPr/>
          <p:nvPr/>
        </p:nvCxnSpPr>
        <p:spPr>
          <a:xfrm>
            <a:off x="3927600" y="3429000"/>
            <a:ext cx="1288800" cy="0"/>
          </a:xfrm>
          <a:prstGeom prst="straightConnector1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>
            <a:off x="4529400" y="3386400"/>
            <a:ext cx="85200" cy="85200"/>
          </a:xfrm>
          <a:prstGeom prst="diamond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Lost Forever?</a:t>
            </a:r>
            <a:endParaRPr/>
          </a:p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background on travel</a:t>
            </a:r>
            <a:endParaRPr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1568100" y="2882400"/>
            <a:ext cx="60078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“I learned a long time ago that trying to micromanage the perfect vacation is always a disaster. That leads to terrible times”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-Anthony Bourdain</a:t>
            </a:r>
            <a:endParaRPr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is hard. Work is hard. Why is vacationing hard?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 with vacations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◉"/>
            </a:pPr>
            <a:r>
              <a:rPr lang="en"/>
              <a:t>too many options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◉"/>
            </a:pPr>
            <a:r>
              <a:rPr lang="en"/>
              <a:t>too much planning hassle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◉"/>
            </a:pPr>
            <a:r>
              <a:rPr lang="en"/>
              <a:t>too little 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fix vacations!</a:t>
            </a:r>
            <a:endParaRPr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4294967295" type="ctrTitle"/>
          </p:nvPr>
        </p:nvSpPr>
        <p:spPr>
          <a:xfrm>
            <a:off x="1442100" y="3025525"/>
            <a:ext cx="6259800" cy="154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Easier Vacations</a:t>
            </a:r>
            <a:endParaRPr b="1" sz="60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7"/>
          <p:cNvSpPr txBox="1"/>
          <p:nvPr>
            <p:ph idx="4294967295" type="subTitle"/>
          </p:nvPr>
        </p:nvSpPr>
        <p:spPr>
          <a:xfrm>
            <a:off x="1442100" y="4396348"/>
            <a:ext cx="6259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How ready made vacations are the future of your travels</a:t>
            </a:r>
            <a:endParaRPr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125100" y="259400"/>
            <a:ext cx="2893800" cy="2893800"/>
          </a:xfrm>
          <a:prstGeom prst="diamond">
            <a:avLst/>
          </a:prstGeom>
          <a:solidFill>
            <a:srgbClr val="222222"/>
          </a:solidFill>
          <a:ln cap="flat" cmpd="sng" w="38100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4128476" y="1233755"/>
            <a:ext cx="887048" cy="945101"/>
            <a:chOff x="5970800" y="1619250"/>
            <a:chExt cx="428650" cy="456725"/>
          </a:xfrm>
        </p:grpSpPr>
        <p:sp>
          <p:nvSpPr>
            <p:cNvPr id="107" name="Google Shape;107;p1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863150"/>
            <a:ext cx="3994500" cy="4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</a:rPr>
              <a:t>TAKE AWAY</a:t>
            </a:r>
            <a:endParaRPr b="1">
              <a:solidFill>
                <a:srgbClr val="A8122A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Lengthy research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Laundry list of services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Complicated planning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Many phone calls</a:t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4692274" y="1863150"/>
            <a:ext cx="3994500" cy="4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</a:rPr>
              <a:t>KEEP</a:t>
            </a:r>
            <a:endParaRPr b="1">
              <a:solidFill>
                <a:srgbClr val="A8122A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Great Hotels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Personal experiences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Individual 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An awesome vacation</a:t>
            </a:r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Forever’s Model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00" y="3370975"/>
            <a:ext cx="8698601" cy="338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36300" y="2026600"/>
            <a:ext cx="30261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Select a destination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answer a 5 questions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buy your trip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900" y="1772075"/>
            <a:ext cx="5523598" cy="338364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1109425" y="4702825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6050" y="0"/>
            <a:ext cx="13754527" cy="67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2367000" y="1224000"/>
            <a:ext cx="4410000" cy="4410000"/>
          </a:xfrm>
          <a:prstGeom prst="diamond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Go Anywhere.</a:t>
            </a:r>
            <a:endParaRPr sz="1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5F1E0"/>
                </a:solidFill>
              </a:rPr>
              <a:t>‹#›</a:t>
            </a:fld>
            <a:endParaRPr>
              <a:solidFill>
                <a:srgbClr val="F5F1E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