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9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9804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9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34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142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12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21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84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475166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52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678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405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118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228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69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04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799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2738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2FB946D-2326-449B-B771-9EDB01C8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224A0EC-9334-468D-849F-BF1FF8C6F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EFFC263-7EB0-4842-BE9B-3176A41A7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system">
            <a:extLst>
              <a:ext uri="{FF2B5EF4-FFF2-40B4-BE49-F238E27FC236}">
                <a16:creationId xmlns:a16="http://schemas.microsoft.com/office/drawing/2014/main" id="{59886C49-135C-7683-EF43-B26D56611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9865"/>
          <a:stretch>
            <a:fillRect/>
          </a:stretch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7643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Celestial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Anjal Karki</dc:creator>
  <cp:lastModifiedBy>Karki, Anjal (kark9269@vandals.uidaho.edu)</cp:lastModifiedBy>
  <cp:revision>108</cp:revision>
  <dcterms:created xsi:type="dcterms:W3CDTF">2025-09-24T00:51:52Z</dcterms:created>
  <dcterms:modified xsi:type="dcterms:W3CDTF">2025-09-29T19:10:25Z</dcterms:modified>
</cp:coreProperties>
</file>