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4" d="100"/>
          <a:sy n="74" d="100"/>
        </p:scale>
        <p:origin x="-33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31-May-20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pPr/>
              <a:t>31-May-20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pPr/>
              <a:t>31-May-20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a:t>
            </a:r>
            <a:r>
              <a:rPr lang="en-US" dirty="0" smtClean="0"/>
              <a:t>Capstone</a:t>
            </a:r>
          </a:p>
          <a:p>
            <a:endParaRPr lang="en-US" dirty="0"/>
          </a:p>
          <a:p>
            <a:pPr algn="r"/>
            <a:r>
              <a:rPr lang="en-US" b="1" dirty="0" err="1" smtClean="0"/>
              <a:t>CobbsCode</a:t>
            </a:r>
            <a:endParaRPr lang="en-US" b="1" dirty="0" smtClean="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xmlns=""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xmlns=""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a:t>
            </a:r>
            <a:r>
              <a:rPr lang="en-US" sz="6000" b="1" dirty="0" smtClean="0"/>
              <a:t>Contractor</a:t>
            </a:r>
            <a:endParaRPr lang="en-US" sz="6000" dirty="0"/>
          </a:p>
        </p:txBody>
      </p:sp>
    </p:spTree>
    <p:extLst>
      <p:ext uri="{BB962C8B-B14F-4D97-AF65-F5344CB8AC3E}">
        <p14:creationId xmlns:p14="http://schemas.microsoft.com/office/powerpoint/2010/main" xmlns=""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xmlns=""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xmlns=""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314</TotalTime>
  <Words>575</Words>
  <Application>Microsoft Office PowerPoint</Application>
  <PresentationFormat>Custom</PresentationFormat>
  <Paragraphs>38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Slide 11</vt:lpstr>
      <vt:lpstr>Main Article</vt:lpstr>
      <vt:lpstr>Decision Making and Reporting Results</vt:lpstr>
      <vt:lpstr>Decision Making and Reporting Results</vt:lpstr>
      <vt:lpstr>Decision Making and Reporting Results</vt:lpstr>
      <vt:lpstr>Decision Making and Reporting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User</cp:lastModifiedBy>
  <cp:revision>12</cp:revision>
  <dcterms:created xsi:type="dcterms:W3CDTF">2018-09-09T09:14:01Z</dcterms:created>
  <dcterms:modified xsi:type="dcterms:W3CDTF">2020-05-31T11:09:32Z</dcterms:modified>
</cp:coreProperties>
</file>