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55E61F-2D41-4447-BC84-87DC4134F6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6EB888-53D1-4AA3-8E46-97F86B04D9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14/03/2023 13:01:47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B0149A6-C98B-419F-89B7-9595F0443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95262"/>
            <a:ext cx="117062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2023-03-14T13:01:48Z</dcterms:created>
  <dcterms:modified xsi:type="dcterms:W3CDTF">2023-03-14T13:01:48Z</dcterms:modified>
</cp:coreProperties>
</file>