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7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4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5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8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5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6FAB-B9D6-48B9-AD31-133B57872253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5CB1-5C0D-473B-A130-2A9F7241A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3383868" y="1690660"/>
            <a:ext cx="1872208" cy="2580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3868" y="4470236"/>
            <a:ext cx="1872208" cy="2580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9572" y="4653136"/>
            <a:ext cx="1872208" cy="15479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72200" y="5234408"/>
            <a:ext cx="1872208" cy="15479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72200" y="2834115"/>
            <a:ext cx="1872208" cy="8721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9572" y="1714968"/>
            <a:ext cx="1872208" cy="2002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1869696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outerValue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2444741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innerFunc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3037293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arguments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83868" y="-712542"/>
            <a:ext cx="1872208" cy="21077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91880" y="150461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outerFunc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91880" y="712373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(window)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91880" y="-504824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전역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활성화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0" y="2461103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활성화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3023015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Scope Chain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3597271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91880" y="1805818"/>
            <a:ext cx="1656184" cy="5582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outerFunc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Context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91880" y="5234408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활성화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91880" y="5796320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Scope Chain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1880" y="6370576"/>
            <a:ext cx="1656184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91880" y="4555532"/>
            <a:ext cx="1656184" cy="5871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innerFunc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Context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4919088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innerValue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5481000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arguments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52220" y="5500360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52220" y="6062272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52220" y="2986197"/>
            <a:ext cx="1512168" cy="49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7" idx="3"/>
            <a:endCxn id="40" idx="1"/>
          </p:cNvCxnSpPr>
          <p:nvPr/>
        </p:nvCxnSpPr>
        <p:spPr>
          <a:xfrm flipV="1">
            <a:off x="5148064" y="3270196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1"/>
            <a:endCxn id="5" idx="3"/>
          </p:cNvCxnSpPr>
          <p:nvPr/>
        </p:nvCxnSpPr>
        <p:spPr>
          <a:xfrm flipH="1">
            <a:off x="2591780" y="2708285"/>
            <a:ext cx="900100" cy="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148064" y="6012625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591780" y="5473874"/>
            <a:ext cx="900100" cy="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6" idx="3"/>
            <a:endCxn id="4" idx="3"/>
          </p:cNvCxnSpPr>
          <p:nvPr/>
        </p:nvCxnSpPr>
        <p:spPr>
          <a:xfrm flipH="1" flipV="1">
            <a:off x="5256076" y="341313"/>
            <a:ext cx="2808312" cy="5968141"/>
          </a:xfrm>
          <a:prstGeom prst="bentConnector3">
            <a:avLst>
              <a:gd name="adj1" fmla="val -20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5" idx="3"/>
            <a:endCxn id="16" idx="3"/>
          </p:cNvCxnSpPr>
          <p:nvPr/>
        </p:nvCxnSpPr>
        <p:spPr>
          <a:xfrm flipH="1" flipV="1">
            <a:off x="5148064" y="2708285"/>
            <a:ext cx="2916324" cy="3039257"/>
          </a:xfrm>
          <a:prstGeom prst="bentConnector3">
            <a:avLst>
              <a:gd name="adj1" fmla="val -12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9" idx="3"/>
            <a:endCxn id="4" idx="3"/>
          </p:cNvCxnSpPr>
          <p:nvPr/>
        </p:nvCxnSpPr>
        <p:spPr>
          <a:xfrm flipH="1" flipV="1">
            <a:off x="5256076" y="341313"/>
            <a:ext cx="2808312" cy="2892066"/>
          </a:xfrm>
          <a:prstGeom prst="bentConnector3">
            <a:avLst>
              <a:gd name="adj1" fmla="val -81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5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팀원 유형환</dc:creator>
  <cp:lastModifiedBy>팀원 유형환</cp:lastModifiedBy>
  <cp:revision>2</cp:revision>
  <dcterms:created xsi:type="dcterms:W3CDTF">2017-02-01T23:46:49Z</dcterms:created>
  <dcterms:modified xsi:type="dcterms:W3CDTF">2017-02-02T00:04:59Z</dcterms:modified>
</cp:coreProperties>
</file>