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IndiForge.AI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AI Belongs to Everyone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Turn Knowledge into Income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by Jacobi Danforth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What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Requesting $25,000 from Solana Grants.</a:t>
            </a:r>
          </a:p>
          <a:p/>
          <a:p>
            <a:r>
              <a:rPr sz="2400">
                <a:solidFill>
                  <a:srgbClr val="282828"/>
                </a:solidFill>
                <a:latin typeface="Calibri"/>
              </a:rPr>
              <a:t>To build: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Open-source licensing engine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User-friendly MVP tools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Secure dataset marketplace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The Big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People’s data powers AI — but most never see a benefit.</a:t>
            </a:r>
          </a:p>
          <a:p/>
          <a:p>
            <a:r>
              <a:rPr sz="2400">
                <a:solidFill>
                  <a:srgbClr val="282828"/>
                </a:solidFill>
                <a:latin typeface="Calibri"/>
              </a:rPr>
              <a:t>Millions lack control, compensation, or access to the AI economy.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IndiForge.AI empowers individuals to license and profit from their knowledge.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Turn your insight into structured, AI-ready datasets.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Get paid when it’s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AI is everywhere — but fairness is missing.</a:t>
            </a:r>
          </a:p>
          <a:p/>
          <a:p>
            <a:r>
              <a:rPr sz="2400">
                <a:solidFill>
                  <a:srgbClr val="282828"/>
                </a:solidFill>
                <a:latin typeface="Calibri"/>
              </a:rPr>
              <a:t>This is the moment to shift from extraction to empowerment.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- Users package their knowledge into datasets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Apply blockchain licenses using Solana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Share, sell, or train AI models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Earn royalties automatically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Who It’s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- Artists, educators, caregivers, creatives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Robotics &amp; manufacturing teams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Schools and curriculum builders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Everyday individuals with valuable insight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Trust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- Data encryption at all stages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Screening for harmful content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Transparent, on-chain licensing and royalties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Dispute resolution and revocation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Open Source &amp;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IndiForge.AI is fully open-source.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Built to be auditable, extendable, and community-led.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Currently seeking developers, designers, and AI builders.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Calibri"/>
              </a:rP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82828"/>
                </a:solidFill>
                <a:latin typeface="Calibri"/>
              </a:rPr>
              <a:t>IndiForge.AI creates a fairer AI economy: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People own their knowledge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Companies get ethical, verified data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Robots learn humanely</a:t>
            </a:r>
          </a:p>
          <a:p>
            <a:r>
              <a:rPr sz="2400">
                <a:solidFill>
                  <a:srgbClr val="282828"/>
                </a:solidFill>
                <a:latin typeface="Calibri"/>
              </a:rPr>
              <a:t>- Educators earn new income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