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10D4C5-8A1C-40C8-A9B8-0E49594439AB}" v="10" dt="2023-11-09T09:09:11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ni Visser" userId="cd91465a0f9727df" providerId="LiveId" clId="{CD10D4C5-8A1C-40C8-A9B8-0E49594439AB}"/>
    <pc:docChg chg="undo custSel addSld modSld sldOrd">
      <pc:chgData name="Gerni Visser" userId="cd91465a0f9727df" providerId="LiveId" clId="{CD10D4C5-8A1C-40C8-A9B8-0E49594439AB}" dt="2023-11-09T09:09:41.740" v="638" actId="20577"/>
      <pc:docMkLst>
        <pc:docMk/>
      </pc:docMkLst>
      <pc:sldChg chg="addSp delSp modSp new mod setBg modClrScheme delDesignElem chgLayout">
        <pc:chgData name="Gerni Visser" userId="cd91465a0f9727df" providerId="LiveId" clId="{CD10D4C5-8A1C-40C8-A9B8-0E49594439AB}" dt="2023-11-09T09:09:41.740" v="638" actId="20577"/>
        <pc:sldMkLst>
          <pc:docMk/>
          <pc:sldMk cId="1114390098" sldId="256"/>
        </pc:sldMkLst>
        <pc:spChg chg="del mod ord">
          <ac:chgData name="Gerni Visser" userId="cd91465a0f9727df" providerId="LiveId" clId="{CD10D4C5-8A1C-40C8-A9B8-0E49594439AB}" dt="2023-11-09T08:59:26.716" v="4" actId="700"/>
          <ac:spMkLst>
            <pc:docMk/>
            <pc:sldMk cId="1114390098" sldId="256"/>
            <ac:spMk id="2" creationId="{AABFC276-8276-8AB0-8791-F1EA0F21BE25}"/>
          </ac:spMkLst>
        </pc:spChg>
        <pc:spChg chg="del mod ord">
          <ac:chgData name="Gerni Visser" userId="cd91465a0f9727df" providerId="LiveId" clId="{CD10D4C5-8A1C-40C8-A9B8-0E49594439AB}" dt="2023-11-09T08:59:26.716" v="4" actId="700"/>
          <ac:spMkLst>
            <pc:docMk/>
            <pc:sldMk cId="1114390098" sldId="256"/>
            <ac:spMk id="3" creationId="{3126E2C1-8E28-E329-D796-337F4CA73B2A}"/>
          </ac:spMkLst>
        </pc:spChg>
        <pc:spChg chg="add mod ord">
          <ac:chgData name="Gerni Visser" userId="cd91465a0f9727df" providerId="LiveId" clId="{CD10D4C5-8A1C-40C8-A9B8-0E49594439AB}" dt="2023-11-09T09:01:37.031" v="122" actId="26606"/>
          <ac:spMkLst>
            <pc:docMk/>
            <pc:sldMk cId="1114390098" sldId="256"/>
            <ac:spMk id="4" creationId="{55D1CCB5-C9F7-969F-A902-50AD545B885F}"/>
          </ac:spMkLst>
        </pc:spChg>
        <pc:spChg chg="add del mod ord">
          <ac:chgData name="Gerni Visser" userId="cd91465a0f9727df" providerId="LiveId" clId="{CD10D4C5-8A1C-40C8-A9B8-0E49594439AB}" dt="2023-11-09T09:01:24.992" v="119"/>
          <ac:spMkLst>
            <pc:docMk/>
            <pc:sldMk cId="1114390098" sldId="256"/>
            <ac:spMk id="5" creationId="{F4CB4A7F-CC72-12C0-2905-1747CE08482B}"/>
          </ac:spMkLst>
        </pc:spChg>
        <pc:spChg chg="add mod ord">
          <ac:chgData name="Gerni Visser" userId="cd91465a0f9727df" providerId="LiveId" clId="{CD10D4C5-8A1C-40C8-A9B8-0E49594439AB}" dt="2023-11-09T09:09:41.740" v="638" actId="20577"/>
          <ac:spMkLst>
            <pc:docMk/>
            <pc:sldMk cId="1114390098" sldId="256"/>
            <ac:spMk id="6" creationId="{26ECED90-CFEA-1FF3-D811-C877D9A93315}"/>
          </ac:spMkLst>
        </pc:spChg>
        <pc:spChg chg="add">
          <ac:chgData name="Gerni Visser" userId="cd91465a0f9727df" providerId="LiveId" clId="{CD10D4C5-8A1C-40C8-A9B8-0E49594439AB}" dt="2023-11-09T09:01:58.434" v="125" actId="26606"/>
          <ac:spMkLst>
            <pc:docMk/>
            <pc:sldMk cId="1114390098" sldId="256"/>
            <ac:spMk id="9" creationId="{2EB492CD-616E-47F8-933B-5E2D952A0593}"/>
          </ac:spMkLst>
        </pc:spChg>
        <pc:spChg chg="add">
          <ac:chgData name="Gerni Visser" userId="cd91465a0f9727df" providerId="LiveId" clId="{CD10D4C5-8A1C-40C8-A9B8-0E49594439AB}" dt="2023-11-09T09:01:58.434" v="125" actId="26606"/>
          <ac:spMkLst>
            <pc:docMk/>
            <pc:sldMk cId="1114390098" sldId="256"/>
            <ac:spMk id="10" creationId="{59383CF9-23B5-4335-9B21-1791C4CF1C75}"/>
          </ac:spMkLst>
        </pc:spChg>
        <pc:spChg chg="add">
          <ac:chgData name="Gerni Visser" userId="cd91465a0f9727df" providerId="LiveId" clId="{CD10D4C5-8A1C-40C8-A9B8-0E49594439AB}" dt="2023-11-09T09:01:58.434" v="125" actId="26606"/>
          <ac:spMkLst>
            <pc:docMk/>
            <pc:sldMk cId="1114390098" sldId="256"/>
            <ac:spMk id="11" creationId="{0007FE00-9498-4706-B255-6437B0252C02}"/>
          </ac:spMkLst>
        </pc:spChg>
        <pc:spChg chg="add del">
          <ac:chgData name="Gerni Visser" userId="cd91465a0f9727df" providerId="LiveId" clId="{CD10D4C5-8A1C-40C8-A9B8-0E49594439AB}" dt="2023-11-09T09:01:37.021" v="121" actId="26606"/>
          <ac:spMkLst>
            <pc:docMk/>
            <pc:sldMk cId="1114390098" sldId="256"/>
            <ac:spMk id="12" creationId="{F13C74B1-5B17-4795-BED0-7140497B445A}"/>
          </ac:spMkLst>
        </pc:spChg>
        <pc:spChg chg="add del">
          <ac:chgData name="Gerni Visser" userId="cd91465a0f9727df" providerId="LiveId" clId="{CD10D4C5-8A1C-40C8-A9B8-0E49594439AB}" dt="2023-11-09T09:01:37.021" v="121" actId="26606"/>
          <ac:spMkLst>
            <pc:docMk/>
            <pc:sldMk cId="1114390098" sldId="256"/>
            <ac:spMk id="14" creationId="{D4974D33-8DC5-464E-8C6D-BE58F0669C17}"/>
          </ac:spMkLst>
        </pc:spChg>
        <pc:spChg chg="add del">
          <ac:chgData name="Gerni Visser" userId="cd91465a0f9727df" providerId="LiveId" clId="{CD10D4C5-8A1C-40C8-A9B8-0E49594439AB}" dt="2023-11-09T09:01:47.357" v="124"/>
          <ac:spMkLst>
            <pc:docMk/>
            <pc:sldMk cId="1114390098" sldId="256"/>
            <ac:spMk id="16" creationId="{0007FE00-9498-4706-B255-6437B0252C02}"/>
          </ac:spMkLst>
        </pc:spChg>
        <pc:spChg chg="add del">
          <ac:chgData name="Gerni Visser" userId="cd91465a0f9727df" providerId="LiveId" clId="{CD10D4C5-8A1C-40C8-A9B8-0E49594439AB}" dt="2023-11-09T09:01:47.357" v="124"/>
          <ac:spMkLst>
            <pc:docMk/>
            <pc:sldMk cId="1114390098" sldId="256"/>
            <ac:spMk id="17" creationId="{2EB492CD-616E-47F8-933B-5E2D952A0593}"/>
          </ac:spMkLst>
        </pc:spChg>
        <pc:spChg chg="add del">
          <ac:chgData name="Gerni Visser" userId="cd91465a0f9727df" providerId="LiveId" clId="{CD10D4C5-8A1C-40C8-A9B8-0E49594439AB}" dt="2023-11-09T09:01:47.357" v="124"/>
          <ac:spMkLst>
            <pc:docMk/>
            <pc:sldMk cId="1114390098" sldId="256"/>
            <ac:spMk id="18" creationId="{59383CF9-23B5-4335-9B21-1791C4CF1C75}"/>
          </ac:spMkLst>
        </pc:spChg>
        <pc:picChg chg="add mod">
          <ac:chgData name="Gerni Visser" userId="cd91465a0f9727df" providerId="LiveId" clId="{CD10D4C5-8A1C-40C8-A9B8-0E49594439AB}" dt="2023-11-09T09:02:03.528" v="126" actId="27614"/>
          <ac:picMkLst>
            <pc:docMk/>
            <pc:sldMk cId="1114390098" sldId="256"/>
            <ac:picMk id="7" creationId="{B0CC72DC-F6A6-BD85-6653-A75AA7AA22C0}"/>
          </ac:picMkLst>
        </pc:picChg>
      </pc:sldChg>
      <pc:sldChg chg="add ord setBg">
        <pc:chgData name="Gerni Visser" userId="cd91465a0f9727df" providerId="LiveId" clId="{CD10D4C5-8A1C-40C8-A9B8-0E49594439AB}" dt="2023-11-09T08:59:14.908" v="3"/>
        <pc:sldMkLst>
          <pc:docMk/>
          <pc:sldMk cId="2640968076" sldId="257"/>
        </pc:sldMkLst>
      </pc:sldChg>
      <pc:sldChg chg="addSp delSp modSp new mod ord setBg">
        <pc:chgData name="Gerni Visser" userId="cd91465a0f9727df" providerId="LiveId" clId="{CD10D4C5-8A1C-40C8-A9B8-0E49594439AB}" dt="2023-11-09T09:09:22.163" v="629"/>
        <pc:sldMkLst>
          <pc:docMk/>
          <pc:sldMk cId="3598969188" sldId="258"/>
        </pc:sldMkLst>
        <pc:spChg chg="mod">
          <ac:chgData name="Gerni Visser" userId="cd91465a0f9727df" providerId="LiveId" clId="{CD10D4C5-8A1C-40C8-A9B8-0E49594439AB}" dt="2023-11-09T09:09:18.669" v="627" actId="26606"/>
          <ac:spMkLst>
            <pc:docMk/>
            <pc:sldMk cId="3598969188" sldId="258"/>
            <ac:spMk id="2" creationId="{9F4EF60D-8577-C5C9-2AE5-A817AA901647}"/>
          </ac:spMkLst>
        </pc:spChg>
        <pc:spChg chg="del">
          <ac:chgData name="Gerni Visser" userId="cd91465a0f9727df" providerId="LiveId" clId="{CD10D4C5-8A1C-40C8-A9B8-0E49594439AB}" dt="2023-11-09T09:09:11.430" v="624"/>
          <ac:spMkLst>
            <pc:docMk/>
            <pc:sldMk cId="3598969188" sldId="258"/>
            <ac:spMk id="3" creationId="{0C535C8E-5911-07DA-3230-FBE1014D5825}"/>
          </ac:spMkLst>
        </pc:spChg>
        <pc:spChg chg="mod ord">
          <ac:chgData name="Gerni Visser" userId="cd91465a0f9727df" providerId="LiveId" clId="{CD10D4C5-8A1C-40C8-A9B8-0E49594439AB}" dt="2023-11-09T09:09:18.669" v="627" actId="26606"/>
          <ac:spMkLst>
            <pc:docMk/>
            <pc:sldMk cId="3598969188" sldId="258"/>
            <ac:spMk id="4" creationId="{10A67D2B-D56F-8EEF-0C85-A4397A06472B}"/>
          </ac:spMkLst>
        </pc:spChg>
        <pc:spChg chg="add del">
          <ac:chgData name="Gerni Visser" userId="cd91465a0f9727df" providerId="LiveId" clId="{CD10D4C5-8A1C-40C8-A9B8-0E49594439AB}" dt="2023-11-09T09:09:18.657" v="626" actId="26606"/>
          <ac:spMkLst>
            <pc:docMk/>
            <pc:sldMk cId="3598969188" sldId="258"/>
            <ac:spMk id="1031" creationId="{2EB492CD-616E-47F8-933B-5E2D952A0593}"/>
          </ac:spMkLst>
        </pc:spChg>
        <pc:spChg chg="add del">
          <ac:chgData name="Gerni Visser" userId="cd91465a0f9727df" providerId="LiveId" clId="{CD10D4C5-8A1C-40C8-A9B8-0E49594439AB}" dt="2023-11-09T09:09:18.657" v="626" actId="26606"/>
          <ac:spMkLst>
            <pc:docMk/>
            <pc:sldMk cId="3598969188" sldId="258"/>
            <ac:spMk id="1033" creationId="{59383CF9-23B5-4335-9B21-1791C4CF1C75}"/>
          </ac:spMkLst>
        </pc:spChg>
        <pc:spChg chg="add del">
          <ac:chgData name="Gerni Visser" userId="cd91465a0f9727df" providerId="LiveId" clId="{CD10D4C5-8A1C-40C8-A9B8-0E49594439AB}" dt="2023-11-09T09:09:18.657" v="626" actId="26606"/>
          <ac:spMkLst>
            <pc:docMk/>
            <pc:sldMk cId="3598969188" sldId="258"/>
            <ac:spMk id="1035" creationId="{0007FE00-9498-4706-B255-6437B0252C02}"/>
          </ac:spMkLst>
        </pc:spChg>
        <pc:spChg chg="add">
          <ac:chgData name="Gerni Visser" userId="cd91465a0f9727df" providerId="LiveId" clId="{CD10D4C5-8A1C-40C8-A9B8-0E49594439AB}" dt="2023-11-09T09:09:18.669" v="627" actId="26606"/>
          <ac:spMkLst>
            <pc:docMk/>
            <pc:sldMk cId="3598969188" sldId="258"/>
            <ac:spMk id="1037" creationId="{7025EFD5-738C-41B9-87FE-0C00E211BD8B}"/>
          </ac:spMkLst>
        </pc:spChg>
        <pc:spChg chg="add">
          <ac:chgData name="Gerni Visser" userId="cd91465a0f9727df" providerId="LiveId" clId="{CD10D4C5-8A1C-40C8-A9B8-0E49594439AB}" dt="2023-11-09T09:09:18.669" v="627" actId="26606"/>
          <ac:spMkLst>
            <pc:docMk/>
            <pc:sldMk cId="3598969188" sldId="258"/>
            <ac:spMk id="1038" creationId="{835EF3DD-7D43-4A27-8967-A92FD8CC9365}"/>
          </ac:spMkLst>
        </pc:spChg>
        <pc:picChg chg="add mod ord">
          <ac:chgData name="Gerni Visser" userId="cd91465a0f9727df" providerId="LiveId" clId="{CD10D4C5-8A1C-40C8-A9B8-0E49594439AB}" dt="2023-11-09T09:09:18.669" v="627" actId="26606"/>
          <ac:picMkLst>
            <pc:docMk/>
            <pc:sldMk cId="3598969188" sldId="258"/>
            <ac:picMk id="1026" creationId="{2EE2298C-EFB5-4F06-39B6-8B4085B0247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0259F-C780-4DCA-9500-CAF5C45D5364}" type="datetimeFigureOut">
              <a:rPr lang="en-ZA" smtClean="0"/>
              <a:t>2023/11/09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6DB58-1B51-4B4B-BEAB-E35F95FADB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264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C6B4C-742B-42A2-8A21-734EE4D74BE6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760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49B6-4035-4F46-A252-FCD926A7662A}" type="datetimeFigureOut">
              <a:rPr lang="en-ZA" smtClean="0"/>
              <a:t>2023/11/09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DA1-9ACA-4571-842D-A396BFAC8C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994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49B6-4035-4F46-A252-FCD926A7662A}" type="datetimeFigureOut">
              <a:rPr lang="en-ZA" smtClean="0"/>
              <a:t>2023/11/09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DA1-9ACA-4571-842D-A396BFAC8C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611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49B6-4035-4F46-A252-FCD926A7662A}" type="datetimeFigureOut">
              <a:rPr lang="en-ZA" smtClean="0"/>
              <a:t>2023/11/09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DA1-9ACA-4571-842D-A396BFAC8C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83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49B6-4035-4F46-A252-FCD926A7662A}" type="datetimeFigureOut">
              <a:rPr lang="en-ZA" smtClean="0"/>
              <a:t>2023/11/09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DA1-9ACA-4571-842D-A396BFAC8C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536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49B6-4035-4F46-A252-FCD926A7662A}" type="datetimeFigureOut">
              <a:rPr lang="en-ZA" smtClean="0"/>
              <a:t>2023/11/09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DA1-9ACA-4571-842D-A396BFAC8C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935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49B6-4035-4F46-A252-FCD926A7662A}" type="datetimeFigureOut">
              <a:rPr lang="en-ZA" smtClean="0"/>
              <a:t>2023/11/09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DA1-9ACA-4571-842D-A396BFAC8C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327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49B6-4035-4F46-A252-FCD926A7662A}" type="datetimeFigureOut">
              <a:rPr lang="en-ZA" smtClean="0"/>
              <a:t>2023/11/09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DA1-9ACA-4571-842D-A396BFAC8C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278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49B6-4035-4F46-A252-FCD926A7662A}" type="datetimeFigureOut">
              <a:rPr lang="en-ZA" smtClean="0"/>
              <a:t>2023/11/09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DA1-9ACA-4571-842D-A396BFAC8C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698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49B6-4035-4F46-A252-FCD926A7662A}" type="datetimeFigureOut">
              <a:rPr lang="en-ZA" smtClean="0"/>
              <a:t>2023/11/09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DA1-9ACA-4571-842D-A396BFAC8C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868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49B6-4035-4F46-A252-FCD926A7662A}" type="datetimeFigureOut">
              <a:rPr lang="en-ZA" smtClean="0"/>
              <a:t>2023/11/09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DA1-9ACA-4571-842D-A396BFAC8C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422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49B6-4035-4F46-A252-FCD926A7662A}" type="datetimeFigureOut">
              <a:rPr lang="en-ZA" smtClean="0"/>
              <a:t>2023/11/09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DA1-9ACA-4571-842D-A396BFAC8C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529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D49B6-4035-4F46-A252-FCD926A7662A}" type="datetimeFigureOut">
              <a:rPr lang="en-ZA" smtClean="0"/>
              <a:t>2023/11/09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97DA1-9ACA-4571-842D-A396BFAC8C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481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obit19.nwu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bit19NWU/Cobit-19.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BIT 2019 Process Assessment Template Tools">
            <a:extLst>
              <a:ext uri="{FF2B5EF4-FFF2-40B4-BE49-F238E27FC236}">
                <a16:creationId xmlns:a16="http://schemas.microsoft.com/office/drawing/2014/main" id="{B2C1348A-F2E3-F123-8627-576E1C5008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96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Gmail Logo - Télécharger PNG et vecteur">
            <a:extLst>
              <a:ext uri="{FF2B5EF4-FFF2-40B4-BE49-F238E27FC236}">
                <a16:creationId xmlns:a16="http://schemas.microsoft.com/office/drawing/2014/main" id="{2EE2298C-EFB5-4F06-39B6-8B4085B024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" r="-3" b="-3"/>
          <a:stretch/>
        </p:blipFill>
        <p:spPr bwMode="auto">
          <a:xfrm>
            <a:off x="858284" y="1165109"/>
            <a:ext cx="4261337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EF60D-8577-C5C9-2AE5-A817AA90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44272"/>
            <a:ext cx="57214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Gmail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67D2B-D56F-8EEF-0C85-A4397A064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27048" y="1904772"/>
            <a:ext cx="572148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A dedicated Gmail account was set up for the Cobit-19 project that is used for all accounts related to the project. The account can be accessed using the following login credentials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Email: </a:t>
            </a:r>
            <a:r>
              <a:rPr lang="en-US" b="0" i="0">
                <a:effectLst/>
                <a:hlinkClick r:id="rId3"/>
              </a:rPr>
              <a:t>cobit19.nwu@gmail.com</a:t>
            </a:r>
            <a:endParaRPr lang="en-US" b="0" i="0">
              <a:effectLst/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Password: Cobit12345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The following accounts is currently connected to this account: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Github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Syncfusion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6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D1CCB5-C9F7-969F-A902-50AD545B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logo of a cat&#10;&#10;Description automatically generated">
            <a:extLst>
              <a:ext uri="{FF2B5EF4-FFF2-40B4-BE49-F238E27FC236}">
                <a16:creationId xmlns:a16="http://schemas.microsoft.com/office/drawing/2014/main" id="{B0CC72DC-F6A6-BD85-6653-A75AA7AA2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307770"/>
            <a:ext cx="4777381" cy="407271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ECED90-CFEA-1FF3-D811-C877D9A93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Github</a:t>
            </a:r>
            <a:r>
              <a:rPr lang="en-US" dirty="0"/>
              <a:t> Repo is currently Open Source and publicly available at the following site :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https://github.com/Cobit19NWU/Cobit-19.git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 Owner account for this Repo is the dedicated </a:t>
            </a:r>
            <a:r>
              <a:rPr lang="en-US" dirty="0" err="1"/>
              <a:t>Cobit</a:t>
            </a:r>
            <a:r>
              <a:rPr lang="en-US" dirty="0"/>
              <a:t> 19 Gmail Account</a:t>
            </a:r>
          </a:p>
        </p:txBody>
      </p:sp>
    </p:spTree>
    <p:extLst>
      <p:ext uri="{BB962C8B-B14F-4D97-AF65-F5344CB8AC3E}">
        <p14:creationId xmlns:p14="http://schemas.microsoft.com/office/powerpoint/2010/main" val="111439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99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Gmail </vt:lpstr>
      <vt:lpstr>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Gerni Visser</dc:creator>
  <cp:lastModifiedBy>Gerni Visser</cp:lastModifiedBy>
  <cp:revision>1</cp:revision>
  <dcterms:created xsi:type="dcterms:W3CDTF">2023-11-09T08:58:40Z</dcterms:created>
  <dcterms:modified xsi:type="dcterms:W3CDTF">2023-11-09T09:09:47Z</dcterms:modified>
</cp:coreProperties>
</file>