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ERP 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Developing a cloud-based ERP system with a microservices architecture.</a:t>
            </a:r>
          </a:p>
          <a:p>
            <a:r>
              <a:t>Purpose: Subscription-based ERP for organizations managed by an IT Company.</a:t>
            </a:r>
          </a:p>
          <a:p>
            <a:r>
              <a:t>Features: HRM, CRM, Accounting, Inventory, and Sales modules.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IT Company Dashboard:</a:t>
            </a:r>
          </a:p>
          <a:p>
            <a:r>
              <a:t>   - Manage clients and subscriptions.</a:t>
            </a:r>
          </a:p>
          <a:p>
            <a:r>
              <a:t>   - Track usage and revenue.</a:t>
            </a:r>
          </a:p>
          <a:p/>
          <a:p>
            <a:r>
              <a:t>2. Client Dashboards:</a:t>
            </a:r>
          </a:p>
          <a:p>
            <a:r>
              <a:t>   - Admin: Full access to all modules.</a:t>
            </a:r>
          </a:p>
          <a:p>
            <a:r>
              <a:t>   - Manager: Department-level access.</a:t>
            </a:r>
          </a:p>
          <a:p>
            <a:r>
              <a:t>   - Employee: Task-level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Microservices:</a:t>
            </a:r>
          </a:p>
          <a:p>
            <a:r>
              <a:t>1. Authentication Service</a:t>
            </a:r>
          </a:p>
          <a:p>
            <a:r>
              <a:t>2. HRM Service</a:t>
            </a:r>
          </a:p>
          <a:p>
            <a:r>
              <a:t>3. CRM Service</a:t>
            </a:r>
          </a:p>
          <a:p>
            <a:r>
              <a:t>4. Accounting Service</a:t>
            </a:r>
          </a:p>
          <a:p>
            <a:r>
              <a:t>5. Inventory &amp; Sales Service</a:t>
            </a:r>
          </a:p>
          <a:p>
            <a:r>
              <a:t>6. Reporting Service</a:t>
            </a:r>
          </a:p>
          <a:p>
            <a:r>
              <a:t>7. Notification Service</a:t>
            </a:r>
          </a:p>
          <a:p/>
          <a:p>
            <a:r>
              <a:t>Tech Stack:</a:t>
            </a:r>
          </a:p>
          <a:p>
            <a:r>
              <a:t>- Frontend: React, Tailwind CSS, Redux.</a:t>
            </a:r>
          </a:p>
          <a:p>
            <a:r>
              <a:t>- Backend: Django REST Framework + GraphQL.</a:t>
            </a:r>
          </a:p>
          <a:p>
            <a:r>
              <a:t>- Database: PostgreSQL + Redis.</a:t>
            </a:r>
          </a:p>
          <a:p>
            <a:r>
              <a:t>- DevOps: Docker, Kubernetes.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Company Workflow:</a:t>
            </a:r>
          </a:p>
          <a:p>
            <a:r>
              <a:t>- Manage clients and subscriptions.</a:t>
            </a:r>
          </a:p>
          <a:p>
            <a:r>
              <a:t>- Monitor usage and generate revenue reports.</a:t>
            </a:r>
          </a:p>
          <a:p/>
          <a:p>
            <a:r>
              <a:t>Client Workflow:</a:t>
            </a:r>
          </a:p>
          <a:p>
            <a:r>
              <a:t>- Admin: Oversee users and modules.</a:t>
            </a:r>
          </a:p>
          <a:p>
            <a:r>
              <a:t>- Manager: Manage departments (HR, Sales, Inventory).</a:t>
            </a:r>
          </a:p>
          <a:p>
            <a:r>
              <a:t>- Employee: Perform daily tasks (barcode scanning, receipts).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Planning and Setup (Feb 1 - Feb 15)</a:t>
            </a:r>
          </a:p>
          <a:p>
            <a:r>
              <a:t>- Finalize workflows, set up GitHub, and design schemas.</a:t>
            </a:r>
          </a:p>
          <a:p/>
          <a:p>
            <a:r>
              <a:t>Phase 2: Core Development (Feb 16 - Apr 30)</a:t>
            </a:r>
          </a:p>
          <a:p>
            <a:r>
              <a:t>- Develop microservices for Authentication, HRM, CRM, Accounting, Inventory, and Sales.</a:t>
            </a:r>
          </a:p>
          <a:p/>
          <a:p>
            <a:r>
              <a:t>Phase 3: Testing &amp; Integration (May 1 - May 31)</a:t>
            </a:r>
          </a:p>
          <a:p>
            <a:r>
              <a:t>- End-to-end testing and role-based validation.</a:t>
            </a:r>
          </a:p>
          <a:p/>
          <a:p>
            <a:r>
              <a:t>Phase 4: Optimization (Jun 1 - Jun 30)</a:t>
            </a:r>
          </a:p>
          <a:p>
            <a:r>
              <a:t>- Add advanced features and optimize APIs.</a:t>
            </a:r>
          </a:p>
          <a:p/>
          <a:p>
            <a:r>
              <a:t>Phase 5: Deployment (Jul 1 - Aug 30)</a:t>
            </a:r>
          </a:p>
          <a:p>
            <a:r>
              <a:t>- Deploy services and onboard clients.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and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Microservices deployed via Docker and Kubernetes.</a:t>
            </a:r>
          </a:p>
          <a:p>
            <a:r>
              <a:t>- Backend hosted on DigitalOcean or Linode.</a:t>
            </a:r>
          </a:p>
          <a:p>
            <a:r>
              <a:t>- Frontend hosted on Vercel.</a:t>
            </a:r>
          </a:p>
          <a:p>
            <a:r>
              <a:t>- Redis for caching and PostgreSQL for databases.</a:t>
            </a:r>
          </a:p>
          <a:p>
            <a:r>
              <a:t>- Scalable architecture ensures system reliability.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ERP system provides organizations with a modular, scalable, and secure solution for managing business operations. With a subscription-based model, the IT Company can efficiently manage clients while providing tailored dashboards and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