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3"/>
  </p:notesMasterIdLst>
  <p:sldIdLst>
    <p:sldId id="256" r:id="rId2"/>
    <p:sldId id="305" r:id="rId3"/>
    <p:sldId id="306" r:id="rId4"/>
    <p:sldId id="266" r:id="rId5"/>
    <p:sldId id="308" r:id="rId6"/>
    <p:sldId id="307" r:id="rId7"/>
    <p:sldId id="257" r:id="rId8"/>
    <p:sldId id="313" r:id="rId9"/>
    <p:sldId id="311" r:id="rId10"/>
    <p:sldId id="315" r:id="rId11"/>
    <p:sldId id="316" r:id="rId12"/>
    <p:sldId id="317" r:id="rId13"/>
    <p:sldId id="324" r:id="rId14"/>
    <p:sldId id="323" r:id="rId15"/>
    <p:sldId id="325" r:id="rId16"/>
    <p:sldId id="326" r:id="rId17"/>
    <p:sldId id="319" r:id="rId18"/>
    <p:sldId id="269" r:id="rId19"/>
    <p:sldId id="327" r:id="rId20"/>
    <p:sldId id="322" r:id="rId21"/>
    <p:sldId id="320" r:id="rId22"/>
  </p:sldIdLst>
  <p:sldSz cx="9144000" cy="5143500" type="screen16x9"/>
  <p:notesSz cx="6858000" cy="9144000"/>
  <p:embeddedFontLst>
    <p:embeddedFont>
      <p:font typeface="Anaheim" panose="02000503000000000000" pitchFamily="2" charset="0"/>
      <p:regular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Nunito" pitchFamily="2" charset="0"/>
      <p:regular r:id="rId29"/>
      <p:bold r:id="rId30"/>
      <p:italic r:id="rId31"/>
      <p:boldItalic r:id="rId32"/>
    </p:embeddedFont>
    <p:embeddedFont>
      <p:font typeface="Nunito Sans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7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2FCE5A-378F-4A86-951E-1F28AED6406F}">
  <a:tblStyle styleId="{7A2FCE5A-378F-4A86-951E-1F28AED640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72"/>
      </p:cViewPr>
      <p:guideLst>
        <p:guide orient="horz" pos="3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c919b4911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c919b4911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142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c919b4911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c919b4911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358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c919b4911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c919b4911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9237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c919b4911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c919b4911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275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c919b4911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c919b4911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103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c919b4911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c919b4911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153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c919b4911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c919b4911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644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c919b4911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c919b4911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741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c919b4911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c919b4911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8580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0" name="Google Shape;3530;gc919b49117_0_24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1" name="Google Shape;3531;gc919b49117_0_24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607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c9d56126af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c9d56126af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4414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c8ed1b412c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5" name="Google Shape;2285;gc8ed1b412c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210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c9d56126af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c9d56126af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952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c919b4911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" name="Google Shape;1623;gc919b4911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c919b4911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" name="Google Shape;1623;gc919b4911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609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c919b4911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" name="Google Shape;1623;gc919b4911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784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c919b4911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c919b4911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c919b4911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c919b4911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712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c919b4911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c919b4911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76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59850" y="-4761625"/>
            <a:ext cx="7824300" cy="782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Google Shape;10;p2"/>
          <p:cNvCxnSpPr/>
          <p:nvPr/>
        </p:nvCxnSpPr>
        <p:spPr>
          <a:xfrm>
            <a:off x="965400" y="4611900"/>
            <a:ext cx="721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1;p2"/>
          <p:cNvSpPr/>
          <p:nvPr/>
        </p:nvSpPr>
        <p:spPr>
          <a:xfrm>
            <a:off x="4093507" y="4443121"/>
            <a:ext cx="11011" cy="18202"/>
          </a:xfrm>
          <a:custGeom>
            <a:avLst/>
            <a:gdLst/>
            <a:ahLst/>
            <a:cxnLst/>
            <a:rect l="l" t="t" r="r" b="b"/>
            <a:pathLst>
              <a:path w="294" h="486" extrusionOk="0">
                <a:moveTo>
                  <a:pt x="54" y="1"/>
                </a:moveTo>
                <a:cubicBezTo>
                  <a:pt x="48" y="1"/>
                  <a:pt x="42" y="2"/>
                  <a:pt x="36" y="5"/>
                </a:cubicBezTo>
                <a:cubicBezTo>
                  <a:pt x="12" y="17"/>
                  <a:pt x="1" y="52"/>
                  <a:pt x="12" y="76"/>
                </a:cubicBezTo>
                <a:lnTo>
                  <a:pt x="188" y="462"/>
                </a:lnTo>
                <a:cubicBezTo>
                  <a:pt x="200" y="474"/>
                  <a:pt x="211" y="485"/>
                  <a:pt x="235" y="485"/>
                </a:cubicBezTo>
                <a:lnTo>
                  <a:pt x="258" y="485"/>
                </a:lnTo>
                <a:cubicBezTo>
                  <a:pt x="282" y="474"/>
                  <a:pt x="293" y="438"/>
                  <a:pt x="282" y="415"/>
                </a:cubicBezTo>
                <a:lnTo>
                  <a:pt x="94" y="29"/>
                </a:lnTo>
                <a:cubicBezTo>
                  <a:pt x="86" y="12"/>
                  <a:pt x="71" y="1"/>
                  <a:pt x="5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110325" y="2332623"/>
            <a:ext cx="146100" cy="146100"/>
          </a:xfrm>
          <a:prstGeom prst="diamon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136400" y="3653625"/>
            <a:ext cx="135600" cy="135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999513" y="4116462"/>
            <a:ext cx="76500" cy="76500"/>
          </a:xfrm>
          <a:prstGeom prst="diamon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65401" y="2571738"/>
            <a:ext cx="76500" cy="76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059975" y="2857548"/>
            <a:ext cx="146100" cy="146100"/>
          </a:xfrm>
          <a:prstGeom prst="diamon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893498" y="4033150"/>
            <a:ext cx="135600" cy="135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1299236" y="3445963"/>
            <a:ext cx="953993" cy="298484"/>
            <a:chOff x="379409" y="1779756"/>
            <a:chExt cx="661439" cy="206936"/>
          </a:xfrm>
        </p:grpSpPr>
        <p:sp>
          <p:nvSpPr>
            <p:cNvPr id="19" name="Google Shape;19;p2"/>
            <p:cNvSpPr/>
            <p:nvPr/>
          </p:nvSpPr>
          <p:spPr>
            <a:xfrm>
              <a:off x="379409" y="1863239"/>
              <a:ext cx="66015" cy="69889"/>
            </a:xfrm>
            <a:custGeom>
              <a:avLst/>
              <a:gdLst/>
              <a:ahLst/>
              <a:cxnLst/>
              <a:rect l="l" t="t" r="r" b="b"/>
              <a:pathLst>
                <a:path w="3987" h="4221" extrusionOk="0">
                  <a:moveTo>
                    <a:pt x="2894" y="0"/>
                  </a:moveTo>
                  <a:cubicBezTo>
                    <a:pt x="833" y="0"/>
                    <a:pt x="0" y="2997"/>
                    <a:pt x="2096" y="3942"/>
                  </a:cubicBezTo>
                  <a:cubicBezTo>
                    <a:pt x="2453" y="4120"/>
                    <a:pt x="2842" y="4221"/>
                    <a:pt x="3240" y="4221"/>
                  </a:cubicBezTo>
                  <a:cubicBezTo>
                    <a:pt x="3409" y="4221"/>
                    <a:pt x="3580" y="4203"/>
                    <a:pt x="3751" y="4165"/>
                  </a:cubicBezTo>
                  <a:cubicBezTo>
                    <a:pt x="3987" y="4076"/>
                    <a:pt x="3923" y="3744"/>
                    <a:pt x="3711" y="3744"/>
                  </a:cubicBezTo>
                  <a:cubicBezTo>
                    <a:pt x="3694" y="3744"/>
                    <a:pt x="3675" y="3746"/>
                    <a:pt x="3656" y="3751"/>
                  </a:cubicBezTo>
                  <a:cubicBezTo>
                    <a:pt x="3504" y="3786"/>
                    <a:pt x="3352" y="3803"/>
                    <a:pt x="3203" y="3803"/>
                  </a:cubicBezTo>
                  <a:cubicBezTo>
                    <a:pt x="2536" y="3803"/>
                    <a:pt x="1913" y="3469"/>
                    <a:pt x="1523" y="2923"/>
                  </a:cubicBezTo>
                  <a:cubicBezTo>
                    <a:pt x="1046" y="2191"/>
                    <a:pt x="1237" y="1236"/>
                    <a:pt x="1969" y="726"/>
                  </a:cubicBezTo>
                  <a:cubicBezTo>
                    <a:pt x="2227" y="515"/>
                    <a:pt x="2571" y="391"/>
                    <a:pt x="2913" y="391"/>
                  </a:cubicBezTo>
                  <a:cubicBezTo>
                    <a:pt x="3035" y="391"/>
                    <a:pt x="3157" y="406"/>
                    <a:pt x="3274" y="440"/>
                  </a:cubicBezTo>
                  <a:cubicBezTo>
                    <a:pt x="3296" y="445"/>
                    <a:pt x="3317" y="447"/>
                    <a:pt x="3336" y="447"/>
                  </a:cubicBezTo>
                  <a:cubicBezTo>
                    <a:pt x="3573" y="447"/>
                    <a:pt x="3637" y="117"/>
                    <a:pt x="3401" y="58"/>
                  </a:cubicBezTo>
                  <a:cubicBezTo>
                    <a:pt x="3225" y="19"/>
                    <a:pt x="3056" y="0"/>
                    <a:pt x="28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87380" y="1880012"/>
              <a:ext cx="34274" cy="9504"/>
            </a:xfrm>
            <a:custGeom>
              <a:avLst/>
              <a:gdLst/>
              <a:ahLst/>
              <a:cxnLst/>
              <a:rect l="l" t="t" r="r" b="b"/>
              <a:pathLst>
                <a:path w="2070" h="574" extrusionOk="0">
                  <a:moveTo>
                    <a:pt x="191" y="0"/>
                  </a:moveTo>
                  <a:cubicBezTo>
                    <a:pt x="64" y="0"/>
                    <a:pt x="0" y="64"/>
                    <a:pt x="0" y="191"/>
                  </a:cubicBezTo>
                  <a:cubicBezTo>
                    <a:pt x="0" y="287"/>
                    <a:pt x="64" y="382"/>
                    <a:pt x="191" y="382"/>
                  </a:cubicBezTo>
                  <a:lnTo>
                    <a:pt x="1878" y="573"/>
                  </a:lnTo>
                  <a:cubicBezTo>
                    <a:pt x="1974" y="573"/>
                    <a:pt x="2069" y="478"/>
                    <a:pt x="2069" y="382"/>
                  </a:cubicBezTo>
                  <a:cubicBezTo>
                    <a:pt x="2069" y="255"/>
                    <a:pt x="1974" y="159"/>
                    <a:pt x="1878" y="15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88953" y="1896338"/>
              <a:ext cx="36393" cy="6342"/>
            </a:xfrm>
            <a:custGeom>
              <a:avLst/>
              <a:gdLst/>
              <a:ahLst/>
              <a:cxnLst/>
              <a:rect l="l" t="t" r="r" b="b"/>
              <a:pathLst>
                <a:path w="2198" h="383" extrusionOk="0">
                  <a:moveTo>
                    <a:pt x="255" y="1"/>
                  </a:moveTo>
                  <a:cubicBezTo>
                    <a:pt x="1" y="1"/>
                    <a:pt x="1" y="383"/>
                    <a:pt x="255" y="383"/>
                  </a:cubicBezTo>
                  <a:lnTo>
                    <a:pt x="1943" y="383"/>
                  </a:lnTo>
                  <a:cubicBezTo>
                    <a:pt x="2197" y="383"/>
                    <a:pt x="2197" y="1"/>
                    <a:pt x="19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11777" y="1803632"/>
              <a:ext cx="40599" cy="65783"/>
            </a:xfrm>
            <a:custGeom>
              <a:avLst/>
              <a:gdLst/>
              <a:ahLst/>
              <a:cxnLst/>
              <a:rect l="l" t="t" r="r" b="b"/>
              <a:pathLst>
                <a:path w="2452" h="3973" extrusionOk="0">
                  <a:moveTo>
                    <a:pt x="1054" y="392"/>
                  </a:moveTo>
                  <a:cubicBezTo>
                    <a:pt x="1202" y="392"/>
                    <a:pt x="1342" y="421"/>
                    <a:pt x="1465" y="506"/>
                  </a:cubicBezTo>
                  <a:cubicBezTo>
                    <a:pt x="1687" y="634"/>
                    <a:pt x="1878" y="952"/>
                    <a:pt x="1656" y="1143"/>
                  </a:cubicBezTo>
                  <a:cubicBezTo>
                    <a:pt x="1305" y="1493"/>
                    <a:pt x="669" y="1493"/>
                    <a:pt x="637" y="2098"/>
                  </a:cubicBezTo>
                  <a:cubicBezTo>
                    <a:pt x="637" y="2194"/>
                    <a:pt x="732" y="2289"/>
                    <a:pt x="860" y="2289"/>
                  </a:cubicBezTo>
                  <a:cubicBezTo>
                    <a:pt x="923" y="2281"/>
                    <a:pt x="987" y="2277"/>
                    <a:pt x="1051" y="2277"/>
                  </a:cubicBezTo>
                  <a:cubicBezTo>
                    <a:pt x="1242" y="2277"/>
                    <a:pt x="1433" y="2313"/>
                    <a:pt x="1624" y="2385"/>
                  </a:cubicBezTo>
                  <a:cubicBezTo>
                    <a:pt x="1783" y="2480"/>
                    <a:pt x="1974" y="2671"/>
                    <a:pt x="1910" y="2894"/>
                  </a:cubicBezTo>
                  <a:cubicBezTo>
                    <a:pt x="1815" y="3085"/>
                    <a:pt x="1560" y="3180"/>
                    <a:pt x="1401" y="3244"/>
                  </a:cubicBezTo>
                  <a:cubicBezTo>
                    <a:pt x="1146" y="3340"/>
                    <a:pt x="892" y="3435"/>
                    <a:pt x="637" y="3531"/>
                  </a:cubicBezTo>
                  <a:cubicBezTo>
                    <a:pt x="573" y="3547"/>
                    <a:pt x="525" y="3570"/>
                    <a:pt x="494" y="3570"/>
                  </a:cubicBezTo>
                  <a:cubicBezTo>
                    <a:pt x="462" y="3570"/>
                    <a:pt x="446" y="3547"/>
                    <a:pt x="446" y="3467"/>
                  </a:cubicBezTo>
                  <a:cubicBezTo>
                    <a:pt x="414" y="3340"/>
                    <a:pt x="446" y="3244"/>
                    <a:pt x="446" y="3117"/>
                  </a:cubicBezTo>
                  <a:lnTo>
                    <a:pt x="446" y="2225"/>
                  </a:lnTo>
                  <a:lnTo>
                    <a:pt x="446" y="487"/>
                  </a:lnTo>
                  <a:lnTo>
                    <a:pt x="446" y="487"/>
                  </a:lnTo>
                  <a:cubicBezTo>
                    <a:pt x="639" y="447"/>
                    <a:pt x="852" y="392"/>
                    <a:pt x="1054" y="392"/>
                  </a:cubicBezTo>
                  <a:close/>
                  <a:moveTo>
                    <a:pt x="946" y="1"/>
                  </a:moveTo>
                  <a:cubicBezTo>
                    <a:pt x="702" y="1"/>
                    <a:pt x="458" y="40"/>
                    <a:pt x="223" y="124"/>
                  </a:cubicBezTo>
                  <a:cubicBezTo>
                    <a:pt x="132" y="147"/>
                    <a:pt x="86" y="214"/>
                    <a:pt x="77" y="286"/>
                  </a:cubicBezTo>
                  <a:lnTo>
                    <a:pt x="77" y="286"/>
                  </a:lnTo>
                  <a:cubicBezTo>
                    <a:pt x="49" y="317"/>
                    <a:pt x="32" y="359"/>
                    <a:pt x="32" y="411"/>
                  </a:cubicBezTo>
                  <a:lnTo>
                    <a:pt x="32" y="443"/>
                  </a:lnTo>
                  <a:lnTo>
                    <a:pt x="32" y="2289"/>
                  </a:lnTo>
                  <a:lnTo>
                    <a:pt x="32" y="3212"/>
                  </a:lnTo>
                  <a:cubicBezTo>
                    <a:pt x="0" y="3435"/>
                    <a:pt x="32" y="3658"/>
                    <a:pt x="159" y="3849"/>
                  </a:cubicBezTo>
                  <a:cubicBezTo>
                    <a:pt x="238" y="3940"/>
                    <a:pt x="332" y="3973"/>
                    <a:pt x="431" y="3973"/>
                  </a:cubicBezTo>
                  <a:cubicBezTo>
                    <a:pt x="574" y="3973"/>
                    <a:pt x="728" y="3905"/>
                    <a:pt x="860" y="3849"/>
                  </a:cubicBezTo>
                  <a:cubicBezTo>
                    <a:pt x="1083" y="3753"/>
                    <a:pt x="1369" y="3658"/>
                    <a:pt x="1656" y="3562"/>
                  </a:cubicBezTo>
                  <a:cubicBezTo>
                    <a:pt x="2038" y="3403"/>
                    <a:pt x="2451" y="3053"/>
                    <a:pt x="2260" y="2544"/>
                  </a:cubicBezTo>
                  <a:cubicBezTo>
                    <a:pt x="2103" y="2045"/>
                    <a:pt x="1621" y="1914"/>
                    <a:pt x="1154" y="1884"/>
                  </a:cubicBezTo>
                  <a:lnTo>
                    <a:pt x="1154" y="1884"/>
                  </a:lnTo>
                  <a:cubicBezTo>
                    <a:pt x="1281" y="1781"/>
                    <a:pt x="1495" y="1717"/>
                    <a:pt x="1624" y="1652"/>
                  </a:cubicBezTo>
                  <a:cubicBezTo>
                    <a:pt x="1910" y="1525"/>
                    <a:pt x="2101" y="1239"/>
                    <a:pt x="2133" y="920"/>
                  </a:cubicBezTo>
                  <a:cubicBezTo>
                    <a:pt x="2133" y="570"/>
                    <a:pt x="1910" y="252"/>
                    <a:pt x="1592" y="92"/>
                  </a:cubicBezTo>
                  <a:cubicBezTo>
                    <a:pt x="1381" y="32"/>
                    <a:pt x="1164" y="1"/>
                    <a:pt x="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0274" y="1789525"/>
              <a:ext cx="31443" cy="51510"/>
            </a:xfrm>
            <a:custGeom>
              <a:avLst/>
              <a:gdLst/>
              <a:ahLst/>
              <a:cxnLst/>
              <a:rect l="l" t="t" r="r" b="b"/>
              <a:pathLst>
                <a:path w="1899" h="3111" extrusionOk="0">
                  <a:moveTo>
                    <a:pt x="552" y="1"/>
                  </a:moveTo>
                  <a:cubicBezTo>
                    <a:pt x="418" y="1"/>
                    <a:pt x="275" y="36"/>
                    <a:pt x="128" y="117"/>
                  </a:cubicBezTo>
                  <a:cubicBezTo>
                    <a:pt x="33" y="180"/>
                    <a:pt x="1" y="308"/>
                    <a:pt x="64" y="403"/>
                  </a:cubicBezTo>
                  <a:cubicBezTo>
                    <a:pt x="85" y="465"/>
                    <a:pt x="145" y="500"/>
                    <a:pt x="211" y="500"/>
                  </a:cubicBezTo>
                  <a:cubicBezTo>
                    <a:pt x="248" y="500"/>
                    <a:pt x="285" y="489"/>
                    <a:pt x="319" y="467"/>
                  </a:cubicBezTo>
                  <a:cubicBezTo>
                    <a:pt x="369" y="450"/>
                    <a:pt x="417" y="443"/>
                    <a:pt x="463" y="443"/>
                  </a:cubicBezTo>
                  <a:cubicBezTo>
                    <a:pt x="833" y="443"/>
                    <a:pt x="1068" y="928"/>
                    <a:pt x="804" y="1203"/>
                  </a:cubicBezTo>
                  <a:lnTo>
                    <a:pt x="804" y="1203"/>
                  </a:lnTo>
                  <a:cubicBezTo>
                    <a:pt x="758" y="1226"/>
                    <a:pt x="713" y="1257"/>
                    <a:pt x="669" y="1295"/>
                  </a:cubicBezTo>
                  <a:cubicBezTo>
                    <a:pt x="538" y="1426"/>
                    <a:pt x="645" y="1645"/>
                    <a:pt x="813" y="1645"/>
                  </a:cubicBezTo>
                  <a:cubicBezTo>
                    <a:pt x="848" y="1645"/>
                    <a:pt x="885" y="1635"/>
                    <a:pt x="924" y="1613"/>
                  </a:cubicBezTo>
                  <a:cubicBezTo>
                    <a:pt x="971" y="1587"/>
                    <a:pt x="1013" y="1560"/>
                    <a:pt x="1052" y="1530"/>
                  </a:cubicBezTo>
                  <a:lnTo>
                    <a:pt x="1052" y="1530"/>
                  </a:lnTo>
                  <a:cubicBezTo>
                    <a:pt x="1065" y="1527"/>
                    <a:pt x="1078" y="1526"/>
                    <a:pt x="1091" y="1526"/>
                  </a:cubicBezTo>
                  <a:cubicBezTo>
                    <a:pt x="1309" y="1526"/>
                    <a:pt x="1518" y="1906"/>
                    <a:pt x="1465" y="2091"/>
                  </a:cubicBezTo>
                  <a:cubicBezTo>
                    <a:pt x="1338" y="2536"/>
                    <a:pt x="765" y="2664"/>
                    <a:pt x="351" y="2695"/>
                  </a:cubicBezTo>
                  <a:cubicBezTo>
                    <a:pt x="136" y="2726"/>
                    <a:pt x="99" y="3111"/>
                    <a:pt x="324" y="3111"/>
                  </a:cubicBezTo>
                  <a:cubicBezTo>
                    <a:pt x="333" y="3111"/>
                    <a:pt x="342" y="3110"/>
                    <a:pt x="351" y="3109"/>
                  </a:cubicBezTo>
                  <a:cubicBezTo>
                    <a:pt x="701" y="3077"/>
                    <a:pt x="1051" y="2982"/>
                    <a:pt x="1338" y="2823"/>
                  </a:cubicBezTo>
                  <a:cubicBezTo>
                    <a:pt x="1656" y="2664"/>
                    <a:pt x="1847" y="2377"/>
                    <a:pt x="1879" y="2027"/>
                  </a:cubicBezTo>
                  <a:cubicBezTo>
                    <a:pt x="1898" y="1680"/>
                    <a:pt x="1638" y="1322"/>
                    <a:pt x="1317" y="1192"/>
                  </a:cubicBezTo>
                  <a:lnTo>
                    <a:pt x="1317" y="1192"/>
                  </a:lnTo>
                  <a:cubicBezTo>
                    <a:pt x="1532" y="670"/>
                    <a:pt x="1132" y="1"/>
                    <a:pt x="5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4601" y="1809891"/>
              <a:ext cx="11607" cy="70121"/>
            </a:xfrm>
            <a:custGeom>
              <a:avLst/>
              <a:gdLst/>
              <a:ahLst/>
              <a:cxnLst/>
              <a:rect l="l" t="t" r="r" b="b"/>
              <a:pathLst>
                <a:path w="701" h="4235" extrusionOk="0">
                  <a:moveTo>
                    <a:pt x="494" y="1"/>
                  </a:moveTo>
                  <a:cubicBezTo>
                    <a:pt x="391" y="1"/>
                    <a:pt x="287" y="65"/>
                    <a:pt x="287" y="192"/>
                  </a:cubicBezTo>
                  <a:cubicBezTo>
                    <a:pt x="192" y="1497"/>
                    <a:pt x="96" y="2771"/>
                    <a:pt x="1" y="4044"/>
                  </a:cubicBezTo>
                  <a:cubicBezTo>
                    <a:pt x="1" y="4171"/>
                    <a:pt x="104" y="4235"/>
                    <a:pt x="207" y="4235"/>
                  </a:cubicBezTo>
                  <a:cubicBezTo>
                    <a:pt x="311" y="4235"/>
                    <a:pt x="414" y="4171"/>
                    <a:pt x="414" y="4044"/>
                  </a:cubicBezTo>
                  <a:cubicBezTo>
                    <a:pt x="510" y="2771"/>
                    <a:pt x="605" y="1465"/>
                    <a:pt x="701" y="192"/>
                  </a:cubicBezTo>
                  <a:cubicBezTo>
                    <a:pt x="701" y="65"/>
                    <a:pt x="597" y="1"/>
                    <a:pt x="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27199" y="1839413"/>
              <a:ext cx="47984" cy="7931"/>
            </a:xfrm>
            <a:custGeom>
              <a:avLst/>
              <a:gdLst/>
              <a:ahLst/>
              <a:cxnLst/>
              <a:rect l="l" t="t" r="r" b="b"/>
              <a:pathLst>
                <a:path w="2898" h="479" extrusionOk="0">
                  <a:moveTo>
                    <a:pt x="2643" y="1"/>
                  </a:moveTo>
                  <a:lnTo>
                    <a:pt x="288" y="64"/>
                  </a:lnTo>
                  <a:cubicBezTo>
                    <a:pt x="1" y="64"/>
                    <a:pt x="1" y="478"/>
                    <a:pt x="288" y="478"/>
                  </a:cubicBezTo>
                  <a:lnTo>
                    <a:pt x="2643" y="415"/>
                  </a:lnTo>
                  <a:cubicBezTo>
                    <a:pt x="2898" y="415"/>
                    <a:pt x="2898" y="1"/>
                    <a:pt x="26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12073" y="1800933"/>
              <a:ext cx="43447" cy="59243"/>
            </a:xfrm>
            <a:custGeom>
              <a:avLst/>
              <a:gdLst/>
              <a:ahLst/>
              <a:cxnLst/>
              <a:rect l="l" t="t" r="r" b="b"/>
              <a:pathLst>
                <a:path w="2624" h="3578" extrusionOk="0">
                  <a:moveTo>
                    <a:pt x="1847" y="1"/>
                  </a:moveTo>
                  <a:lnTo>
                    <a:pt x="1847" y="33"/>
                  </a:lnTo>
                  <a:cubicBezTo>
                    <a:pt x="1051" y="96"/>
                    <a:pt x="414" y="669"/>
                    <a:pt x="223" y="1433"/>
                  </a:cubicBezTo>
                  <a:cubicBezTo>
                    <a:pt x="64" y="2197"/>
                    <a:pt x="446" y="2993"/>
                    <a:pt x="1146" y="3343"/>
                  </a:cubicBezTo>
                  <a:cubicBezTo>
                    <a:pt x="1414" y="3499"/>
                    <a:pt x="1712" y="3577"/>
                    <a:pt x="2010" y="3577"/>
                  </a:cubicBezTo>
                  <a:cubicBezTo>
                    <a:pt x="2137" y="3577"/>
                    <a:pt x="2264" y="3563"/>
                    <a:pt x="2388" y="3534"/>
                  </a:cubicBezTo>
                  <a:cubicBezTo>
                    <a:pt x="2623" y="3476"/>
                    <a:pt x="2560" y="3145"/>
                    <a:pt x="2348" y="3145"/>
                  </a:cubicBezTo>
                  <a:cubicBezTo>
                    <a:pt x="2331" y="3145"/>
                    <a:pt x="2312" y="3148"/>
                    <a:pt x="2293" y="3152"/>
                  </a:cubicBezTo>
                  <a:cubicBezTo>
                    <a:pt x="2167" y="3179"/>
                    <a:pt x="2048" y="3192"/>
                    <a:pt x="1935" y="3192"/>
                  </a:cubicBezTo>
                  <a:cubicBezTo>
                    <a:pt x="299" y="3192"/>
                    <a:pt x="1" y="564"/>
                    <a:pt x="1847" y="415"/>
                  </a:cubicBezTo>
                  <a:cubicBezTo>
                    <a:pt x="2102" y="415"/>
                    <a:pt x="2102" y="1"/>
                    <a:pt x="1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71431" y="1779756"/>
              <a:ext cx="36062" cy="32403"/>
            </a:xfrm>
            <a:custGeom>
              <a:avLst/>
              <a:gdLst/>
              <a:ahLst/>
              <a:cxnLst/>
              <a:rect l="l" t="t" r="r" b="b"/>
              <a:pathLst>
                <a:path w="2178" h="1957" extrusionOk="0">
                  <a:moveTo>
                    <a:pt x="1113" y="0"/>
                  </a:moveTo>
                  <a:cubicBezTo>
                    <a:pt x="1097" y="0"/>
                    <a:pt x="1080" y="2"/>
                    <a:pt x="1063" y="6"/>
                  </a:cubicBezTo>
                  <a:lnTo>
                    <a:pt x="236" y="325"/>
                  </a:lnTo>
                  <a:cubicBezTo>
                    <a:pt x="0" y="413"/>
                    <a:pt x="64" y="746"/>
                    <a:pt x="276" y="746"/>
                  </a:cubicBezTo>
                  <a:cubicBezTo>
                    <a:pt x="293" y="746"/>
                    <a:pt x="312" y="743"/>
                    <a:pt x="331" y="739"/>
                  </a:cubicBezTo>
                  <a:lnTo>
                    <a:pt x="331" y="707"/>
                  </a:lnTo>
                  <a:lnTo>
                    <a:pt x="898" y="489"/>
                  </a:lnTo>
                  <a:lnTo>
                    <a:pt x="898" y="489"/>
                  </a:lnTo>
                  <a:cubicBezTo>
                    <a:pt x="859" y="821"/>
                    <a:pt x="713" y="1121"/>
                    <a:pt x="490" y="1343"/>
                  </a:cubicBezTo>
                  <a:cubicBezTo>
                    <a:pt x="395" y="1471"/>
                    <a:pt x="427" y="1630"/>
                    <a:pt x="586" y="1694"/>
                  </a:cubicBezTo>
                  <a:lnTo>
                    <a:pt x="1891" y="1948"/>
                  </a:lnTo>
                  <a:cubicBezTo>
                    <a:pt x="1908" y="1954"/>
                    <a:pt x="1926" y="1957"/>
                    <a:pt x="1944" y="1957"/>
                  </a:cubicBezTo>
                  <a:cubicBezTo>
                    <a:pt x="2029" y="1957"/>
                    <a:pt x="2119" y="1900"/>
                    <a:pt x="2146" y="1821"/>
                  </a:cubicBezTo>
                  <a:cubicBezTo>
                    <a:pt x="2178" y="1694"/>
                    <a:pt x="2114" y="1598"/>
                    <a:pt x="2018" y="1566"/>
                  </a:cubicBezTo>
                  <a:lnTo>
                    <a:pt x="979" y="1368"/>
                  </a:lnTo>
                  <a:lnTo>
                    <a:pt x="979" y="1368"/>
                  </a:lnTo>
                  <a:cubicBezTo>
                    <a:pt x="1200" y="1029"/>
                    <a:pt x="1318" y="623"/>
                    <a:pt x="1318" y="197"/>
                  </a:cubicBezTo>
                  <a:cubicBezTo>
                    <a:pt x="1318" y="87"/>
                    <a:pt x="1222" y="0"/>
                    <a:pt x="1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38572" y="1814246"/>
              <a:ext cx="8974" cy="44159"/>
            </a:xfrm>
            <a:custGeom>
              <a:avLst/>
              <a:gdLst/>
              <a:ahLst/>
              <a:cxnLst/>
              <a:rect l="l" t="t" r="r" b="b"/>
              <a:pathLst>
                <a:path w="542" h="2667" extrusionOk="0">
                  <a:moveTo>
                    <a:pt x="351" y="1"/>
                  </a:moveTo>
                  <a:cubicBezTo>
                    <a:pt x="255" y="1"/>
                    <a:pt x="160" y="72"/>
                    <a:pt x="160" y="215"/>
                  </a:cubicBezTo>
                  <a:cubicBezTo>
                    <a:pt x="33" y="948"/>
                    <a:pt x="1" y="1712"/>
                    <a:pt x="64" y="2476"/>
                  </a:cubicBezTo>
                  <a:cubicBezTo>
                    <a:pt x="64" y="2603"/>
                    <a:pt x="160" y="2667"/>
                    <a:pt x="255" y="2667"/>
                  </a:cubicBezTo>
                  <a:cubicBezTo>
                    <a:pt x="351" y="2667"/>
                    <a:pt x="446" y="2603"/>
                    <a:pt x="446" y="2476"/>
                  </a:cubicBezTo>
                  <a:cubicBezTo>
                    <a:pt x="415" y="1712"/>
                    <a:pt x="446" y="948"/>
                    <a:pt x="542" y="215"/>
                  </a:cubicBezTo>
                  <a:cubicBezTo>
                    <a:pt x="542" y="72"/>
                    <a:pt x="446" y="1"/>
                    <a:pt x="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27512" y="1829396"/>
              <a:ext cx="36377" cy="7401"/>
            </a:xfrm>
            <a:custGeom>
              <a:avLst/>
              <a:gdLst/>
              <a:ahLst/>
              <a:cxnLst/>
              <a:rect l="l" t="t" r="r" b="b"/>
              <a:pathLst>
                <a:path w="2197" h="447" extrusionOk="0">
                  <a:moveTo>
                    <a:pt x="255" y="1"/>
                  </a:moveTo>
                  <a:cubicBezTo>
                    <a:pt x="0" y="1"/>
                    <a:pt x="0" y="415"/>
                    <a:pt x="255" y="415"/>
                  </a:cubicBezTo>
                  <a:lnTo>
                    <a:pt x="1910" y="447"/>
                  </a:lnTo>
                  <a:cubicBezTo>
                    <a:pt x="2197" y="447"/>
                    <a:pt x="2197" y="65"/>
                    <a:pt x="1910" y="65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92963" y="1799327"/>
              <a:ext cx="24687" cy="48812"/>
            </a:xfrm>
            <a:custGeom>
              <a:avLst/>
              <a:gdLst/>
              <a:ahLst/>
              <a:cxnLst/>
              <a:rect l="l" t="t" r="r" b="b"/>
              <a:pathLst>
                <a:path w="1491" h="2948" extrusionOk="0">
                  <a:moveTo>
                    <a:pt x="1254" y="1"/>
                  </a:moveTo>
                  <a:cubicBezTo>
                    <a:pt x="1186" y="1"/>
                    <a:pt x="1118" y="36"/>
                    <a:pt x="1077" y="98"/>
                  </a:cubicBezTo>
                  <a:cubicBezTo>
                    <a:pt x="727" y="957"/>
                    <a:pt x="377" y="1817"/>
                    <a:pt x="27" y="2708"/>
                  </a:cubicBezTo>
                  <a:cubicBezTo>
                    <a:pt x="1" y="2839"/>
                    <a:pt x="103" y="2948"/>
                    <a:pt x="228" y="2948"/>
                  </a:cubicBezTo>
                  <a:cubicBezTo>
                    <a:pt x="256" y="2948"/>
                    <a:pt x="284" y="2943"/>
                    <a:pt x="313" y="2931"/>
                  </a:cubicBezTo>
                  <a:lnTo>
                    <a:pt x="504" y="2804"/>
                  </a:lnTo>
                  <a:cubicBezTo>
                    <a:pt x="600" y="2740"/>
                    <a:pt x="631" y="2613"/>
                    <a:pt x="568" y="2517"/>
                  </a:cubicBezTo>
                  <a:cubicBezTo>
                    <a:pt x="558" y="2502"/>
                    <a:pt x="547" y="2489"/>
                    <a:pt x="535" y="2477"/>
                  </a:cubicBezTo>
                  <a:lnTo>
                    <a:pt x="535" y="2477"/>
                  </a:lnTo>
                  <a:cubicBezTo>
                    <a:pt x="819" y="1751"/>
                    <a:pt x="1123" y="1008"/>
                    <a:pt x="1427" y="289"/>
                  </a:cubicBezTo>
                  <a:cubicBezTo>
                    <a:pt x="1491" y="193"/>
                    <a:pt x="1459" y="66"/>
                    <a:pt x="1364" y="34"/>
                  </a:cubicBezTo>
                  <a:cubicBezTo>
                    <a:pt x="1330" y="12"/>
                    <a:pt x="1292" y="1"/>
                    <a:pt x="1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11740" y="1798764"/>
              <a:ext cx="21293" cy="50004"/>
            </a:xfrm>
            <a:custGeom>
              <a:avLst/>
              <a:gdLst/>
              <a:ahLst/>
              <a:cxnLst/>
              <a:rect l="l" t="t" r="r" b="b"/>
              <a:pathLst>
                <a:path w="1286" h="3020" extrusionOk="0">
                  <a:moveTo>
                    <a:pt x="260" y="0"/>
                  </a:moveTo>
                  <a:cubicBezTo>
                    <a:pt x="133" y="0"/>
                    <a:pt x="1" y="107"/>
                    <a:pt x="39" y="259"/>
                  </a:cubicBezTo>
                  <a:lnTo>
                    <a:pt x="835" y="2870"/>
                  </a:lnTo>
                  <a:cubicBezTo>
                    <a:pt x="861" y="2974"/>
                    <a:pt x="945" y="3019"/>
                    <a:pt x="1032" y="3019"/>
                  </a:cubicBezTo>
                  <a:cubicBezTo>
                    <a:pt x="1157" y="3019"/>
                    <a:pt x="1286" y="2924"/>
                    <a:pt x="1248" y="2774"/>
                  </a:cubicBezTo>
                  <a:cubicBezTo>
                    <a:pt x="962" y="1883"/>
                    <a:pt x="707" y="1023"/>
                    <a:pt x="453" y="164"/>
                  </a:cubicBezTo>
                  <a:cubicBezTo>
                    <a:pt x="427" y="48"/>
                    <a:pt x="345" y="0"/>
                    <a:pt x="2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006574" y="1822524"/>
              <a:ext cx="22154" cy="8080"/>
            </a:xfrm>
            <a:custGeom>
              <a:avLst/>
              <a:gdLst/>
              <a:ahLst/>
              <a:cxnLst/>
              <a:rect l="l" t="t" r="r" b="b"/>
              <a:pathLst>
                <a:path w="1338" h="488" extrusionOk="0">
                  <a:moveTo>
                    <a:pt x="799" y="1"/>
                  </a:moveTo>
                  <a:cubicBezTo>
                    <a:pt x="584" y="1"/>
                    <a:pt x="365" y="36"/>
                    <a:pt x="160" y="98"/>
                  </a:cubicBezTo>
                  <a:cubicBezTo>
                    <a:pt x="64" y="129"/>
                    <a:pt x="0" y="257"/>
                    <a:pt x="32" y="352"/>
                  </a:cubicBezTo>
                  <a:cubicBezTo>
                    <a:pt x="59" y="431"/>
                    <a:pt x="149" y="488"/>
                    <a:pt x="234" y="488"/>
                  </a:cubicBezTo>
                  <a:cubicBezTo>
                    <a:pt x="252" y="488"/>
                    <a:pt x="270" y="485"/>
                    <a:pt x="287" y="480"/>
                  </a:cubicBezTo>
                  <a:cubicBezTo>
                    <a:pt x="383" y="448"/>
                    <a:pt x="446" y="448"/>
                    <a:pt x="510" y="416"/>
                  </a:cubicBezTo>
                  <a:lnTo>
                    <a:pt x="1147" y="416"/>
                  </a:lnTo>
                  <a:cubicBezTo>
                    <a:pt x="1274" y="416"/>
                    <a:pt x="1338" y="320"/>
                    <a:pt x="1338" y="225"/>
                  </a:cubicBezTo>
                  <a:cubicBezTo>
                    <a:pt x="1338" y="129"/>
                    <a:pt x="1274" y="34"/>
                    <a:pt x="1147" y="34"/>
                  </a:cubicBezTo>
                  <a:cubicBezTo>
                    <a:pt x="1034" y="11"/>
                    <a:pt x="917" y="1"/>
                    <a:pt x="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2802" y="1901090"/>
              <a:ext cx="448046" cy="10564"/>
            </a:xfrm>
            <a:custGeom>
              <a:avLst/>
              <a:gdLst/>
              <a:ahLst/>
              <a:cxnLst/>
              <a:rect l="l" t="t" r="r" b="b"/>
              <a:pathLst>
                <a:path w="27060" h="638" extrusionOk="0">
                  <a:moveTo>
                    <a:pt x="255" y="0"/>
                  </a:moveTo>
                  <a:cubicBezTo>
                    <a:pt x="0" y="0"/>
                    <a:pt x="0" y="414"/>
                    <a:pt x="255" y="414"/>
                  </a:cubicBezTo>
                  <a:lnTo>
                    <a:pt x="287" y="446"/>
                  </a:lnTo>
                  <a:lnTo>
                    <a:pt x="9169" y="446"/>
                  </a:lnTo>
                  <a:cubicBezTo>
                    <a:pt x="9943" y="435"/>
                    <a:pt x="10718" y="432"/>
                    <a:pt x="11492" y="432"/>
                  </a:cubicBezTo>
                  <a:cubicBezTo>
                    <a:pt x="13042" y="432"/>
                    <a:pt x="14591" y="446"/>
                    <a:pt x="16140" y="446"/>
                  </a:cubicBezTo>
                  <a:cubicBezTo>
                    <a:pt x="18273" y="446"/>
                    <a:pt x="20406" y="478"/>
                    <a:pt x="22507" y="510"/>
                  </a:cubicBezTo>
                  <a:cubicBezTo>
                    <a:pt x="23876" y="510"/>
                    <a:pt x="25213" y="542"/>
                    <a:pt x="26550" y="637"/>
                  </a:cubicBezTo>
                  <a:lnTo>
                    <a:pt x="26805" y="637"/>
                  </a:lnTo>
                  <a:cubicBezTo>
                    <a:pt x="27060" y="637"/>
                    <a:pt x="27060" y="223"/>
                    <a:pt x="26805" y="223"/>
                  </a:cubicBezTo>
                  <a:cubicBezTo>
                    <a:pt x="25627" y="128"/>
                    <a:pt x="24386" y="128"/>
                    <a:pt x="23176" y="128"/>
                  </a:cubicBezTo>
                  <a:cubicBezTo>
                    <a:pt x="21107" y="64"/>
                    <a:pt x="19037" y="64"/>
                    <a:pt x="16968" y="64"/>
                  </a:cubicBezTo>
                  <a:cubicBezTo>
                    <a:pt x="14644" y="32"/>
                    <a:pt x="12320" y="32"/>
                    <a:pt x="9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6190" y="1938327"/>
              <a:ext cx="32668" cy="48364"/>
            </a:xfrm>
            <a:custGeom>
              <a:avLst/>
              <a:gdLst/>
              <a:ahLst/>
              <a:cxnLst/>
              <a:rect l="l" t="t" r="r" b="b"/>
              <a:pathLst>
                <a:path w="1973" h="2921" extrusionOk="0">
                  <a:moveTo>
                    <a:pt x="830" y="0"/>
                  </a:moveTo>
                  <a:cubicBezTo>
                    <a:pt x="598" y="0"/>
                    <a:pt x="385" y="42"/>
                    <a:pt x="190" y="139"/>
                  </a:cubicBezTo>
                  <a:cubicBezTo>
                    <a:pt x="1" y="247"/>
                    <a:pt x="110" y="517"/>
                    <a:pt x="304" y="517"/>
                  </a:cubicBezTo>
                  <a:cubicBezTo>
                    <a:pt x="338" y="517"/>
                    <a:pt x="375" y="508"/>
                    <a:pt x="413" y="489"/>
                  </a:cubicBezTo>
                  <a:lnTo>
                    <a:pt x="381" y="457"/>
                  </a:lnTo>
                  <a:cubicBezTo>
                    <a:pt x="533" y="389"/>
                    <a:pt x="690" y="355"/>
                    <a:pt x="845" y="355"/>
                  </a:cubicBezTo>
                  <a:cubicBezTo>
                    <a:pt x="1050" y="355"/>
                    <a:pt x="1251" y="413"/>
                    <a:pt x="1432" y="521"/>
                  </a:cubicBezTo>
                  <a:cubicBezTo>
                    <a:pt x="1495" y="553"/>
                    <a:pt x="1495" y="585"/>
                    <a:pt x="1432" y="648"/>
                  </a:cubicBezTo>
                  <a:cubicBezTo>
                    <a:pt x="1368" y="712"/>
                    <a:pt x="1336" y="776"/>
                    <a:pt x="1273" y="871"/>
                  </a:cubicBezTo>
                  <a:cubicBezTo>
                    <a:pt x="1113" y="1030"/>
                    <a:pt x="954" y="1158"/>
                    <a:pt x="795" y="1285"/>
                  </a:cubicBezTo>
                  <a:cubicBezTo>
                    <a:pt x="636" y="1381"/>
                    <a:pt x="700" y="1635"/>
                    <a:pt x="922" y="1667"/>
                  </a:cubicBezTo>
                  <a:cubicBezTo>
                    <a:pt x="950" y="1662"/>
                    <a:pt x="978" y="1659"/>
                    <a:pt x="1007" y="1659"/>
                  </a:cubicBezTo>
                  <a:cubicBezTo>
                    <a:pt x="1146" y="1659"/>
                    <a:pt x="1300" y="1721"/>
                    <a:pt x="1432" y="1826"/>
                  </a:cubicBezTo>
                  <a:cubicBezTo>
                    <a:pt x="1559" y="1954"/>
                    <a:pt x="1527" y="2081"/>
                    <a:pt x="1400" y="2208"/>
                  </a:cubicBezTo>
                  <a:cubicBezTo>
                    <a:pt x="1114" y="2408"/>
                    <a:pt x="777" y="2531"/>
                    <a:pt x="434" y="2531"/>
                  </a:cubicBezTo>
                  <a:cubicBezTo>
                    <a:pt x="396" y="2531"/>
                    <a:pt x="357" y="2530"/>
                    <a:pt x="318" y="2527"/>
                  </a:cubicBezTo>
                  <a:cubicBezTo>
                    <a:pt x="308" y="2525"/>
                    <a:pt x="299" y="2525"/>
                    <a:pt x="290" y="2525"/>
                  </a:cubicBezTo>
                  <a:cubicBezTo>
                    <a:pt x="63" y="2525"/>
                    <a:pt x="72" y="2909"/>
                    <a:pt x="318" y="2909"/>
                  </a:cubicBezTo>
                  <a:cubicBezTo>
                    <a:pt x="385" y="2916"/>
                    <a:pt x="453" y="2920"/>
                    <a:pt x="520" y="2920"/>
                  </a:cubicBezTo>
                  <a:cubicBezTo>
                    <a:pt x="738" y="2920"/>
                    <a:pt x="951" y="2879"/>
                    <a:pt x="1145" y="2781"/>
                  </a:cubicBezTo>
                  <a:cubicBezTo>
                    <a:pt x="1400" y="2686"/>
                    <a:pt x="1655" y="2527"/>
                    <a:pt x="1814" y="2304"/>
                  </a:cubicBezTo>
                  <a:cubicBezTo>
                    <a:pt x="1973" y="2049"/>
                    <a:pt x="1941" y="1763"/>
                    <a:pt x="1718" y="1572"/>
                  </a:cubicBezTo>
                  <a:cubicBezTo>
                    <a:pt x="1610" y="1463"/>
                    <a:pt x="1487" y="1385"/>
                    <a:pt x="1356" y="1333"/>
                  </a:cubicBezTo>
                  <a:lnTo>
                    <a:pt x="1356" y="1333"/>
                  </a:lnTo>
                  <a:cubicBezTo>
                    <a:pt x="1455" y="1237"/>
                    <a:pt x="1546" y="1138"/>
                    <a:pt x="1623" y="1030"/>
                  </a:cubicBezTo>
                  <a:cubicBezTo>
                    <a:pt x="1814" y="808"/>
                    <a:pt x="1973" y="521"/>
                    <a:pt x="1750" y="266"/>
                  </a:cubicBezTo>
                  <a:cubicBezTo>
                    <a:pt x="1559" y="107"/>
                    <a:pt x="1304" y="12"/>
                    <a:pt x="1050" y="12"/>
                  </a:cubicBezTo>
                  <a:cubicBezTo>
                    <a:pt x="975" y="4"/>
                    <a:pt x="901" y="0"/>
                    <a:pt x="8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93098" y="1938510"/>
              <a:ext cx="8974" cy="42851"/>
            </a:xfrm>
            <a:custGeom>
              <a:avLst/>
              <a:gdLst/>
              <a:ahLst/>
              <a:cxnLst/>
              <a:rect l="l" t="t" r="r" b="b"/>
              <a:pathLst>
                <a:path w="542" h="2588" extrusionOk="0">
                  <a:moveTo>
                    <a:pt x="255" y="1"/>
                  </a:moveTo>
                  <a:cubicBezTo>
                    <a:pt x="160" y="1"/>
                    <a:pt x="64" y="64"/>
                    <a:pt x="64" y="192"/>
                  </a:cubicBezTo>
                  <a:cubicBezTo>
                    <a:pt x="0" y="956"/>
                    <a:pt x="32" y="1688"/>
                    <a:pt x="128" y="2420"/>
                  </a:cubicBezTo>
                  <a:cubicBezTo>
                    <a:pt x="154" y="2526"/>
                    <a:pt x="246" y="2587"/>
                    <a:pt x="331" y="2587"/>
                  </a:cubicBezTo>
                  <a:cubicBezTo>
                    <a:pt x="349" y="2587"/>
                    <a:pt x="366" y="2585"/>
                    <a:pt x="382" y="2579"/>
                  </a:cubicBezTo>
                  <a:cubicBezTo>
                    <a:pt x="478" y="2547"/>
                    <a:pt x="542" y="2420"/>
                    <a:pt x="510" y="2325"/>
                  </a:cubicBezTo>
                  <a:cubicBezTo>
                    <a:pt x="414" y="1624"/>
                    <a:pt x="382" y="892"/>
                    <a:pt x="446" y="192"/>
                  </a:cubicBezTo>
                  <a:cubicBezTo>
                    <a:pt x="446" y="64"/>
                    <a:pt x="351" y="1"/>
                    <a:pt x="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92568" y="1936953"/>
              <a:ext cx="34274" cy="49209"/>
            </a:xfrm>
            <a:custGeom>
              <a:avLst/>
              <a:gdLst/>
              <a:ahLst/>
              <a:cxnLst/>
              <a:rect l="l" t="t" r="r" b="b"/>
              <a:pathLst>
                <a:path w="2070" h="2972" extrusionOk="0">
                  <a:moveTo>
                    <a:pt x="564" y="0"/>
                  </a:moveTo>
                  <a:cubicBezTo>
                    <a:pt x="460" y="0"/>
                    <a:pt x="356" y="11"/>
                    <a:pt x="255" y="31"/>
                  </a:cubicBezTo>
                  <a:cubicBezTo>
                    <a:pt x="1" y="31"/>
                    <a:pt x="1" y="413"/>
                    <a:pt x="255" y="413"/>
                  </a:cubicBezTo>
                  <a:lnTo>
                    <a:pt x="287" y="413"/>
                  </a:lnTo>
                  <a:cubicBezTo>
                    <a:pt x="369" y="401"/>
                    <a:pt x="450" y="394"/>
                    <a:pt x="532" y="394"/>
                  </a:cubicBezTo>
                  <a:cubicBezTo>
                    <a:pt x="673" y="394"/>
                    <a:pt x="814" y="416"/>
                    <a:pt x="956" y="477"/>
                  </a:cubicBezTo>
                  <a:cubicBezTo>
                    <a:pt x="1115" y="509"/>
                    <a:pt x="1210" y="668"/>
                    <a:pt x="1242" y="827"/>
                  </a:cubicBezTo>
                  <a:cubicBezTo>
                    <a:pt x="1242" y="1145"/>
                    <a:pt x="765" y="1304"/>
                    <a:pt x="510" y="1368"/>
                  </a:cubicBezTo>
                  <a:cubicBezTo>
                    <a:pt x="351" y="1400"/>
                    <a:pt x="319" y="1623"/>
                    <a:pt x="478" y="1718"/>
                  </a:cubicBezTo>
                  <a:cubicBezTo>
                    <a:pt x="627" y="1803"/>
                    <a:pt x="789" y="1846"/>
                    <a:pt x="957" y="1846"/>
                  </a:cubicBezTo>
                  <a:cubicBezTo>
                    <a:pt x="1040" y="1846"/>
                    <a:pt x="1125" y="1835"/>
                    <a:pt x="1210" y="1814"/>
                  </a:cubicBezTo>
                  <a:cubicBezTo>
                    <a:pt x="1338" y="1814"/>
                    <a:pt x="1656" y="1814"/>
                    <a:pt x="1592" y="2005"/>
                  </a:cubicBezTo>
                  <a:cubicBezTo>
                    <a:pt x="1560" y="2196"/>
                    <a:pt x="1274" y="2387"/>
                    <a:pt x="1083" y="2482"/>
                  </a:cubicBezTo>
                  <a:cubicBezTo>
                    <a:pt x="901" y="2534"/>
                    <a:pt x="719" y="2586"/>
                    <a:pt x="520" y="2586"/>
                  </a:cubicBezTo>
                  <a:cubicBezTo>
                    <a:pt x="475" y="2586"/>
                    <a:pt x="429" y="2584"/>
                    <a:pt x="383" y="2578"/>
                  </a:cubicBezTo>
                  <a:cubicBezTo>
                    <a:pt x="366" y="2572"/>
                    <a:pt x="348" y="2570"/>
                    <a:pt x="330" y="2570"/>
                  </a:cubicBezTo>
                  <a:cubicBezTo>
                    <a:pt x="245" y="2570"/>
                    <a:pt x="154" y="2627"/>
                    <a:pt x="128" y="2705"/>
                  </a:cubicBezTo>
                  <a:cubicBezTo>
                    <a:pt x="96" y="2801"/>
                    <a:pt x="160" y="2928"/>
                    <a:pt x="287" y="2960"/>
                  </a:cubicBezTo>
                  <a:cubicBezTo>
                    <a:pt x="362" y="2967"/>
                    <a:pt x="439" y="2971"/>
                    <a:pt x="517" y="2971"/>
                  </a:cubicBezTo>
                  <a:cubicBezTo>
                    <a:pt x="767" y="2971"/>
                    <a:pt x="1023" y="2930"/>
                    <a:pt x="1242" y="2832"/>
                  </a:cubicBezTo>
                  <a:cubicBezTo>
                    <a:pt x="1592" y="2705"/>
                    <a:pt x="1847" y="2450"/>
                    <a:pt x="1974" y="2164"/>
                  </a:cubicBezTo>
                  <a:cubicBezTo>
                    <a:pt x="2070" y="1846"/>
                    <a:pt x="1879" y="1527"/>
                    <a:pt x="1560" y="1464"/>
                  </a:cubicBezTo>
                  <a:cubicBezTo>
                    <a:pt x="1468" y="1445"/>
                    <a:pt x="1386" y="1427"/>
                    <a:pt x="1303" y="1421"/>
                  </a:cubicBezTo>
                  <a:lnTo>
                    <a:pt x="1303" y="1421"/>
                  </a:lnTo>
                  <a:cubicBezTo>
                    <a:pt x="1501" y="1266"/>
                    <a:pt x="1640" y="1061"/>
                    <a:pt x="1624" y="795"/>
                  </a:cubicBezTo>
                  <a:cubicBezTo>
                    <a:pt x="1592" y="509"/>
                    <a:pt x="1433" y="254"/>
                    <a:pt x="1210" y="158"/>
                  </a:cubicBezTo>
                  <a:cubicBezTo>
                    <a:pt x="1014" y="50"/>
                    <a:pt x="789" y="0"/>
                    <a:pt x="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1577" y="1935728"/>
              <a:ext cx="41228" cy="47984"/>
            </a:xfrm>
            <a:custGeom>
              <a:avLst/>
              <a:gdLst/>
              <a:ahLst/>
              <a:cxnLst/>
              <a:rect l="l" t="t" r="r" b="b"/>
              <a:pathLst>
                <a:path w="2490" h="2898" extrusionOk="0">
                  <a:moveTo>
                    <a:pt x="1619" y="0"/>
                  </a:moveTo>
                  <a:cubicBezTo>
                    <a:pt x="1554" y="0"/>
                    <a:pt x="1493" y="33"/>
                    <a:pt x="1465" y="105"/>
                  </a:cubicBezTo>
                  <a:cubicBezTo>
                    <a:pt x="924" y="869"/>
                    <a:pt x="446" y="1697"/>
                    <a:pt x="64" y="2556"/>
                  </a:cubicBezTo>
                  <a:cubicBezTo>
                    <a:pt x="0" y="2652"/>
                    <a:pt x="32" y="2747"/>
                    <a:pt x="128" y="2811"/>
                  </a:cubicBezTo>
                  <a:cubicBezTo>
                    <a:pt x="161" y="2834"/>
                    <a:pt x="195" y="2844"/>
                    <a:pt x="228" y="2844"/>
                  </a:cubicBezTo>
                  <a:cubicBezTo>
                    <a:pt x="287" y="2844"/>
                    <a:pt x="341" y="2809"/>
                    <a:pt x="382" y="2747"/>
                  </a:cubicBezTo>
                  <a:cubicBezTo>
                    <a:pt x="730" y="2024"/>
                    <a:pt x="1101" y="1324"/>
                    <a:pt x="1532" y="665"/>
                  </a:cubicBezTo>
                  <a:lnTo>
                    <a:pt x="1532" y="665"/>
                  </a:lnTo>
                  <a:cubicBezTo>
                    <a:pt x="1699" y="1371"/>
                    <a:pt x="1884" y="2059"/>
                    <a:pt x="2070" y="2747"/>
                  </a:cubicBezTo>
                  <a:cubicBezTo>
                    <a:pt x="2096" y="2852"/>
                    <a:pt x="2175" y="2897"/>
                    <a:pt x="2255" y="2897"/>
                  </a:cubicBezTo>
                  <a:cubicBezTo>
                    <a:pt x="2371" y="2897"/>
                    <a:pt x="2489" y="2802"/>
                    <a:pt x="2452" y="2652"/>
                  </a:cubicBezTo>
                  <a:cubicBezTo>
                    <a:pt x="2229" y="1824"/>
                    <a:pt x="2038" y="965"/>
                    <a:pt x="1815" y="137"/>
                  </a:cubicBezTo>
                  <a:cubicBezTo>
                    <a:pt x="1780" y="49"/>
                    <a:pt x="1697" y="0"/>
                    <a:pt x="1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41065" y="1960647"/>
              <a:ext cx="32701" cy="6342"/>
            </a:xfrm>
            <a:custGeom>
              <a:avLst/>
              <a:gdLst/>
              <a:ahLst/>
              <a:cxnLst/>
              <a:rect l="l" t="t" r="r" b="b"/>
              <a:pathLst>
                <a:path w="1975" h="383" extrusionOk="0">
                  <a:moveTo>
                    <a:pt x="287" y="1"/>
                  </a:moveTo>
                  <a:cubicBezTo>
                    <a:pt x="0" y="1"/>
                    <a:pt x="0" y="383"/>
                    <a:pt x="287" y="383"/>
                  </a:cubicBezTo>
                  <a:lnTo>
                    <a:pt x="1688" y="383"/>
                  </a:lnTo>
                  <a:cubicBezTo>
                    <a:pt x="1974" y="383"/>
                    <a:pt x="1974" y="1"/>
                    <a:pt x="16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6551987" y="2857541"/>
            <a:ext cx="1447535" cy="418008"/>
            <a:chOff x="-3119747" y="259886"/>
            <a:chExt cx="1304085" cy="376584"/>
          </a:xfrm>
        </p:grpSpPr>
        <p:sp>
          <p:nvSpPr>
            <p:cNvPr id="40" name="Google Shape;40;p2"/>
            <p:cNvSpPr/>
            <p:nvPr/>
          </p:nvSpPr>
          <p:spPr>
            <a:xfrm>
              <a:off x="-3119747" y="279888"/>
              <a:ext cx="34787" cy="356582"/>
            </a:xfrm>
            <a:custGeom>
              <a:avLst/>
              <a:gdLst/>
              <a:ahLst/>
              <a:cxnLst/>
              <a:rect l="l" t="t" r="r" b="b"/>
              <a:pathLst>
                <a:path w="2101" h="21536" extrusionOk="0">
                  <a:moveTo>
                    <a:pt x="1183" y="1"/>
                  </a:moveTo>
                  <a:cubicBezTo>
                    <a:pt x="1140" y="1"/>
                    <a:pt x="1094" y="16"/>
                    <a:pt x="1051" y="51"/>
                  </a:cubicBezTo>
                  <a:cubicBezTo>
                    <a:pt x="160" y="879"/>
                    <a:pt x="1" y="2152"/>
                    <a:pt x="1" y="3298"/>
                  </a:cubicBezTo>
                  <a:cubicBezTo>
                    <a:pt x="1" y="4031"/>
                    <a:pt x="96" y="4731"/>
                    <a:pt x="128" y="5431"/>
                  </a:cubicBezTo>
                  <a:cubicBezTo>
                    <a:pt x="160" y="6259"/>
                    <a:pt x="192" y="7087"/>
                    <a:pt x="224" y="7914"/>
                  </a:cubicBezTo>
                  <a:cubicBezTo>
                    <a:pt x="287" y="9538"/>
                    <a:pt x="287" y="11193"/>
                    <a:pt x="255" y="12817"/>
                  </a:cubicBezTo>
                  <a:cubicBezTo>
                    <a:pt x="224" y="14472"/>
                    <a:pt x="96" y="16096"/>
                    <a:pt x="33" y="17688"/>
                  </a:cubicBezTo>
                  <a:cubicBezTo>
                    <a:pt x="1" y="19120"/>
                    <a:pt x="319" y="20776"/>
                    <a:pt x="1720" y="21508"/>
                  </a:cubicBezTo>
                  <a:cubicBezTo>
                    <a:pt x="1753" y="21527"/>
                    <a:pt x="1786" y="21535"/>
                    <a:pt x="1817" y="21535"/>
                  </a:cubicBezTo>
                  <a:cubicBezTo>
                    <a:pt x="1991" y="21535"/>
                    <a:pt x="2100" y="21266"/>
                    <a:pt x="1911" y="21158"/>
                  </a:cubicBezTo>
                  <a:cubicBezTo>
                    <a:pt x="669" y="20521"/>
                    <a:pt x="415" y="19025"/>
                    <a:pt x="446" y="17751"/>
                  </a:cubicBezTo>
                  <a:cubicBezTo>
                    <a:pt x="478" y="16223"/>
                    <a:pt x="606" y="14663"/>
                    <a:pt x="638" y="13135"/>
                  </a:cubicBezTo>
                  <a:cubicBezTo>
                    <a:pt x="701" y="10079"/>
                    <a:pt x="606" y="7023"/>
                    <a:pt x="446" y="3967"/>
                  </a:cubicBezTo>
                  <a:cubicBezTo>
                    <a:pt x="383" y="2725"/>
                    <a:pt x="351" y="1261"/>
                    <a:pt x="1338" y="306"/>
                  </a:cubicBezTo>
                  <a:cubicBezTo>
                    <a:pt x="1462" y="182"/>
                    <a:pt x="1335" y="1"/>
                    <a:pt x="1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3051745" y="363685"/>
              <a:ext cx="43397" cy="58498"/>
            </a:xfrm>
            <a:custGeom>
              <a:avLst/>
              <a:gdLst/>
              <a:ahLst/>
              <a:cxnLst/>
              <a:rect l="l" t="t" r="r" b="b"/>
              <a:pathLst>
                <a:path w="2621" h="3533" extrusionOk="0">
                  <a:moveTo>
                    <a:pt x="1998" y="1"/>
                  </a:moveTo>
                  <a:cubicBezTo>
                    <a:pt x="1237" y="1"/>
                    <a:pt x="541" y="487"/>
                    <a:pt x="255" y="1230"/>
                  </a:cubicBezTo>
                  <a:cubicBezTo>
                    <a:pt x="1" y="1994"/>
                    <a:pt x="319" y="2885"/>
                    <a:pt x="1051" y="3267"/>
                  </a:cubicBezTo>
                  <a:cubicBezTo>
                    <a:pt x="1322" y="3448"/>
                    <a:pt x="1640" y="3532"/>
                    <a:pt x="1962" y="3532"/>
                  </a:cubicBezTo>
                  <a:cubicBezTo>
                    <a:pt x="2094" y="3532"/>
                    <a:pt x="2226" y="3518"/>
                    <a:pt x="2356" y="3490"/>
                  </a:cubicBezTo>
                  <a:cubicBezTo>
                    <a:pt x="2621" y="3402"/>
                    <a:pt x="2532" y="3069"/>
                    <a:pt x="2317" y="3069"/>
                  </a:cubicBezTo>
                  <a:cubicBezTo>
                    <a:pt x="2299" y="3069"/>
                    <a:pt x="2280" y="3071"/>
                    <a:pt x="2261" y="3076"/>
                  </a:cubicBezTo>
                  <a:cubicBezTo>
                    <a:pt x="2144" y="3108"/>
                    <a:pt x="2026" y="3123"/>
                    <a:pt x="1910" y="3123"/>
                  </a:cubicBezTo>
                  <a:cubicBezTo>
                    <a:pt x="1206" y="3123"/>
                    <a:pt x="569" y="2573"/>
                    <a:pt x="542" y="1835"/>
                  </a:cubicBezTo>
                  <a:cubicBezTo>
                    <a:pt x="512" y="1017"/>
                    <a:pt x="1153" y="387"/>
                    <a:pt x="1923" y="387"/>
                  </a:cubicBezTo>
                  <a:cubicBezTo>
                    <a:pt x="1992" y="387"/>
                    <a:pt x="2063" y="392"/>
                    <a:pt x="2133" y="402"/>
                  </a:cubicBezTo>
                  <a:cubicBezTo>
                    <a:pt x="2153" y="407"/>
                    <a:pt x="2171" y="409"/>
                    <a:pt x="2189" y="409"/>
                  </a:cubicBezTo>
                  <a:cubicBezTo>
                    <a:pt x="2401" y="409"/>
                    <a:pt x="2464" y="79"/>
                    <a:pt x="2229" y="20"/>
                  </a:cubicBezTo>
                  <a:lnTo>
                    <a:pt x="2261" y="20"/>
                  </a:lnTo>
                  <a:cubicBezTo>
                    <a:pt x="2173" y="7"/>
                    <a:pt x="2085" y="1"/>
                    <a:pt x="19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2979207" y="385491"/>
              <a:ext cx="36592" cy="10084"/>
            </a:xfrm>
            <a:custGeom>
              <a:avLst/>
              <a:gdLst/>
              <a:ahLst/>
              <a:cxnLst/>
              <a:rect l="l" t="t" r="r" b="b"/>
              <a:pathLst>
                <a:path w="2210" h="609" extrusionOk="0">
                  <a:moveTo>
                    <a:pt x="2003" y="0"/>
                  </a:moveTo>
                  <a:cubicBezTo>
                    <a:pt x="1987" y="0"/>
                    <a:pt x="1971" y="3"/>
                    <a:pt x="1955" y="8"/>
                  </a:cubicBezTo>
                  <a:cubicBezTo>
                    <a:pt x="1658" y="138"/>
                    <a:pt x="1339" y="203"/>
                    <a:pt x="1024" y="203"/>
                  </a:cubicBezTo>
                  <a:cubicBezTo>
                    <a:pt x="798" y="203"/>
                    <a:pt x="575" y="170"/>
                    <a:pt x="363" y="104"/>
                  </a:cubicBezTo>
                  <a:cubicBezTo>
                    <a:pt x="341" y="99"/>
                    <a:pt x="320" y="97"/>
                    <a:pt x="301" y="97"/>
                  </a:cubicBezTo>
                  <a:cubicBezTo>
                    <a:pt x="64" y="97"/>
                    <a:pt x="0" y="429"/>
                    <a:pt x="236" y="518"/>
                  </a:cubicBezTo>
                  <a:lnTo>
                    <a:pt x="267" y="486"/>
                  </a:lnTo>
                  <a:cubicBezTo>
                    <a:pt x="513" y="568"/>
                    <a:pt x="770" y="609"/>
                    <a:pt x="1029" y="609"/>
                  </a:cubicBezTo>
                  <a:cubicBezTo>
                    <a:pt x="1374" y="609"/>
                    <a:pt x="1723" y="536"/>
                    <a:pt x="2050" y="390"/>
                  </a:cubicBezTo>
                  <a:cubicBezTo>
                    <a:pt x="2146" y="359"/>
                    <a:pt x="2209" y="263"/>
                    <a:pt x="2177" y="167"/>
                  </a:cubicBezTo>
                  <a:cubicBezTo>
                    <a:pt x="2151" y="62"/>
                    <a:pt x="2081" y="0"/>
                    <a:pt x="20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2905741" y="366649"/>
              <a:ext cx="10663" cy="45185"/>
            </a:xfrm>
            <a:custGeom>
              <a:avLst/>
              <a:gdLst/>
              <a:ahLst/>
              <a:cxnLst/>
              <a:rect l="l" t="t" r="r" b="b"/>
              <a:pathLst>
                <a:path w="644" h="2729" extrusionOk="0">
                  <a:moveTo>
                    <a:pt x="283" y="0"/>
                  </a:moveTo>
                  <a:cubicBezTo>
                    <a:pt x="184" y="0"/>
                    <a:pt x="80" y="64"/>
                    <a:pt x="64" y="191"/>
                  </a:cubicBezTo>
                  <a:cubicBezTo>
                    <a:pt x="1" y="987"/>
                    <a:pt x="33" y="1815"/>
                    <a:pt x="224" y="2579"/>
                  </a:cubicBezTo>
                  <a:cubicBezTo>
                    <a:pt x="237" y="2683"/>
                    <a:pt x="314" y="2729"/>
                    <a:pt x="396" y="2729"/>
                  </a:cubicBezTo>
                  <a:cubicBezTo>
                    <a:pt x="514" y="2729"/>
                    <a:pt x="643" y="2634"/>
                    <a:pt x="606" y="2483"/>
                  </a:cubicBezTo>
                  <a:cubicBezTo>
                    <a:pt x="446" y="1719"/>
                    <a:pt x="415" y="955"/>
                    <a:pt x="478" y="191"/>
                  </a:cubicBezTo>
                  <a:cubicBezTo>
                    <a:pt x="478" y="64"/>
                    <a:pt x="383" y="0"/>
                    <a:pt x="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2903042" y="365523"/>
              <a:ext cx="38430" cy="56362"/>
            </a:xfrm>
            <a:custGeom>
              <a:avLst/>
              <a:gdLst/>
              <a:ahLst/>
              <a:cxnLst/>
              <a:rect l="l" t="t" r="r" b="b"/>
              <a:pathLst>
                <a:path w="2321" h="3404" extrusionOk="0">
                  <a:moveTo>
                    <a:pt x="662" y="0"/>
                  </a:moveTo>
                  <a:cubicBezTo>
                    <a:pt x="503" y="0"/>
                    <a:pt x="341" y="42"/>
                    <a:pt x="188" y="132"/>
                  </a:cubicBezTo>
                  <a:cubicBezTo>
                    <a:pt x="1" y="266"/>
                    <a:pt x="106" y="511"/>
                    <a:pt x="295" y="511"/>
                  </a:cubicBezTo>
                  <a:cubicBezTo>
                    <a:pt x="331" y="511"/>
                    <a:pt x="370" y="503"/>
                    <a:pt x="411" y="482"/>
                  </a:cubicBezTo>
                  <a:lnTo>
                    <a:pt x="379" y="482"/>
                  </a:lnTo>
                  <a:cubicBezTo>
                    <a:pt x="463" y="436"/>
                    <a:pt x="554" y="414"/>
                    <a:pt x="646" y="414"/>
                  </a:cubicBezTo>
                  <a:cubicBezTo>
                    <a:pt x="867" y="414"/>
                    <a:pt x="1085" y="543"/>
                    <a:pt x="1175" y="769"/>
                  </a:cubicBezTo>
                  <a:cubicBezTo>
                    <a:pt x="1270" y="1119"/>
                    <a:pt x="1016" y="1437"/>
                    <a:pt x="634" y="1437"/>
                  </a:cubicBezTo>
                  <a:cubicBezTo>
                    <a:pt x="474" y="1437"/>
                    <a:pt x="379" y="1692"/>
                    <a:pt x="506" y="1787"/>
                  </a:cubicBezTo>
                  <a:cubicBezTo>
                    <a:pt x="719" y="1920"/>
                    <a:pt x="953" y="1986"/>
                    <a:pt x="1209" y="1986"/>
                  </a:cubicBezTo>
                  <a:cubicBezTo>
                    <a:pt x="1261" y="1986"/>
                    <a:pt x="1313" y="1984"/>
                    <a:pt x="1366" y="1978"/>
                  </a:cubicBezTo>
                  <a:cubicBezTo>
                    <a:pt x="1589" y="1978"/>
                    <a:pt x="1875" y="2010"/>
                    <a:pt x="1875" y="2297"/>
                  </a:cubicBezTo>
                  <a:cubicBezTo>
                    <a:pt x="1901" y="2879"/>
                    <a:pt x="1321" y="2978"/>
                    <a:pt x="843" y="2978"/>
                  </a:cubicBezTo>
                  <a:cubicBezTo>
                    <a:pt x="720" y="2978"/>
                    <a:pt x="604" y="2972"/>
                    <a:pt x="506" y="2965"/>
                  </a:cubicBezTo>
                  <a:cubicBezTo>
                    <a:pt x="252" y="2965"/>
                    <a:pt x="252" y="3379"/>
                    <a:pt x="506" y="3379"/>
                  </a:cubicBezTo>
                  <a:cubicBezTo>
                    <a:pt x="613" y="3396"/>
                    <a:pt x="720" y="3403"/>
                    <a:pt x="827" y="3403"/>
                  </a:cubicBezTo>
                  <a:cubicBezTo>
                    <a:pt x="1132" y="3403"/>
                    <a:pt x="1433" y="3338"/>
                    <a:pt x="1716" y="3220"/>
                  </a:cubicBezTo>
                  <a:cubicBezTo>
                    <a:pt x="2034" y="3061"/>
                    <a:pt x="2257" y="2742"/>
                    <a:pt x="2289" y="2392"/>
                  </a:cubicBezTo>
                  <a:cubicBezTo>
                    <a:pt x="2321" y="2074"/>
                    <a:pt x="2130" y="1756"/>
                    <a:pt x="1780" y="1628"/>
                  </a:cubicBezTo>
                  <a:cubicBezTo>
                    <a:pt x="1667" y="1606"/>
                    <a:pt x="1555" y="1583"/>
                    <a:pt x="1431" y="1583"/>
                  </a:cubicBezTo>
                  <a:cubicBezTo>
                    <a:pt x="1394" y="1583"/>
                    <a:pt x="1357" y="1585"/>
                    <a:pt x="1319" y="1590"/>
                  </a:cubicBezTo>
                  <a:lnTo>
                    <a:pt x="1319" y="1590"/>
                  </a:lnTo>
                  <a:cubicBezTo>
                    <a:pt x="1543" y="1366"/>
                    <a:pt x="1647" y="1030"/>
                    <a:pt x="1557" y="705"/>
                  </a:cubicBezTo>
                  <a:cubicBezTo>
                    <a:pt x="1443" y="271"/>
                    <a:pt x="1066" y="0"/>
                    <a:pt x="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3061232" y="459950"/>
              <a:ext cx="210860" cy="11706"/>
            </a:xfrm>
            <a:custGeom>
              <a:avLst/>
              <a:gdLst/>
              <a:ahLst/>
              <a:cxnLst/>
              <a:rect l="l" t="t" r="r" b="b"/>
              <a:pathLst>
                <a:path w="12735" h="707" extrusionOk="0">
                  <a:moveTo>
                    <a:pt x="12480" y="0"/>
                  </a:moveTo>
                  <a:cubicBezTo>
                    <a:pt x="8821" y="200"/>
                    <a:pt x="5162" y="323"/>
                    <a:pt x="1503" y="323"/>
                  </a:cubicBezTo>
                  <a:cubicBezTo>
                    <a:pt x="1087" y="323"/>
                    <a:pt x="671" y="322"/>
                    <a:pt x="255" y="318"/>
                  </a:cubicBezTo>
                  <a:cubicBezTo>
                    <a:pt x="0" y="318"/>
                    <a:pt x="0" y="700"/>
                    <a:pt x="255" y="700"/>
                  </a:cubicBezTo>
                  <a:cubicBezTo>
                    <a:pt x="757" y="704"/>
                    <a:pt x="1258" y="706"/>
                    <a:pt x="1760" y="706"/>
                  </a:cubicBezTo>
                  <a:cubicBezTo>
                    <a:pt x="5333" y="706"/>
                    <a:pt x="8907" y="605"/>
                    <a:pt x="12480" y="382"/>
                  </a:cubicBezTo>
                  <a:cubicBezTo>
                    <a:pt x="12734" y="382"/>
                    <a:pt x="12734" y="0"/>
                    <a:pt x="124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3044874" y="508365"/>
              <a:ext cx="38297" cy="65220"/>
            </a:xfrm>
            <a:custGeom>
              <a:avLst/>
              <a:gdLst/>
              <a:ahLst/>
              <a:cxnLst/>
              <a:rect l="l" t="t" r="r" b="b"/>
              <a:pathLst>
                <a:path w="2313" h="3939" extrusionOk="0">
                  <a:moveTo>
                    <a:pt x="935" y="0"/>
                  </a:moveTo>
                  <a:cubicBezTo>
                    <a:pt x="673" y="0"/>
                    <a:pt x="413" y="74"/>
                    <a:pt x="190" y="228"/>
                  </a:cubicBezTo>
                  <a:cubicBezTo>
                    <a:pt x="1" y="336"/>
                    <a:pt x="134" y="605"/>
                    <a:pt x="295" y="605"/>
                  </a:cubicBezTo>
                  <a:cubicBezTo>
                    <a:pt x="323" y="605"/>
                    <a:pt x="353" y="597"/>
                    <a:pt x="381" y="578"/>
                  </a:cubicBezTo>
                  <a:lnTo>
                    <a:pt x="413" y="578"/>
                  </a:lnTo>
                  <a:cubicBezTo>
                    <a:pt x="579" y="443"/>
                    <a:pt x="780" y="378"/>
                    <a:pt x="979" y="378"/>
                  </a:cubicBezTo>
                  <a:cubicBezTo>
                    <a:pt x="1168" y="378"/>
                    <a:pt x="1356" y="436"/>
                    <a:pt x="1511" y="546"/>
                  </a:cubicBezTo>
                  <a:lnTo>
                    <a:pt x="1511" y="546"/>
                  </a:lnTo>
                  <a:cubicBezTo>
                    <a:pt x="1356" y="938"/>
                    <a:pt x="1143" y="1277"/>
                    <a:pt x="827" y="1565"/>
                  </a:cubicBezTo>
                  <a:cubicBezTo>
                    <a:pt x="732" y="1660"/>
                    <a:pt x="795" y="1851"/>
                    <a:pt x="923" y="1883"/>
                  </a:cubicBezTo>
                  <a:cubicBezTo>
                    <a:pt x="1400" y="2010"/>
                    <a:pt x="1878" y="2552"/>
                    <a:pt x="1687" y="3093"/>
                  </a:cubicBezTo>
                  <a:cubicBezTo>
                    <a:pt x="1576" y="3379"/>
                    <a:pt x="1313" y="3544"/>
                    <a:pt x="1035" y="3544"/>
                  </a:cubicBezTo>
                  <a:cubicBezTo>
                    <a:pt x="912" y="3544"/>
                    <a:pt x="785" y="3512"/>
                    <a:pt x="668" y="3443"/>
                  </a:cubicBezTo>
                  <a:cubicBezTo>
                    <a:pt x="629" y="3410"/>
                    <a:pt x="585" y="3396"/>
                    <a:pt x="543" y="3396"/>
                  </a:cubicBezTo>
                  <a:cubicBezTo>
                    <a:pt x="379" y="3396"/>
                    <a:pt x="230" y="3603"/>
                    <a:pt x="381" y="3730"/>
                  </a:cubicBezTo>
                  <a:cubicBezTo>
                    <a:pt x="578" y="3871"/>
                    <a:pt x="800" y="3938"/>
                    <a:pt x="1019" y="3938"/>
                  </a:cubicBezTo>
                  <a:cubicBezTo>
                    <a:pt x="1440" y="3938"/>
                    <a:pt x="1848" y="3691"/>
                    <a:pt x="2037" y="3252"/>
                  </a:cubicBezTo>
                  <a:cubicBezTo>
                    <a:pt x="2313" y="2618"/>
                    <a:pt x="1895" y="1936"/>
                    <a:pt x="1324" y="1620"/>
                  </a:cubicBezTo>
                  <a:lnTo>
                    <a:pt x="1324" y="1620"/>
                  </a:lnTo>
                  <a:cubicBezTo>
                    <a:pt x="1592" y="1293"/>
                    <a:pt x="1781" y="930"/>
                    <a:pt x="1909" y="546"/>
                  </a:cubicBezTo>
                  <a:cubicBezTo>
                    <a:pt x="1941" y="482"/>
                    <a:pt x="1909" y="387"/>
                    <a:pt x="1878" y="355"/>
                  </a:cubicBezTo>
                  <a:cubicBezTo>
                    <a:pt x="1609" y="122"/>
                    <a:pt x="1270" y="0"/>
                    <a:pt x="9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2966888" y="533217"/>
              <a:ext cx="36393" cy="6342"/>
            </a:xfrm>
            <a:custGeom>
              <a:avLst/>
              <a:gdLst/>
              <a:ahLst/>
              <a:cxnLst/>
              <a:rect l="l" t="t" r="r" b="b"/>
              <a:pathLst>
                <a:path w="2198" h="383" extrusionOk="0">
                  <a:moveTo>
                    <a:pt x="256" y="0"/>
                  </a:moveTo>
                  <a:cubicBezTo>
                    <a:pt x="1" y="0"/>
                    <a:pt x="1" y="382"/>
                    <a:pt x="256" y="382"/>
                  </a:cubicBezTo>
                  <a:lnTo>
                    <a:pt x="1943" y="382"/>
                  </a:lnTo>
                  <a:cubicBezTo>
                    <a:pt x="2198" y="382"/>
                    <a:pt x="2198" y="0"/>
                    <a:pt x="19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2897297" y="510467"/>
              <a:ext cx="42172" cy="56594"/>
            </a:xfrm>
            <a:custGeom>
              <a:avLst/>
              <a:gdLst/>
              <a:ahLst/>
              <a:cxnLst/>
              <a:rect l="l" t="t" r="r" b="b"/>
              <a:pathLst>
                <a:path w="2547" h="3418" extrusionOk="0">
                  <a:moveTo>
                    <a:pt x="1029" y="1"/>
                  </a:moveTo>
                  <a:cubicBezTo>
                    <a:pt x="930" y="1"/>
                    <a:pt x="830" y="13"/>
                    <a:pt x="732" y="37"/>
                  </a:cubicBezTo>
                  <a:cubicBezTo>
                    <a:pt x="475" y="94"/>
                    <a:pt x="551" y="433"/>
                    <a:pt x="754" y="433"/>
                  </a:cubicBezTo>
                  <a:cubicBezTo>
                    <a:pt x="777" y="433"/>
                    <a:pt x="802" y="429"/>
                    <a:pt x="828" y="419"/>
                  </a:cubicBezTo>
                  <a:cubicBezTo>
                    <a:pt x="887" y="406"/>
                    <a:pt x="946" y="399"/>
                    <a:pt x="1004" y="399"/>
                  </a:cubicBezTo>
                  <a:cubicBezTo>
                    <a:pt x="1626" y="399"/>
                    <a:pt x="2122" y="1142"/>
                    <a:pt x="2006" y="1724"/>
                  </a:cubicBezTo>
                  <a:cubicBezTo>
                    <a:pt x="1892" y="2406"/>
                    <a:pt x="1272" y="2834"/>
                    <a:pt x="621" y="3009"/>
                  </a:cubicBezTo>
                  <a:lnTo>
                    <a:pt x="621" y="3009"/>
                  </a:lnTo>
                  <a:cubicBezTo>
                    <a:pt x="558" y="2103"/>
                    <a:pt x="472" y="1195"/>
                    <a:pt x="414" y="260"/>
                  </a:cubicBezTo>
                  <a:cubicBezTo>
                    <a:pt x="398" y="133"/>
                    <a:pt x="295" y="69"/>
                    <a:pt x="195" y="69"/>
                  </a:cubicBezTo>
                  <a:cubicBezTo>
                    <a:pt x="101" y="69"/>
                    <a:pt x="10" y="126"/>
                    <a:pt x="1" y="240"/>
                  </a:cubicBezTo>
                  <a:lnTo>
                    <a:pt x="1" y="240"/>
                  </a:lnTo>
                  <a:cubicBezTo>
                    <a:pt x="1" y="236"/>
                    <a:pt x="0" y="232"/>
                    <a:pt x="0" y="228"/>
                  </a:cubicBezTo>
                  <a:lnTo>
                    <a:pt x="0" y="260"/>
                  </a:lnTo>
                  <a:cubicBezTo>
                    <a:pt x="0" y="253"/>
                    <a:pt x="0" y="247"/>
                    <a:pt x="1" y="240"/>
                  </a:cubicBezTo>
                  <a:lnTo>
                    <a:pt x="1" y="240"/>
                  </a:lnTo>
                  <a:cubicBezTo>
                    <a:pt x="65" y="1255"/>
                    <a:pt x="160" y="2238"/>
                    <a:pt x="223" y="3221"/>
                  </a:cubicBezTo>
                  <a:cubicBezTo>
                    <a:pt x="223" y="3331"/>
                    <a:pt x="319" y="3418"/>
                    <a:pt x="428" y="3418"/>
                  </a:cubicBezTo>
                  <a:cubicBezTo>
                    <a:pt x="444" y="3418"/>
                    <a:pt x="461" y="3416"/>
                    <a:pt x="478" y="3412"/>
                  </a:cubicBezTo>
                  <a:cubicBezTo>
                    <a:pt x="1210" y="3316"/>
                    <a:pt x="1878" y="2870"/>
                    <a:pt x="2229" y="2234"/>
                  </a:cubicBezTo>
                  <a:cubicBezTo>
                    <a:pt x="2547" y="1565"/>
                    <a:pt x="2388" y="769"/>
                    <a:pt x="1815" y="292"/>
                  </a:cubicBezTo>
                  <a:cubicBezTo>
                    <a:pt x="1601" y="102"/>
                    <a:pt x="1317" y="1"/>
                    <a:pt x="10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2839677" y="267254"/>
              <a:ext cx="46229" cy="364050"/>
            </a:xfrm>
            <a:custGeom>
              <a:avLst/>
              <a:gdLst/>
              <a:ahLst/>
              <a:cxnLst/>
              <a:rect l="l" t="t" r="r" b="b"/>
              <a:pathLst>
                <a:path w="2792" h="21987" extrusionOk="0">
                  <a:moveTo>
                    <a:pt x="438" y="1"/>
                  </a:moveTo>
                  <a:cubicBezTo>
                    <a:pt x="235" y="1"/>
                    <a:pt x="114" y="257"/>
                    <a:pt x="308" y="368"/>
                  </a:cubicBezTo>
                  <a:lnTo>
                    <a:pt x="340" y="368"/>
                  </a:lnTo>
                  <a:cubicBezTo>
                    <a:pt x="1391" y="910"/>
                    <a:pt x="1868" y="2056"/>
                    <a:pt x="2091" y="3170"/>
                  </a:cubicBezTo>
                  <a:cubicBezTo>
                    <a:pt x="2282" y="4571"/>
                    <a:pt x="2378" y="6003"/>
                    <a:pt x="2346" y="7404"/>
                  </a:cubicBezTo>
                  <a:cubicBezTo>
                    <a:pt x="2410" y="10842"/>
                    <a:pt x="2441" y="14249"/>
                    <a:pt x="2378" y="17687"/>
                  </a:cubicBezTo>
                  <a:cubicBezTo>
                    <a:pt x="2346" y="19183"/>
                    <a:pt x="2028" y="21252"/>
                    <a:pt x="245" y="21602"/>
                  </a:cubicBezTo>
                  <a:cubicBezTo>
                    <a:pt x="0" y="21633"/>
                    <a:pt x="79" y="21986"/>
                    <a:pt x="311" y="21986"/>
                  </a:cubicBezTo>
                  <a:cubicBezTo>
                    <a:pt x="320" y="21986"/>
                    <a:pt x="330" y="21986"/>
                    <a:pt x="340" y="21984"/>
                  </a:cubicBezTo>
                  <a:cubicBezTo>
                    <a:pt x="1805" y="21730"/>
                    <a:pt x="2505" y="20233"/>
                    <a:pt x="2696" y="18896"/>
                  </a:cubicBezTo>
                  <a:cubicBezTo>
                    <a:pt x="2760" y="18037"/>
                    <a:pt x="2792" y="17177"/>
                    <a:pt x="2792" y="16286"/>
                  </a:cubicBezTo>
                  <a:lnTo>
                    <a:pt x="2792" y="13580"/>
                  </a:lnTo>
                  <a:cubicBezTo>
                    <a:pt x="2792" y="11702"/>
                    <a:pt x="2760" y="9855"/>
                    <a:pt x="2728" y="8041"/>
                  </a:cubicBezTo>
                  <a:cubicBezTo>
                    <a:pt x="2760" y="6481"/>
                    <a:pt x="2696" y="4921"/>
                    <a:pt x="2505" y="3393"/>
                  </a:cubicBezTo>
                  <a:cubicBezTo>
                    <a:pt x="2282" y="2056"/>
                    <a:pt x="1773" y="687"/>
                    <a:pt x="531" y="18"/>
                  </a:cubicBezTo>
                  <a:cubicBezTo>
                    <a:pt x="499" y="6"/>
                    <a:pt x="468" y="1"/>
                    <a:pt x="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2733907" y="430958"/>
              <a:ext cx="44821" cy="11077"/>
            </a:xfrm>
            <a:custGeom>
              <a:avLst/>
              <a:gdLst/>
              <a:ahLst/>
              <a:cxnLst/>
              <a:rect l="l" t="t" r="r" b="b"/>
              <a:pathLst>
                <a:path w="2707" h="669" extrusionOk="0">
                  <a:moveTo>
                    <a:pt x="256" y="0"/>
                  </a:moveTo>
                  <a:cubicBezTo>
                    <a:pt x="1" y="0"/>
                    <a:pt x="1" y="382"/>
                    <a:pt x="256" y="382"/>
                  </a:cubicBezTo>
                  <a:lnTo>
                    <a:pt x="2452" y="669"/>
                  </a:lnTo>
                  <a:cubicBezTo>
                    <a:pt x="2707" y="669"/>
                    <a:pt x="2707" y="255"/>
                    <a:pt x="2452" y="255"/>
                  </a:cubicBezTo>
                  <a:lnTo>
                    <a:pt x="2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2730745" y="458758"/>
              <a:ext cx="32701" cy="9438"/>
            </a:xfrm>
            <a:custGeom>
              <a:avLst/>
              <a:gdLst/>
              <a:ahLst/>
              <a:cxnLst/>
              <a:rect l="l" t="t" r="r" b="b"/>
              <a:pathLst>
                <a:path w="1975" h="570" extrusionOk="0">
                  <a:moveTo>
                    <a:pt x="223" y="0"/>
                  </a:moveTo>
                  <a:cubicBezTo>
                    <a:pt x="128" y="0"/>
                    <a:pt x="59" y="57"/>
                    <a:pt x="33" y="136"/>
                  </a:cubicBezTo>
                  <a:cubicBezTo>
                    <a:pt x="1" y="263"/>
                    <a:pt x="65" y="359"/>
                    <a:pt x="160" y="390"/>
                  </a:cubicBezTo>
                  <a:cubicBezTo>
                    <a:pt x="507" y="513"/>
                    <a:pt x="854" y="570"/>
                    <a:pt x="1201" y="570"/>
                  </a:cubicBezTo>
                  <a:cubicBezTo>
                    <a:pt x="1395" y="570"/>
                    <a:pt x="1589" y="552"/>
                    <a:pt x="1784" y="518"/>
                  </a:cubicBezTo>
                  <a:cubicBezTo>
                    <a:pt x="1911" y="486"/>
                    <a:pt x="1975" y="390"/>
                    <a:pt x="1943" y="263"/>
                  </a:cubicBezTo>
                  <a:cubicBezTo>
                    <a:pt x="1917" y="184"/>
                    <a:pt x="1826" y="127"/>
                    <a:pt x="1741" y="127"/>
                  </a:cubicBezTo>
                  <a:cubicBezTo>
                    <a:pt x="1723" y="127"/>
                    <a:pt x="1705" y="130"/>
                    <a:pt x="1688" y="136"/>
                  </a:cubicBezTo>
                  <a:cubicBezTo>
                    <a:pt x="1537" y="156"/>
                    <a:pt x="1386" y="166"/>
                    <a:pt x="1236" y="166"/>
                  </a:cubicBezTo>
                  <a:cubicBezTo>
                    <a:pt x="911" y="166"/>
                    <a:pt x="592" y="117"/>
                    <a:pt x="287" y="8"/>
                  </a:cubicBezTo>
                  <a:cubicBezTo>
                    <a:pt x="265" y="3"/>
                    <a:pt x="243" y="0"/>
                    <a:pt x="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2623734" y="259886"/>
              <a:ext cx="53381" cy="372030"/>
            </a:xfrm>
            <a:custGeom>
              <a:avLst/>
              <a:gdLst/>
              <a:ahLst/>
              <a:cxnLst/>
              <a:rect l="l" t="t" r="r" b="b"/>
              <a:pathLst>
                <a:path w="3224" h="22469" extrusionOk="0">
                  <a:moveTo>
                    <a:pt x="2947" y="0"/>
                  </a:moveTo>
                  <a:cubicBezTo>
                    <a:pt x="2921" y="0"/>
                    <a:pt x="2894" y="5"/>
                    <a:pt x="2866" y="18"/>
                  </a:cubicBezTo>
                  <a:lnTo>
                    <a:pt x="2866" y="49"/>
                  </a:lnTo>
                  <a:cubicBezTo>
                    <a:pt x="96" y="1705"/>
                    <a:pt x="319" y="5461"/>
                    <a:pt x="255" y="8231"/>
                  </a:cubicBezTo>
                  <a:cubicBezTo>
                    <a:pt x="191" y="11733"/>
                    <a:pt x="128" y="15235"/>
                    <a:pt x="64" y="18737"/>
                  </a:cubicBezTo>
                  <a:cubicBezTo>
                    <a:pt x="0" y="19564"/>
                    <a:pt x="96" y="20392"/>
                    <a:pt x="414" y="21156"/>
                  </a:cubicBezTo>
                  <a:cubicBezTo>
                    <a:pt x="701" y="21825"/>
                    <a:pt x="1242" y="22302"/>
                    <a:pt x="1942" y="22461"/>
                  </a:cubicBezTo>
                  <a:cubicBezTo>
                    <a:pt x="1962" y="22466"/>
                    <a:pt x="1980" y="22468"/>
                    <a:pt x="1998" y="22468"/>
                  </a:cubicBezTo>
                  <a:cubicBezTo>
                    <a:pt x="2210" y="22468"/>
                    <a:pt x="2273" y="22138"/>
                    <a:pt x="2038" y="22079"/>
                  </a:cubicBezTo>
                  <a:cubicBezTo>
                    <a:pt x="542" y="21761"/>
                    <a:pt x="446" y="19914"/>
                    <a:pt x="446" y="18673"/>
                  </a:cubicBezTo>
                  <a:lnTo>
                    <a:pt x="542" y="13802"/>
                  </a:lnTo>
                  <a:cubicBezTo>
                    <a:pt x="573" y="12210"/>
                    <a:pt x="605" y="10587"/>
                    <a:pt x="637" y="8963"/>
                  </a:cubicBezTo>
                  <a:cubicBezTo>
                    <a:pt x="605" y="7371"/>
                    <a:pt x="669" y="5780"/>
                    <a:pt x="860" y="4188"/>
                  </a:cubicBezTo>
                  <a:cubicBezTo>
                    <a:pt x="1083" y="2692"/>
                    <a:pt x="1720" y="1164"/>
                    <a:pt x="3057" y="368"/>
                  </a:cubicBezTo>
                  <a:cubicBezTo>
                    <a:pt x="3223" y="257"/>
                    <a:pt x="3123" y="0"/>
                    <a:pt x="29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2559457" y="347078"/>
              <a:ext cx="30118" cy="53895"/>
            </a:xfrm>
            <a:custGeom>
              <a:avLst/>
              <a:gdLst/>
              <a:ahLst/>
              <a:cxnLst/>
              <a:rect l="l" t="t" r="r" b="b"/>
              <a:pathLst>
                <a:path w="1819" h="3255" extrusionOk="0">
                  <a:moveTo>
                    <a:pt x="1561" y="1"/>
                  </a:moveTo>
                  <a:cubicBezTo>
                    <a:pt x="1502" y="1"/>
                    <a:pt x="1443" y="30"/>
                    <a:pt x="1403" y="100"/>
                  </a:cubicBezTo>
                  <a:lnTo>
                    <a:pt x="66" y="2933"/>
                  </a:lnTo>
                  <a:cubicBezTo>
                    <a:pt x="0" y="3109"/>
                    <a:pt x="146" y="3254"/>
                    <a:pt x="275" y="3254"/>
                  </a:cubicBezTo>
                  <a:cubicBezTo>
                    <a:pt x="333" y="3254"/>
                    <a:pt x="387" y="3225"/>
                    <a:pt x="416" y="3156"/>
                  </a:cubicBezTo>
                  <a:cubicBezTo>
                    <a:pt x="862" y="2201"/>
                    <a:pt x="1308" y="1246"/>
                    <a:pt x="1753" y="291"/>
                  </a:cubicBezTo>
                  <a:cubicBezTo>
                    <a:pt x="1819" y="138"/>
                    <a:pt x="1690" y="1"/>
                    <a:pt x="15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2534158" y="350240"/>
              <a:ext cx="27883" cy="59193"/>
            </a:xfrm>
            <a:custGeom>
              <a:avLst/>
              <a:gdLst/>
              <a:ahLst/>
              <a:cxnLst/>
              <a:rect l="l" t="t" r="r" b="b"/>
              <a:pathLst>
                <a:path w="1684" h="3575" extrusionOk="0">
                  <a:moveTo>
                    <a:pt x="272" y="1"/>
                  </a:moveTo>
                  <a:cubicBezTo>
                    <a:pt x="144" y="1"/>
                    <a:pt x="1" y="138"/>
                    <a:pt x="66" y="291"/>
                  </a:cubicBezTo>
                  <a:cubicBezTo>
                    <a:pt x="544" y="1310"/>
                    <a:pt x="957" y="2360"/>
                    <a:pt x="1244" y="3411"/>
                  </a:cubicBezTo>
                  <a:cubicBezTo>
                    <a:pt x="1270" y="3526"/>
                    <a:pt x="1352" y="3574"/>
                    <a:pt x="1435" y="3574"/>
                  </a:cubicBezTo>
                  <a:cubicBezTo>
                    <a:pt x="1558" y="3574"/>
                    <a:pt x="1683" y="3467"/>
                    <a:pt x="1626" y="3315"/>
                  </a:cubicBezTo>
                  <a:cubicBezTo>
                    <a:pt x="1339" y="2201"/>
                    <a:pt x="926" y="1119"/>
                    <a:pt x="416" y="100"/>
                  </a:cubicBezTo>
                  <a:cubicBezTo>
                    <a:pt x="386" y="30"/>
                    <a:pt x="331" y="1"/>
                    <a:pt x="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2554391" y="388422"/>
              <a:ext cx="39258" cy="9454"/>
            </a:xfrm>
            <a:custGeom>
              <a:avLst/>
              <a:gdLst/>
              <a:ahLst/>
              <a:cxnLst/>
              <a:rect l="l" t="t" r="r" b="b"/>
              <a:pathLst>
                <a:path w="2371" h="571" extrusionOk="0">
                  <a:moveTo>
                    <a:pt x="1461" y="0"/>
                  </a:moveTo>
                  <a:cubicBezTo>
                    <a:pt x="1046" y="0"/>
                    <a:pt x="635" y="50"/>
                    <a:pt x="237" y="150"/>
                  </a:cubicBezTo>
                  <a:cubicBezTo>
                    <a:pt x="1" y="209"/>
                    <a:pt x="67" y="570"/>
                    <a:pt x="281" y="570"/>
                  </a:cubicBezTo>
                  <a:cubicBezTo>
                    <a:pt x="298" y="570"/>
                    <a:pt x="315" y="568"/>
                    <a:pt x="333" y="564"/>
                  </a:cubicBezTo>
                  <a:lnTo>
                    <a:pt x="365" y="532"/>
                  </a:lnTo>
                  <a:cubicBezTo>
                    <a:pt x="726" y="447"/>
                    <a:pt x="1115" y="390"/>
                    <a:pt x="1504" y="390"/>
                  </a:cubicBezTo>
                  <a:cubicBezTo>
                    <a:pt x="1698" y="390"/>
                    <a:pt x="1893" y="404"/>
                    <a:pt x="2084" y="436"/>
                  </a:cubicBezTo>
                  <a:cubicBezTo>
                    <a:pt x="2106" y="442"/>
                    <a:pt x="2128" y="444"/>
                    <a:pt x="2148" y="444"/>
                  </a:cubicBezTo>
                  <a:cubicBezTo>
                    <a:pt x="2243" y="444"/>
                    <a:pt x="2312" y="387"/>
                    <a:pt x="2339" y="309"/>
                  </a:cubicBezTo>
                  <a:cubicBezTo>
                    <a:pt x="2370" y="182"/>
                    <a:pt x="2307" y="86"/>
                    <a:pt x="2211" y="54"/>
                  </a:cubicBezTo>
                  <a:cubicBezTo>
                    <a:pt x="1961" y="18"/>
                    <a:pt x="1710" y="0"/>
                    <a:pt x="14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2569971" y="444122"/>
              <a:ext cx="85933" cy="10034"/>
            </a:xfrm>
            <a:custGeom>
              <a:avLst/>
              <a:gdLst/>
              <a:ahLst/>
              <a:cxnLst/>
              <a:rect l="l" t="t" r="r" b="b"/>
              <a:pathLst>
                <a:path w="5190" h="606" extrusionOk="0">
                  <a:moveTo>
                    <a:pt x="4935" y="1"/>
                  </a:moveTo>
                  <a:lnTo>
                    <a:pt x="255" y="224"/>
                  </a:lnTo>
                  <a:cubicBezTo>
                    <a:pt x="1" y="224"/>
                    <a:pt x="1" y="606"/>
                    <a:pt x="255" y="606"/>
                  </a:cubicBezTo>
                  <a:lnTo>
                    <a:pt x="4935" y="383"/>
                  </a:lnTo>
                  <a:cubicBezTo>
                    <a:pt x="5190" y="383"/>
                    <a:pt x="5190" y="1"/>
                    <a:pt x="49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2559325" y="489257"/>
              <a:ext cx="35764" cy="71164"/>
            </a:xfrm>
            <a:custGeom>
              <a:avLst/>
              <a:gdLst/>
              <a:ahLst/>
              <a:cxnLst/>
              <a:rect l="l" t="t" r="r" b="b"/>
              <a:pathLst>
                <a:path w="2160" h="4298" extrusionOk="0">
                  <a:moveTo>
                    <a:pt x="557" y="0"/>
                  </a:moveTo>
                  <a:cubicBezTo>
                    <a:pt x="444" y="0"/>
                    <a:pt x="329" y="24"/>
                    <a:pt x="217" y="76"/>
                  </a:cubicBezTo>
                  <a:cubicBezTo>
                    <a:pt x="1" y="158"/>
                    <a:pt x="129" y="422"/>
                    <a:pt x="309" y="422"/>
                  </a:cubicBezTo>
                  <a:cubicBezTo>
                    <a:pt x="341" y="422"/>
                    <a:pt x="375" y="414"/>
                    <a:pt x="408" y="395"/>
                  </a:cubicBezTo>
                  <a:cubicBezTo>
                    <a:pt x="448" y="382"/>
                    <a:pt x="488" y="375"/>
                    <a:pt x="527" y="375"/>
                  </a:cubicBezTo>
                  <a:cubicBezTo>
                    <a:pt x="675" y="375"/>
                    <a:pt x="810" y="467"/>
                    <a:pt x="886" y="618"/>
                  </a:cubicBezTo>
                  <a:cubicBezTo>
                    <a:pt x="1013" y="841"/>
                    <a:pt x="854" y="968"/>
                    <a:pt x="727" y="1159"/>
                  </a:cubicBezTo>
                  <a:cubicBezTo>
                    <a:pt x="535" y="1350"/>
                    <a:pt x="504" y="1605"/>
                    <a:pt x="631" y="1827"/>
                  </a:cubicBezTo>
                  <a:cubicBezTo>
                    <a:pt x="758" y="1987"/>
                    <a:pt x="949" y="2146"/>
                    <a:pt x="1140" y="2209"/>
                  </a:cubicBezTo>
                  <a:cubicBezTo>
                    <a:pt x="1331" y="2337"/>
                    <a:pt x="1491" y="2496"/>
                    <a:pt x="1586" y="2687"/>
                  </a:cubicBezTo>
                  <a:cubicBezTo>
                    <a:pt x="1682" y="2942"/>
                    <a:pt x="1682" y="3164"/>
                    <a:pt x="1586" y="3419"/>
                  </a:cubicBezTo>
                  <a:cubicBezTo>
                    <a:pt x="1427" y="3714"/>
                    <a:pt x="1124" y="3895"/>
                    <a:pt x="801" y="3895"/>
                  </a:cubicBezTo>
                  <a:cubicBezTo>
                    <a:pt x="671" y="3895"/>
                    <a:pt x="537" y="3865"/>
                    <a:pt x="408" y="3801"/>
                  </a:cubicBezTo>
                  <a:cubicBezTo>
                    <a:pt x="375" y="3782"/>
                    <a:pt x="341" y="3774"/>
                    <a:pt x="310" y="3774"/>
                  </a:cubicBezTo>
                  <a:cubicBezTo>
                    <a:pt x="129" y="3774"/>
                    <a:pt x="1" y="4043"/>
                    <a:pt x="217" y="4151"/>
                  </a:cubicBezTo>
                  <a:cubicBezTo>
                    <a:pt x="398" y="4249"/>
                    <a:pt x="604" y="4298"/>
                    <a:pt x="809" y="4298"/>
                  </a:cubicBezTo>
                  <a:cubicBezTo>
                    <a:pt x="1074" y="4298"/>
                    <a:pt x="1339" y="4217"/>
                    <a:pt x="1554" y="4056"/>
                  </a:cubicBezTo>
                  <a:cubicBezTo>
                    <a:pt x="1968" y="3769"/>
                    <a:pt x="2159" y="3292"/>
                    <a:pt x="2064" y="2814"/>
                  </a:cubicBezTo>
                  <a:cubicBezTo>
                    <a:pt x="2000" y="2591"/>
                    <a:pt x="1904" y="2369"/>
                    <a:pt x="1745" y="2178"/>
                  </a:cubicBezTo>
                  <a:cubicBezTo>
                    <a:pt x="1554" y="2018"/>
                    <a:pt x="1363" y="1891"/>
                    <a:pt x="1172" y="1796"/>
                  </a:cubicBezTo>
                  <a:cubicBezTo>
                    <a:pt x="1109" y="1732"/>
                    <a:pt x="981" y="1668"/>
                    <a:pt x="981" y="1605"/>
                  </a:cubicBezTo>
                  <a:cubicBezTo>
                    <a:pt x="949" y="1509"/>
                    <a:pt x="1077" y="1350"/>
                    <a:pt x="1140" y="1286"/>
                  </a:cubicBezTo>
                  <a:cubicBezTo>
                    <a:pt x="1300" y="1095"/>
                    <a:pt x="1363" y="872"/>
                    <a:pt x="1331" y="649"/>
                  </a:cubicBezTo>
                  <a:cubicBezTo>
                    <a:pt x="1258" y="259"/>
                    <a:pt x="924" y="0"/>
                    <a:pt x="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2505662" y="477866"/>
              <a:ext cx="6871" cy="45351"/>
            </a:xfrm>
            <a:custGeom>
              <a:avLst/>
              <a:gdLst/>
              <a:ahLst/>
              <a:cxnLst/>
              <a:rect l="l" t="t" r="r" b="b"/>
              <a:pathLst>
                <a:path w="415" h="2739" extrusionOk="0">
                  <a:moveTo>
                    <a:pt x="207" y="0"/>
                  </a:moveTo>
                  <a:cubicBezTo>
                    <a:pt x="104" y="0"/>
                    <a:pt x="0" y="64"/>
                    <a:pt x="0" y="191"/>
                  </a:cubicBezTo>
                  <a:lnTo>
                    <a:pt x="0" y="2547"/>
                  </a:lnTo>
                  <a:cubicBezTo>
                    <a:pt x="0" y="2675"/>
                    <a:pt x="104" y="2738"/>
                    <a:pt x="207" y="2738"/>
                  </a:cubicBezTo>
                  <a:cubicBezTo>
                    <a:pt x="311" y="2738"/>
                    <a:pt x="414" y="2675"/>
                    <a:pt x="414" y="2547"/>
                  </a:cubicBezTo>
                  <a:lnTo>
                    <a:pt x="414" y="191"/>
                  </a:lnTo>
                  <a:cubicBezTo>
                    <a:pt x="414" y="64"/>
                    <a:pt x="311" y="0"/>
                    <a:pt x="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-2504404" y="471359"/>
              <a:ext cx="49706" cy="60667"/>
            </a:xfrm>
            <a:custGeom>
              <a:avLst/>
              <a:gdLst/>
              <a:ahLst/>
              <a:cxnLst/>
              <a:rect l="l" t="t" r="r" b="b"/>
              <a:pathLst>
                <a:path w="3002" h="3664" extrusionOk="0">
                  <a:moveTo>
                    <a:pt x="860" y="1"/>
                  </a:moveTo>
                  <a:cubicBezTo>
                    <a:pt x="606" y="1"/>
                    <a:pt x="352" y="86"/>
                    <a:pt x="147" y="266"/>
                  </a:cubicBezTo>
                  <a:cubicBezTo>
                    <a:pt x="1" y="413"/>
                    <a:pt x="135" y="616"/>
                    <a:pt x="278" y="616"/>
                  </a:cubicBezTo>
                  <a:cubicBezTo>
                    <a:pt x="321" y="616"/>
                    <a:pt x="365" y="597"/>
                    <a:pt x="402" y="553"/>
                  </a:cubicBezTo>
                  <a:lnTo>
                    <a:pt x="402" y="521"/>
                  </a:lnTo>
                  <a:cubicBezTo>
                    <a:pt x="550" y="410"/>
                    <a:pt x="717" y="356"/>
                    <a:pt x="879" y="356"/>
                  </a:cubicBezTo>
                  <a:cubicBezTo>
                    <a:pt x="1136" y="356"/>
                    <a:pt x="1380" y="490"/>
                    <a:pt x="1516" y="744"/>
                  </a:cubicBezTo>
                  <a:cubicBezTo>
                    <a:pt x="1629" y="1043"/>
                    <a:pt x="1531" y="1343"/>
                    <a:pt x="1322" y="1526"/>
                  </a:cubicBezTo>
                  <a:lnTo>
                    <a:pt x="1322" y="1526"/>
                  </a:lnTo>
                  <a:cubicBezTo>
                    <a:pt x="1091" y="1560"/>
                    <a:pt x="863" y="1624"/>
                    <a:pt x="657" y="1699"/>
                  </a:cubicBezTo>
                  <a:cubicBezTo>
                    <a:pt x="466" y="1762"/>
                    <a:pt x="434" y="2049"/>
                    <a:pt x="657" y="2113"/>
                  </a:cubicBezTo>
                  <a:cubicBezTo>
                    <a:pt x="722" y="2126"/>
                    <a:pt x="787" y="2132"/>
                    <a:pt x="851" y="2132"/>
                  </a:cubicBezTo>
                  <a:cubicBezTo>
                    <a:pt x="1085" y="2132"/>
                    <a:pt x="1311" y="2050"/>
                    <a:pt x="1498" y="1916"/>
                  </a:cubicBezTo>
                  <a:lnTo>
                    <a:pt x="1498" y="1916"/>
                  </a:lnTo>
                  <a:cubicBezTo>
                    <a:pt x="1535" y="1914"/>
                    <a:pt x="1572" y="1913"/>
                    <a:pt x="1609" y="1913"/>
                  </a:cubicBezTo>
                  <a:cubicBezTo>
                    <a:pt x="1673" y="1913"/>
                    <a:pt x="1737" y="1916"/>
                    <a:pt x="1803" y="1922"/>
                  </a:cubicBezTo>
                  <a:cubicBezTo>
                    <a:pt x="2089" y="1922"/>
                    <a:pt x="2312" y="2144"/>
                    <a:pt x="2344" y="2463"/>
                  </a:cubicBezTo>
                  <a:cubicBezTo>
                    <a:pt x="2312" y="2781"/>
                    <a:pt x="2089" y="3068"/>
                    <a:pt x="1771" y="3195"/>
                  </a:cubicBezTo>
                  <a:cubicBezTo>
                    <a:pt x="1548" y="3259"/>
                    <a:pt x="1317" y="3290"/>
                    <a:pt x="1082" y="3290"/>
                  </a:cubicBezTo>
                  <a:cubicBezTo>
                    <a:pt x="848" y="3290"/>
                    <a:pt x="609" y="3259"/>
                    <a:pt x="370" y="3195"/>
                  </a:cubicBezTo>
                  <a:cubicBezTo>
                    <a:pt x="351" y="3190"/>
                    <a:pt x="332" y="3188"/>
                    <a:pt x="315" y="3188"/>
                  </a:cubicBezTo>
                  <a:cubicBezTo>
                    <a:pt x="103" y="3188"/>
                    <a:pt x="39" y="3518"/>
                    <a:pt x="275" y="3577"/>
                  </a:cubicBezTo>
                  <a:cubicBezTo>
                    <a:pt x="558" y="3622"/>
                    <a:pt x="865" y="3663"/>
                    <a:pt x="1166" y="3663"/>
                  </a:cubicBezTo>
                  <a:cubicBezTo>
                    <a:pt x="1712" y="3663"/>
                    <a:pt x="2239" y="3528"/>
                    <a:pt x="2567" y="3036"/>
                  </a:cubicBezTo>
                  <a:cubicBezTo>
                    <a:pt x="3002" y="2414"/>
                    <a:pt x="2588" y="1581"/>
                    <a:pt x="1857" y="1511"/>
                  </a:cubicBezTo>
                  <a:lnTo>
                    <a:pt x="1857" y="1511"/>
                  </a:lnTo>
                  <a:cubicBezTo>
                    <a:pt x="1998" y="1252"/>
                    <a:pt x="2033" y="943"/>
                    <a:pt x="1898" y="648"/>
                  </a:cubicBezTo>
                  <a:cubicBezTo>
                    <a:pt x="1700" y="232"/>
                    <a:pt x="1280" y="1"/>
                    <a:pt x="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-2459285" y="262734"/>
              <a:ext cx="63283" cy="364878"/>
            </a:xfrm>
            <a:custGeom>
              <a:avLst/>
              <a:gdLst/>
              <a:ahLst/>
              <a:cxnLst/>
              <a:rect l="l" t="t" r="r" b="b"/>
              <a:pathLst>
                <a:path w="3822" h="22037" extrusionOk="0">
                  <a:moveTo>
                    <a:pt x="403" y="1"/>
                  </a:moveTo>
                  <a:cubicBezTo>
                    <a:pt x="354" y="1"/>
                    <a:pt x="305" y="2"/>
                    <a:pt x="256" y="5"/>
                  </a:cubicBezTo>
                  <a:cubicBezTo>
                    <a:pt x="1" y="5"/>
                    <a:pt x="1" y="387"/>
                    <a:pt x="256" y="387"/>
                  </a:cubicBezTo>
                  <a:cubicBezTo>
                    <a:pt x="290" y="385"/>
                    <a:pt x="324" y="385"/>
                    <a:pt x="358" y="385"/>
                  </a:cubicBezTo>
                  <a:cubicBezTo>
                    <a:pt x="1737" y="385"/>
                    <a:pt x="2715" y="1627"/>
                    <a:pt x="3025" y="2870"/>
                  </a:cubicBezTo>
                  <a:cubicBezTo>
                    <a:pt x="3216" y="3634"/>
                    <a:pt x="3280" y="4430"/>
                    <a:pt x="3280" y="5226"/>
                  </a:cubicBezTo>
                  <a:cubicBezTo>
                    <a:pt x="3280" y="6085"/>
                    <a:pt x="3280" y="6945"/>
                    <a:pt x="3312" y="7804"/>
                  </a:cubicBezTo>
                  <a:lnTo>
                    <a:pt x="3344" y="12993"/>
                  </a:lnTo>
                  <a:cubicBezTo>
                    <a:pt x="3344" y="14713"/>
                    <a:pt x="3439" y="16432"/>
                    <a:pt x="3375" y="18119"/>
                  </a:cubicBezTo>
                  <a:cubicBezTo>
                    <a:pt x="3407" y="18978"/>
                    <a:pt x="3216" y="19838"/>
                    <a:pt x="2802" y="20570"/>
                  </a:cubicBezTo>
                  <a:cubicBezTo>
                    <a:pt x="2420" y="21239"/>
                    <a:pt x="1720" y="21621"/>
                    <a:pt x="956" y="21621"/>
                  </a:cubicBezTo>
                  <a:cubicBezTo>
                    <a:pt x="701" y="21621"/>
                    <a:pt x="701" y="22035"/>
                    <a:pt x="956" y="22035"/>
                  </a:cubicBezTo>
                  <a:cubicBezTo>
                    <a:pt x="988" y="22036"/>
                    <a:pt x="1020" y="22037"/>
                    <a:pt x="1052" y="22037"/>
                  </a:cubicBezTo>
                  <a:cubicBezTo>
                    <a:pt x="2494" y="22037"/>
                    <a:pt x="3444" y="20637"/>
                    <a:pt x="3662" y="19329"/>
                  </a:cubicBezTo>
                  <a:cubicBezTo>
                    <a:pt x="3789" y="18469"/>
                    <a:pt x="3821" y="17578"/>
                    <a:pt x="3789" y="16718"/>
                  </a:cubicBezTo>
                  <a:lnTo>
                    <a:pt x="3757" y="13885"/>
                  </a:lnTo>
                  <a:cubicBezTo>
                    <a:pt x="3726" y="12007"/>
                    <a:pt x="3726" y="10128"/>
                    <a:pt x="3694" y="8250"/>
                  </a:cubicBezTo>
                  <a:lnTo>
                    <a:pt x="3694" y="5449"/>
                  </a:lnTo>
                  <a:cubicBezTo>
                    <a:pt x="3694" y="4621"/>
                    <a:pt x="3630" y="3793"/>
                    <a:pt x="3471" y="2965"/>
                  </a:cubicBezTo>
                  <a:cubicBezTo>
                    <a:pt x="3131" y="1513"/>
                    <a:pt x="2011" y="1"/>
                    <a:pt x="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2344375" y="425147"/>
              <a:ext cx="32701" cy="7931"/>
            </a:xfrm>
            <a:custGeom>
              <a:avLst/>
              <a:gdLst/>
              <a:ahLst/>
              <a:cxnLst/>
              <a:rect l="l" t="t" r="r" b="b"/>
              <a:pathLst>
                <a:path w="1975" h="479" extrusionOk="0">
                  <a:moveTo>
                    <a:pt x="1688" y="1"/>
                  </a:moveTo>
                  <a:lnTo>
                    <a:pt x="192" y="65"/>
                  </a:lnTo>
                  <a:cubicBezTo>
                    <a:pt x="96" y="65"/>
                    <a:pt x="1" y="160"/>
                    <a:pt x="1" y="256"/>
                  </a:cubicBezTo>
                  <a:cubicBezTo>
                    <a:pt x="1" y="383"/>
                    <a:pt x="96" y="478"/>
                    <a:pt x="192" y="478"/>
                  </a:cubicBezTo>
                  <a:lnTo>
                    <a:pt x="1688" y="383"/>
                  </a:lnTo>
                  <a:cubicBezTo>
                    <a:pt x="1975" y="383"/>
                    <a:pt x="1975" y="1"/>
                    <a:pt x="16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2342256" y="449900"/>
              <a:ext cx="32171" cy="12766"/>
            </a:xfrm>
            <a:custGeom>
              <a:avLst/>
              <a:gdLst/>
              <a:ahLst/>
              <a:cxnLst/>
              <a:rect l="l" t="t" r="r" b="b"/>
              <a:pathLst>
                <a:path w="1943" h="771" extrusionOk="0">
                  <a:moveTo>
                    <a:pt x="211" y="1"/>
                  </a:moveTo>
                  <a:cubicBezTo>
                    <a:pt x="145" y="1"/>
                    <a:pt x="85" y="36"/>
                    <a:pt x="64" y="98"/>
                  </a:cubicBezTo>
                  <a:cubicBezTo>
                    <a:pt x="0" y="193"/>
                    <a:pt x="32" y="321"/>
                    <a:pt x="128" y="384"/>
                  </a:cubicBezTo>
                  <a:cubicBezTo>
                    <a:pt x="468" y="634"/>
                    <a:pt x="873" y="770"/>
                    <a:pt x="1286" y="770"/>
                  </a:cubicBezTo>
                  <a:cubicBezTo>
                    <a:pt x="1452" y="770"/>
                    <a:pt x="1619" y="748"/>
                    <a:pt x="1783" y="703"/>
                  </a:cubicBezTo>
                  <a:cubicBezTo>
                    <a:pt x="1879" y="671"/>
                    <a:pt x="1942" y="575"/>
                    <a:pt x="1942" y="480"/>
                  </a:cubicBezTo>
                  <a:cubicBezTo>
                    <a:pt x="1879" y="352"/>
                    <a:pt x="1783" y="321"/>
                    <a:pt x="1688" y="321"/>
                  </a:cubicBezTo>
                  <a:cubicBezTo>
                    <a:pt x="1562" y="354"/>
                    <a:pt x="1434" y="370"/>
                    <a:pt x="1307" y="370"/>
                  </a:cubicBezTo>
                  <a:cubicBezTo>
                    <a:pt x="951" y="370"/>
                    <a:pt x="600" y="245"/>
                    <a:pt x="319" y="34"/>
                  </a:cubicBezTo>
                  <a:cubicBezTo>
                    <a:pt x="285" y="11"/>
                    <a:pt x="247" y="1"/>
                    <a:pt x="2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2229466" y="327176"/>
              <a:ext cx="46411" cy="70055"/>
            </a:xfrm>
            <a:custGeom>
              <a:avLst/>
              <a:gdLst/>
              <a:ahLst/>
              <a:cxnLst/>
              <a:rect l="l" t="t" r="r" b="b"/>
              <a:pathLst>
                <a:path w="2803" h="4231" extrusionOk="0">
                  <a:moveTo>
                    <a:pt x="1084" y="0"/>
                  </a:moveTo>
                  <a:cubicBezTo>
                    <a:pt x="789" y="0"/>
                    <a:pt x="490" y="112"/>
                    <a:pt x="256" y="347"/>
                  </a:cubicBezTo>
                  <a:cubicBezTo>
                    <a:pt x="133" y="493"/>
                    <a:pt x="274" y="696"/>
                    <a:pt x="418" y="696"/>
                  </a:cubicBezTo>
                  <a:cubicBezTo>
                    <a:pt x="461" y="696"/>
                    <a:pt x="505" y="678"/>
                    <a:pt x="542" y="633"/>
                  </a:cubicBezTo>
                  <a:cubicBezTo>
                    <a:pt x="694" y="496"/>
                    <a:pt x="886" y="430"/>
                    <a:pt x="1077" y="430"/>
                  </a:cubicBezTo>
                  <a:cubicBezTo>
                    <a:pt x="1328" y="430"/>
                    <a:pt x="1575" y="544"/>
                    <a:pt x="1720" y="761"/>
                  </a:cubicBezTo>
                  <a:cubicBezTo>
                    <a:pt x="1943" y="1238"/>
                    <a:pt x="1625" y="1779"/>
                    <a:pt x="1115" y="1875"/>
                  </a:cubicBezTo>
                  <a:cubicBezTo>
                    <a:pt x="924" y="1875"/>
                    <a:pt x="829" y="2161"/>
                    <a:pt x="1020" y="2225"/>
                  </a:cubicBezTo>
                  <a:cubicBezTo>
                    <a:pt x="1306" y="2352"/>
                    <a:pt x="1561" y="2512"/>
                    <a:pt x="1784" y="2703"/>
                  </a:cubicBezTo>
                  <a:cubicBezTo>
                    <a:pt x="1879" y="2798"/>
                    <a:pt x="1975" y="2894"/>
                    <a:pt x="2070" y="2989"/>
                  </a:cubicBezTo>
                  <a:cubicBezTo>
                    <a:pt x="2166" y="3085"/>
                    <a:pt x="2357" y="3244"/>
                    <a:pt x="2198" y="3371"/>
                  </a:cubicBezTo>
                  <a:cubicBezTo>
                    <a:pt x="1911" y="3530"/>
                    <a:pt x="1625" y="3658"/>
                    <a:pt x="1306" y="3689"/>
                  </a:cubicBezTo>
                  <a:cubicBezTo>
                    <a:pt x="956" y="3785"/>
                    <a:pt x="606" y="3817"/>
                    <a:pt x="287" y="3817"/>
                  </a:cubicBezTo>
                  <a:cubicBezTo>
                    <a:pt x="1" y="3817"/>
                    <a:pt x="1" y="4231"/>
                    <a:pt x="287" y="4231"/>
                  </a:cubicBezTo>
                  <a:cubicBezTo>
                    <a:pt x="701" y="4231"/>
                    <a:pt x="1147" y="4167"/>
                    <a:pt x="1561" y="4040"/>
                  </a:cubicBezTo>
                  <a:cubicBezTo>
                    <a:pt x="1752" y="3976"/>
                    <a:pt x="1943" y="3912"/>
                    <a:pt x="2134" y="3817"/>
                  </a:cubicBezTo>
                  <a:cubicBezTo>
                    <a:pt x="2325" y="3785"/>
                    <a:pt x="2484" y="3658"/>
                    <a:pt x="2611" y="3498"/>
                  </a:cubicBezTo>
                  <a:cubicBezTo>
                    <a:pt x="2802" y="3148"/>
                    <a:pt x="2420" y="2766"/>
                    <a:pt x="2198" y="2543"/>
                  </a:cubicBezTo>
                  <a:cubicBezTo>
                    <a:pt x="2025" y="2390"/>
                    <a:pt x="1840" y="2248"/>
                    <a:pt x="1645" y="2124"/>
                  </a:cubicBezTo>
                  <a:lnTo>
                    <a:pt x="1645" y="2124"/>
                  </a:lnTo>
                  <a:cubicBezTo>
                    <a:pt x="2138" y="1855"/>
                    <a:pt x="2377" y="1223"/>
                    <a:pt x="2134" y="665"/>
                  </a:cubicBezTo>
                  <a:cubicBezTo>
                    <a:pt x="1927" y="233"/>
                    <a:pt x="1509" y="0"/>
                    <a:pt x="10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2174893" y="332358"/>
              <a:ext cx="57190" cy="69442"/>
            </a:xfrm>
            <a:custGeom>
              <a:avLst/>
              <a:gdLst/>
              <a:ahLst/>
              <a:cxnLst/>
              <a:rect l="l" t="t" r="r" b="b"/>
              <a:pathLst>
                <a:path w="3454" h="4194" extrusionOk="0">
                  <a:moveTo>
                    <a:pt x="2684" y="0"/>
                  </a:moveTo>
                  <a:cubicBezTo>
                    <a:pt x="2676" y="0"/>
                    <a:pt x="2667" y="1"/>
                    <a:pt x="2658" y="2"/>
                  </a:cubicBezTo>
                  <a:cubicBezTo>
                    <a:pt x="1" y="369"/>
                    <a:pt x="391" y="4193"/>
                    <a:pt x="2874" y="4193"/>
                  </a:cubicBezTo>
                  <a:cubicBezTo>
                    <a:pt x="2979" y="4193"/>
                    <a:pt x="3087" y="4187"/>
                    <a:pt x="3199" y="4172"/>
                  </a:cubicBezTo>
                  <a:cubicBezTo>
                    <a:pt x="3445" y="4142"/>
                    <a:pt x="3454" y="3757"/>
                    <a:pt x="3226" y="3757"/>
                  </a:cubicBezTo>
                  <a:cubicBezTo>
                    <a:pt x="3218" y="3757"/>
                    <a:pt x="3209" y="3757"/>
                    <a:pt x="3199" y="3759"/>
                  </a:cubicBezTo>
                  <a:cubicBezTo>
                    <a:pt x="3089" y="3775"/>
                    <a:pt x="2984" y="3783"/>
                    <a:pt x="2882" y="3783"/>
                  </a:cubicBezTo>
                  <a:cubicBezTo>
                    <a:pt x="871" y="3783"/>
                    <a:pt x="571" y="626"/>
                    <a:pt x="2754" y="384"/>
                  </a:cubicBezTo>
                  <a:cubicBezTo>
                    <a:pt x="2998" y="353"/>
                    <a:pt x="2890" y="0"/>
                    <a:pt x="26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2078710" y="302869"/>
              <a:ext cx="36178" cy="89344"/>
            </a:xfrm>
            <a:custGeom>
              <a:avLst/>
              <a:gdLst/>
              <a:ahLst/>
              <a:cxnLst/>
              <a:rect l="l" t="t" r="r" b="b"/>
              <a:pathLst>
                <a:path w="2185" h="5396" extrusionOk="0">
                  <a:moveTo>
                    <a:pt x="1893" y="1"/>
                  </a:moveTo>
                  <a:cubicBezTo>
                    <a:pt x="1846" y="1"/>
                    <a:pt x="1796" y="20"/>
                    <a:pt x="1752" y="64"/>
                  </a:cubicBezTo>
                  <a:cubicBezTo>
                    <a:pt x="287" y="1401"/>
                    <a:pt x="1" y="3629"/>
                    <a:pt x="1083" y="5317"/>
                  </a:cubicBezTo>
                  <a:cubicBezTo>
                    <a:pt x="1130" y="5373"/>
                    <a:pt x="1190" y="5396"/>
                    <a:pt x="1249" y="5396"/>
                  </a:cubicBezTo>
                  <a:cubicBezTo>
                    <a:pt x="1391" y="5396"/>
                    <a:pt x="1523" y="5261"/>
                    <a:pt x="1433" y="5126"/>
                  </a:cubicBezTo>
                  <a:cubicBezTo>
                    <a:pt x="446" y="3598"/>
                    <a:pt x="701" y="1560"/>
                    <a:pt x="2038" y="350"/>
                  </a:cubicBezTo>
                  <a:cubicBezTo>
                    <a:pt x="2185" y="204"/>
                    <a:pt x="2050" y="1"/>
                    <a:pt x="1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2023988" y="323914"/>
              <a:ext cx="48083" cy="65932"/>
            </a:xfrm>
            <a:custGeom>
              <a:avLst/>
              <a:gdLst/>
              <a:ahLst/>
              <a:cxnLst/>
              <a:rect l="l" t="t" r="r" b="b"/>
              <a:pathLst>
                <a:path w="2904" h="3982" extrusionOk="0">
                  <a:moveTo>
                    <a:pt x="1191" y="0"/>
                  </a:moveTo>
                  <a:cubicBezTo>
                    <a:pt x="1068" y="0"/>
                    <a:pt x="947" y="21"/>
                    <a:pt x="834" y="66"/>
                  </a:cubicBezTo>
                  <a:cubicBezTo>
                    <a:pt x="420" y="162"/>
                    <a:pt x="102" y="480"/>
                    <a:pt x="38" y="894"/>
                  </a:cubicBezTo>
                  <a:cubicBezTo>
                    <a:pt x="1" y="1044"/>
                    <a:pt x="119" y="1139"/>
                    <a:pt x="235" y="1139"/>
                  </a:cubicBezTo>
                  <a:cubicBezTo>
                    <a:pt x="315" y="1139"/>
                    <a:pt x="394" y="1094"/>
                    <a:pt x="420" y="990"/>
                  </a:cubicBezTo>
                  <a:lnTo>
                    <a:pt x="389" y="990"/>
                  </a:lnTo>
                  <a:cubicBezTo>
                    <a:pt x="484" y="671"/>
                    <a:pt x="771" y="416"/>
                    <a:pt x="1121" y="385"/>
                  </a:cubicBezTo>
                  <a:cubicBezTo>
                    <a:pt x="1142" y="383"/>
                    <a:pt x="1164" y="382"/>
                    <a:pt x="1185" y="382"/>
                  </a:cubicBezTo>
                  <a:cubicBezTo>
                    <a:pt x="1541" y="382"/>
                    <a:pt x="1857" y="629"/>
                    <a:pt x="1917" y="990"/>
                  </a:cubicBezTo>
                  <a:cubicBezTo>
                    <a:pt x="1980" y="1467"/>
                    <a:pt x="1821" y="1945"/>
                    <a:pt x="1535" y="2327"/>
                  </a:cubicBezTo>
                  <a:cubicBezTo>
                    <a:pt x="1153" y="2740"/>
                    <a:pt x="834" y="3218"/>
                    <a:pt x="516" y="3695"/>
                  </a:cubicBezTo>
                  <a:cubicBezTo>
                    <a:pt x="452" y="3823"/>
                    <a:pt x="548" y="3982"/>
                    <a:pt x="675" y="3982"/>
                  </a:cubicBezTo>
                  <a:lnTo>
                    <a:pt x="2617" y="3982"/>
                  </a:lnTo>
                  <a:cubicBezTo>
                    <a:pt x="2904" y="3982"/>
                    <a:pt x="2904" y="3568"/>
                    <a:pt x="2617" y="3568"/>
                  </a:cubicBezTo>
                  <a:lnTo>
                    <a:pt x="1061" y="3568"/>
                  </a:lnTo>
                  <a:cubicBezTo>
                    <a:pt x="1558" y="2839"/>
                    <a:pt x="2275" y="2257"/>
                    <a:pt x="2331" y="1308"/>
                  </a:cubicBezTo>
                  <a:cubicBezTo>
                    <a:pt x="2362" y="894"/>
                    <a:pt x="2171" y="448"/>
                    <a:pt x="1853" y="194"/>
                  </a:cubicBezTo>
                  <a:cubicBezTo>
                    <a:pt x="1647" y="70"/>
                    <a:pt x="1415" y="0"/>
                    <a:pt x="1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956384" y="299028"/>
              <a:ext cx="41626" cy="102723"/>
            </a:xfrm>
            <a:custGeom>
              <a:avLst/>
              <a:gdLst/>
              <a:ahLst/>
              <a:cxnLst/>
              <a:rect l="l" t="t" r="r" b="b"/>
              <a:pathLst>
                <a:path w="2514" h="6204" extrusionOk="0">
                  <a:moveTo>
                    <a:pt x="249" y="1"/>
                  </a:moveTo>
                  <a:cubicBezTo>
                    <a:pt x="102" y="1"/>
                    <a:pt x="1" y="261"/>
                    <a:pt x="158" y="391"/>
                  </a:cubicBezTo>
                  <a:cubicBezTo>
                    <a:pt x="1972" y="1728"/>
                    <a:pt x="2036" y="4434"/>
                    <a:pt x="317" y="5867"/>
                  </a:cubicBezTo>
                  <a:cubicBezTo>
                    <a:pt x="168" y="6016"/>
                    <a:pt x="309" y="6204"/>
                    <a:pt x="469" y="6204"/>
                  </a:cubicBezTo>
                  <a:cubicBezTo>
                    <a:pt x="514" y="6204"/>
                    <a:pt x="561" y="6189"/>
                    <a:pt x="603" y="6154"/>
                  </a:cubicBezTo>
                  <a:cubicBezTo>
                    <a:pt x="2513" y="4530"/>
                    <a:pt x="2386" y="1506"/>
                    <a:pt x="349" y="41"/>
                  </a:cubicBezTo>
                  <a:cubicBezTo>
                    <a:pt x="315" y="13"/>
                    <a:pt x="281" y="1"/>
                    <a:pt x="2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1895800" y="275632"/>
              <a:ext cx="41129" cy="47470"/>
            </a:xfrm>
            <a:custGeom>
              <a:avLst/>
              <a:gdLst/>
              <a:ahLst/>
              <a:cxnLst/>
              <a:rect l="l" t="t" r="r" b="b"/>
              <a:pathLst>
                <a:path w="2484" h="2867" extrusionOk="0">
                  <a:moveTo>
                    <a:pt x="1553" y="0"/>
                  </a:moveTo>
                  <a:cubicBezTo>
                    <a:pt x="1488" y="0"/>
                    <a:pt x="1419" y="26"/>
                    <a:pt x="1369" y="85"/>
                  </a:cubicBezTo>
                  <a:lnTo>
                    <a:pt x="1401" y="85"/>
                  </a:lnTo>
                  <a:lnTo>
                    <a:pt x="605" y="1263"/>
                  </a:lnTo>
                  <a:cubicBezTo>
                    <a:pt x="478" y="1454"/>
                    <a:pt x="351" y="1645"/>
                    <a:pt x="223" y="1836"/>
                  </a:cubicBezTo>
                  <a:cubicBezTo>
                    <a:pt x="128" y="1964"/>
                    <a:pt x="64" y="2123"/>
                    <a:pt x="32" y="2314"/>
                  </a:cubicBezTo>
                  <a:cubicBezTo>
                    <a:pt x="0" y="2473"/>
                    <a:pt x="64" y="2664"/>
                    <a:pt x="223" y="2759"/>
                  </a:cubicBezTo>
                  <a:cubicBezTo>
                    <a:pt x="367" y="2831"/>
                    <a:pt x="510" y="2867"/>
                    <a:pt x="666" y="2867"/>
                  </a:cubicBezTo>
                  <a:cubicBezTo>
                    <a:pt x="719" y="2867"/>
                    <a:pt x="772" y="2863"/>
                    <a:pt x="828" y="2855"/>
                  </a:cubicBezTo>
                  <a:lnTo>
                    <a:pt x="2229" y="2791"/>
                  </a:lnTo>
                  <a:cubicBezTo>
                    <a:pt x="2484" y="2791"/>
                    <a:pt x="2484" y="2409"/>
                    <a:pt x="2229" y="2409"/>
                  </a:cubicBezTo>
                  <a:lnTo>
                    <a:pt x="1019" y="2441"/>
                  </a:lnTo>
                  <a:lnTo>
                    <a:pt x="733" y="2441"/>
                  </a:lnTo>
                  <a:cubicBezTo>
                    <a:pt x="685" y="2457"/>
                    <a:pt x="637" y="2465"/>
                    <a:pt x="593" y="2465"/>
                  </a:cubicBezTo>
                  <a:cubicBezTo>
                    <a:pt x="550" y="2465"/>
                    <a:pt x="510" y="2457"/>
                    <a:pt x="478" y="2441"/>
                  </a:cubicBezTo>
                  <a:cubicBezTo>
                    <a:pt x="382" y="2409"/>
                    <a:pt x="446" y="2282"/>
                    <a:pt x="478" y="2218"/>
                  </a:cubicBezTo>
                  <a:cubicBezTo>
                    <a:pt x="542" y="2059"/>
                    <a:pt x="637" y="1900"/>
                    <a:pt x="733" y="1773"/>
                  </a:cubicBezTo>
                  <a:lnTo>
                    <a:pt x="1051" y="1295"/>
                  </a:lnTo>
                  <a:cubicBezTo>
                    <a:pt x="1274" y="945"/>
                    <a:pt x="1497" y="627"/>
                    <a:pt x="1720" y="276"/>
                  </a:cubicBezTo>
                  <a:cubicBezTo>
                    <a:pt x="1829" y="123"/>
                    <a:pt x="1698" y="0"/>
                    <a:pt x="1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1860483" y="291958"/>
              <a:ext cx="12236" cy="53961"/>
            </a:xfrm>
            <a:custGeom>
              <a:avLst/>
              <a:gdLst/>
              <a:ahLst/>
              <a:cxnLst/>
              <a:rect l="l" t="t" r="r" b="b"/>
              <a:pathLst>
                <a:path w="739" h="3259" extrusionOk="0">
                  <a:moveTo>
                    <a:pt x="498" y="0"/>
                  </a:moveTo>
                  <a:cubicBezTo>
                    <a:pt x="413" y="0"/>
                    <a:pt x="326" y="46"/>
                    <a:pt x="287" y="150"/>
                  </a:cubicBezTo>
                  <a:cubicBezTo>
                    <a:pt x="32" y="1105"/>
                    <a:pt x="0" y="2124"/>
                    <a:pt x="255" y="3111"/>
                  </a:cubicBezTo>
                  <a:cubicBezTo>
                    <a:pt x="281" y="3212"/>
                    <a:pt x="357" y="3258"/>
                    <a:pt x="435" y="3258"/>
                  </a:cubicBezTo>
                  <a:cubicBezTo>
                    <a:pt x="553" y="3258"/>
                    <a:pt x="675" y="3155"/>
                    <a:pt x="637" y="2983"/>
                  </a:cubicBezTo>
                  <a:cubicBezTo>
                    <a:pt x="414" y="2092"/>
                    <a:pt x="446" y="1137"/>
                    <a:pt x="701" y="245"/>
                  </a:cubicBezTo>
                  <a:cubicBezTo>
                    <a:pt x="738" y="95"/>
                    <a:pt x="620" y="0"/>
                    <a:pt x="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2240527" y="439370"/>
              <a:ext cx="424865" cy="15051"/>
            </a:xfrm>
            <a:custGeom>
              <a:avLst/>
              <a:gdLst/>
              <a:ahLst/>
              <a:cxnLst/>
              <a:rect l="l" t="t" r="r" b="b"/>
              <a:pathLst>
                <a:path w="25660" h="909" extrusionOk="0">
                  <a:moveTo>
                    <a:pt x="3823" y="0"/>
                  </a:moveTo>
                  <a:cubicBezTo>
                    <a:pt x="2625" y="0"/>
                    <a:pt x="1426" y="78"/>
                    <a:pt x="255" y="224"/>
                  </a:cubicBezTo>
                  <a:cubicBezTo>
                    <a:pt x="0" y="256"/>
                    <a:pt x="96" y="638"/>
                    <a:pt x="351" y="638"/>
                  </a:cubicBezTo>
                  <a:cubicBezTo>
                    <a:pt x="1489" y="471"/>
                    <a:pt x="2632" y="409"/>
                    <a:pt x="3777" y="409"/>
                  </a:cubicBezTo>
                  <a:cubicBezTo>
                    <a:pt x="5897" y="409"/>
                    <a:pt x="8026" y="621"/>
                    <a:pt x="10156" y="766"/>
                  </a:cubicBezTo>
                  <a:cubicBezTo>
                    <a:pt x="11763" y="861"/>
                    <a:pt x="13387" y="909"/>
                    <a:pt x="15015" y="909"/>
                  </a:cubicBezTo>
                  <a:cubicBezTo>
                    <a:pt x="16642" y="909"/>
                    <a:pt x="18274" y="861"/>
                    <a:pt x="19897" y="766"/>
                  </a:cubicBezTo>
                  <a:cubicBezTo>
                    <a:pt x="21744" y="670"/>
                    <a:pt x="23558" y="543"/>
                    <a:pt x="25405" y="415"/>
                  </a:cubicBezTo>
                  <a:cubicBezTo>
                    <a:pt x="25659" y="415"/>
                    <a:pt x="25659" y="33"/>
                    <a:pt x="25405" y="33"/>
                  </a:cubicBezTo>
                  <a:cubicBezTo>
                    <a:pt x="22126" y="256"/>
                    <a:pt x="18847" y="479"/>
                    <a:pt x="15568" y="511"/>
                  </a:cubicBezTo>
                  <a:cubicBezTo>
                    <a:pt x="13880" y="511"/>
                    <a:pt x="12225" y="511"/>
                    <a:pt x="10570" y="384"/>
                  </a:cubicBezTo>
                  <a:cubicBezTo>
                    <a:pt x="8914" y="256"/>
                    <a:pt x="7322" y="129"/>
                    <a:pt x="5699" y="65"/>
                  </a:cubicBezTo>
                  <a:cubicBezTo>
                    <a:pt x="5076" y="21"/>
                    <a:pt x="4450" y="0"/>
                    <a:pt x="38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-2207197" y="491327"/>
              <a:ext cx="57786" cy="55600"/>
            </a:xfrm>
            <a:custGeom>
              <a:avLst/>
              <a:gdLst/>
              <a:ahLst/>
              <a:cxnLst/>
              <a:rect l="l" t="t" r="r" b="b"/>
              <a:pathLst>
                <a:path w="3490" h="3358" extrusionOk="0">
                  <a:moveTo>
                    <a:pt x="314" y="0"/>
                  </a:moveTo>
                  <a:cubicBezTo>
                    <a:pt x="150" y="0"/>
                    <a:pt x="0" y="207"/>
                    <a:pt x="152" y="333"/>
                  </a:cubicBezTo>
                  <a:cubicBezTo>
                    <a:pt x="1203" y="1257"/>
                    <a:pt x="2190" y="2244"/>
                    <a:pt x="3081" y="3294"/>
                  </a:cubicBezTo>
                  <a:cubicBezTo>
                    <a:pt x="3118" y="3339"/>
                    <a:pt x="3162" y="3357"/>
                    <a:pt x="3205" y="3357"/>
                  </a:cubicBezTo>
                  <a:cubicBezTo>
                    <a:pt x="3349" y="3357"/>
                    <a:pt x="3490" y="3154"/>
                    <a:pt x="3368" y="3008"/>
                  </a:cubicBezTo>
                  <a:cubicBezTo>
                    <a:pt x="2476" y="1957"/>
                    <a:pt x="1489" y="970"/>
                    <a:pt x="439" y="47"/>
                  </a:cubicBezTo>
                  <a:cubicBezTo>
                    <a:pt x="399" y="14"/>
                    <a:pt x="356" y="0"/>
                    <a:pt x="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2206187" y="498430"/>
              <a:ext cx="54027" cy="47967"/>
            </a:xfrm>
            <a:custGeom>
              <a:avLst/>
              <a:gdLst/>
              <a:ahLst/>
              <a:cxnLst/>
              <a:rect l="l" t="t" r="r" b="b"/>
              <a:pathLst>
                <a:path w="3263" h="2897" extrusionOk="0">
                  <a:moveTo>
                    <a:pt x="2970" y="1"/>
                  </a:moveTo>
                  <a:cubicBezTo>
                    <a:pt x="2923" y="1"/>
                    <a:pt x="2873" y="19"/>
                    <a:pt x="2829" y="64"/>
                  </a:cubicBezTo>
                  <a:cubicBezTo>
                    <a:pt x="1874" y="828"/>
                    <a:pt x="983" y="1655"/>
                    <a:pt x="123" y="2547"/>
                  </a:cubicBezTo>
                  <a:cubicBezTo>
                    <a:pt x="1" y="2693"/>
                    <a:pt x="123" y="2896"/>
                    <a:pt x="272" y="2896"/>
                  </a:cubicBezTo>
                  <a:cubicBezTo>
                    <a:pt x="317" y="2896"/>
                    <a:pt x="365" y="2878"/>
                    <a:pt x="410" y="2833"/>
                  </a:cubicBezTo>
                  <a:cubicBezTo>
                    <a:pt x="1269" y="1942"/>
                    <a:pt x="2160" y="1114"/>
                    <a:pt x="3116" y="350"/>
                  </a:cubicBezTo>
                  <a:cubicBezTo>
                    <a:pt x="3262" y="204"/>
                    <a:pt x="3127" y="1"/>
                    <a:pt x="2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2092933" y="491575"/>
              <a:ext cx="13196" cy="56411"/>
            </a:xfrm>
            <a:custGeom>
              <a:avLst/>
              <a:gdLst/>
              <a:ahLst/>
              <a:cxnLst/>
              <a:rect l="l" t="t" r="r" b="b"/>
              <a:pathLst>
                <a:path w="797" h="3407" extrusionOk="0">
                  <a:moveTo>
                    <a:pt x="191" y="0"/>
                  </a:moveTo>
                  <a:cubicBezTo>
                    <a:pt x="96" y="0"/>
                    <a:pt x="0" y="96"/>
                    <a:pt x="0" y="191"/>
                  </a:cubicBezTo>
                  <a:cubicBezTo>
                    <a:pt x="128" y="1210"/>
                    <a:pt x="287" y="2197"/>
                    <a:pt x="414" y="3215"/>
                  </a:cubicBezTo>
                  <a:cubicBezTo>
                    <a:pt x="414" y="3343"/>
                    <a:pt x="510" y="3406"/>
                    <a:pt x="605" y="3406"/>
                  </a:cubicBezTo>
                  <a:cubicBezTo>
                    <a:pt x="701" y="3406"/>
                    <a:pt x="796" y="3343"/>
                    <a:pt x="796" y="3215"/>
                  </a:cubicBezTo>
                  <a:cubicBezTo>
                    <a:pt x="669" y="2197"/>
                    <a:pt x="541" y="1210"/>
                    <a:pt x="414" y="191"/>
                  </a:cubicBezTo>
                  <a:cubicBezTo>
                    <a:pt x="414" y="96"/>
                    <a:pt x="319" y="0"/>
                    <a:pt x="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-2109805" y="513713"/>
              <a:ext cx="47454" cy="6342"/>
            </a:xfrm>
            <a:custGeom>
              <a:avLst/>
              <a:gdLst/>
              <a:ahLst/>
              <a:cxnLst/>
              <a:rect l="l" t="t" r="r" b="b"/>
              <a:pathLst>
                <a:path w="2866" h="383" extrusionOk="0">
                  <a:moveTo>
                    <a:pt x="255" y="0"/>
                  </a:moveTo>
                  <a:cubicBezTo>
                    <a:pt x="0" y="0"/>
                    <a:pt x="0" y="382"/>
                    <a:pt x="255" y="382"/>
                  </a:cubicBezTo>
                  <a:lnTo>
                    <a:pt x="2611" y="382"/>
                  </a:lnTo>
                  <a:cubicBezTo>
                    <a:pt x="2866" y="382"/>
                    <a:pt x="2866" y="0"/>
                    <a:pt x="26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-2027448" y="483148"/>
              <a:ext cx="67803" cy="33860"/>
            </a:xfrm>
            <a:custGeom>
              <a:avLst/>
              <a:gdLst/>
              <a:ahLst/>
              <a:cxnLst/>
              <a:rect l="l" t="t" r="r" b="b"/>
              <a:pathLst>
                <a:path w="4095" h="2045" extrusionOk="0">
                  <a:moveTo>
                    <a:pt x="3823" y="0"/>
                  </a:moveTo>
                  <a:cubicBezTo>
                    <a:pt x="3778" y="0"/>
                    <a:pt x="3730" y="19"/>
                    <a:pt x="3686" y="63"/>
                  </a:cubicBezTo>
                  <a:cubicBezTo>
                    <a:pt x="3431" y="318"/>
                    <a:pt x="3176" y="605"/>
                    <a:pt x="2890" y="859"/>
                  </a:cubicBezTo>
                  <a:lnTo>
                    <a:pt x="2476" y="1241"/>
                  </a:lnTo>
                  <a:cubicBezTo>
                    <a:pt x="2380" y="1401"/>
                    <a:pt x="2253" y="1528"/>
                    <a:pt x="2126" y="1623"/>
                  </a:cubicBezTo>
                  <a:cubicBezTo>
                    <a:pt x="2100" y="1633"/>
                    <a:pt x="2075" y="1638"/>
                    <a:pt x="2050" y="1638"/>
                  </a:cubicBezTo>
                  <a:cubicBezTo>
                    <a:pt x="1917" y="1638"/>
                    <a:pt x="1787" y="1513"/>
                    <a:pt x="1680" y="1432"/>
                  </a:cubicBezTo>
                  <a:lnTo>
                    <a:pt x="1266" y="1082"/>
                  </a:lnTo>
                  <a:lnTo>
                    <a:pt x="438" y="382"/>
                  </a:lnTo>
                  <a:cubicBezTo>
                    <a:pt x="399" y="349"/>
                    <a:pt x="356" y="335"/>
                    <a:pt x="313" y="335"/>
                  </a:cubicBezTo>
                  <a:cubicBezTo>
                    <a:pt x="150" y="335"/>
                    <a:pt x="0" y="542"/>
                    <a:pt x="152" y="668"/>
                  </a:cubicBezTo>
                  <a:lnTo>
                    <a:pt x="184" y="668"/>
                  </a:lnTo>
                  <a:lnTo>
                    <a:pt x="1171" y="1496"/>
                  </a:lnTo>
                  <a:cubicBezTo>
                    <a:pt x="1406" y="1702"/>
                    <a:pt x="1723" y="2044"/>
                    <a:pt x="2072" y="2044"/>
                  </a:cubicBezTo>
                  <a:cubicBezTo>
                    <a:pt x="2100" y="2044"/>
                    <a:pt x="2129" y="2042"/>
                    <a:pt x="2157" y="2037"/>
                  </a:cubicBezTo>
                  <a:cubicBezTo>
                    <a:pt x="2317" y="1974"/>
                    <a:pt x="2444" y="1910"/>
                    <a:pt x="2540" y="1783"/>
                  </a:cubicBezTo>
                  <a:lnTo>
                    <a:pt x="3017" y="1305"/>
                  </a:lnTo>
                  <a:lnTo>
                    <a:pt x="3972" y="350"/>
                  </a:lnTo>
                  <a:cubicBezTo>
                    <a:pt x="4094" y="203"/>
                    <a:pt x="3973" y="0"/>
                    <a:pt x="38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1997529" y="511080"/>
              <a:ext cx="6342" cy="39539"/>
            </a:xfrm>
            <a:custGeom>
              <a:avLst/>
              <a:gdLst/>
              <a:ahLst/>
              <a:cxnLst/>
              <a:rect l="l" t="t" r="r" b="b"/>
              <a:pathLst>
                <a:path w="383" h="2388" extrusionOk="0">
                  <a:moveTo>
                    <a:pt x="191" y="0"/>
                  </a:moveTo>
                  <a:cubicBezTo>
                    <a:pt x="96" y="0"/>
                    <a:pt x="0" y="64"/>
                    <a:pt x="0" y="191"/>
                  </a:cubicBezTo>
                  <a:lnTo>
                    <a:pt x="0" y="2197"/>
                  </a:lnTo>
                  <a:cubicBezTo>
                    <a:pt x="0" y="2324"/>
                    <a:pt x="96" y="2388"/>
                    <a:pt x="191" y="2388"/>
                  </a:cubicBezTo>
                  <a:cubicBezTo>
                    <a:pt x="287" y="2388"/>
                    <a:pt x="382" y="2324"/>
                    <a:pt x="382" y="2197"/>
                  </a:cubicBezTo>
                  <a:lnTo>
                    <a:pt x="382" y="191"/>
                  </a:lnTo>
                  <a:cubicBezTo>
                    <a:pt x="382" y="64"/>
                    <a:pt x="287" y="0"/>
                    <a:pt x="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-1918997" y="494241"/>
              <a:ext cx="11408" cy="56759"/>
            </a:xfrm>
            <a:custGeom>
              <a:avLst/>
              <a:gdLst/>
              <a:ahLst/>
              <a:cxnLst/>
              <a:rect l="l" t="t" r="r" b="b"/>
              <a:pathLst>
                <a:path w="689" h="3428" extrusionOk="0">
                  <a:moveTo>
                    <a:pt x="398" y="1"/>
                  </a:moveTo>
                  <a:cubicBezTo>
                    <a:pt x="321" y="1"/>
                    <a:pt x="248" y="39"/>
                    <a:pt x="224" y="126"/>
                  </a:cubicBezTo>
                  <a:cubicBezTo>
                    <a:pt x="1" y="1176"/>
                    <a:pt x="33" y="2259"/>
                    <a:pt x="255" y="3277"/>
                  </a:cubicBezTo>
                  <a:cubicBezTo>
                    <a:pt x="281" y="3382"/>
                    <a:pt x="361" y="3427"/>
                    <a:pt x="443" y="3427"/>
                  </a:cubicBezTo>
                  <a:cubicBezTo>
                    <a:pt x="562" y="3427"/>
                    <a:pt x="688" y="3332"/>
                    <a:pt x="669" y="3182"/>
                  </a:cubicBezTo>
                  <a:cubicBezTo>
                    <a:pt x="415" y="2195"/>
                    <a:pt x="415" y="1208"/>
                    <a:pt x="637" y="253"/>
                  </a:cubicBezTo>
                  <a:cubicBezTo>
                    <a:pt x="657" y="97"/>
                    <a:pt x="521" y="1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-1933749" y="515815"/>
              <a:ext cx="36907" cy="10034"/>
            </a:xfrm>
            <a:custGeom>
              <a:avLst/>
              <a:gdLst/>
              <a:ahLst/>
              <a:cxnLst/>
              <a:rect l="l" t="t" r="r" b="b"/>
              <a:pathLst>
                <a:path w="2229" h="606" extrusionOk="0">
                  <a:moveTo>
                    <a:pt x="2038" y="1"/>
                  </a:moveTo>
                  <a:lnTo>
                    <a:pt x="191" y="192"/>
                  </a:lnTo>
                  <a:cubicBezTo>
                    <a:pt x="64" y="192"/>
                    <a:pt x="0" y="287"/>
                    <a:pt x="0" y="414"/>
                  </a:cubicBezTo>
                  <a:cubicBezTo>
                    <a:pt x="0" y="510"/>
                    <a:pt x="64" y="605"/>
                    <a:pt x="191" y="605"/>
                  </a:cubicBezTo>
                  <a:lnTo>
                    <a:pt x="2038" y="414"/>
                  </a:lnTo>
                  <a:cubicBezTo>
                    <a:pt x="2133" y="414"/>
                    <a:pt x="2229" y="319"/>
                    <a:pt x="2229" y="223"/>
                  </a:cubicBezTo>
                  <a:cubicBezTo>
                    <a:pt x="2229" y="96"/>
                    <a:pt x="2133" y="1"/>
                    <a:pt x="20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1869804" y="483661"/>
              <a:ext cx="46229" cy="58580"/>
            </a:xfrm>
            <a:custGeom>
              <a:avLst/>
              <a:gdLst/>
              <a:ahLst/>
              <a:cxnLst/>
              <a:rect l="l" t="t" r="r" b="b"/>
              <a:pathLst>
                <a:path w="2792" h="3538" extrusionOk="0">
                  <a:moveTo>
                    <a:pt x="2346" y="1"/>
                  </a:moveTo>
                  <a:cubicBezTo>
                    <a:pt x="0" y="63"/>
                    <a:pt x="144" y="3538"/>
                    <a:pt x="2415" y="3538"/>
                  </a:cubicBezTo>
                  <a:cubicBezTo>
                    <a:pt x="2455" y="3538"/>
                    <a:pt x="2496" y="3536"/>
                    <a:pt x="2537" y="3534"/>
                  </a:cubicBezTo>
                  <a:cubicBezTo>
                    <a:pt x="2792" y="3502"/>
                    <a:pt x="2792" y="3120"/>
                    <a:pt x="2537" y="3120"/>
                  </a:cubicBezTo>
                  <a:cubicBezTo>
                    <a:pt x="2457" y="3131"/>
                    <a:pt x="2381" y="3136"/>
                    <a:pt x="2307" y="3136"/>
                  </a:cubicBezTo>
                  <a:cubicBezTo>
                    <a:pt x="561" y="3136"/>
                    <a:pt x="453" y="382"/>
                    <a:pt x="2315" y="382"/>
                  </a:cubicBezTo>
                  <a:cubicBezTo>
                    <a:pt x="2326" y="382"/>
                    <a:pt x="2336" y="382"/>
                    <a:pt x="2346" y="383"/>
                  </a:cubicBezTo>
                  <a:cubicBezTo>
                    <a:pt x="2633" y="383"/>
                    <a:pt x="2633" y="1"/>
                    <a:pt x="2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2900938" y="2643864"/>
            <a:ext cx="593368" cy="339627"/>
            <a:chOff x="-639309" y="2036391"/>
            <a:chExt cx="371087" cy="212400"/>
          </a:xfrm>
        </p:grpSpPr>
        <p:sp>
          <p:nvSpPr>
            <p:cNvPr id="81" name="Google Shape;81;p2"/>
            <p:cNvSpPr/>
            <p:nvPr/>
          </p:nvSpPr>
          <p:spPr>
            <a:xfrm>
              <a:off x="-573426" y="2036888"/>
              <a:ext cx="8974" cy="75916"/>
            </a:xfrm>
            <a:custGeom>
              <a:avLst/>
              <a:gdLst/>
              <a:ahLst/>
              <a:cxnLst/>
              <a:rect l="l" t="t" r="r" b="b"/>
              <a:pathLst>
                <a:path w="542" h="4585" extrusionOk="0">
                  <a:moveTo>
                    <a:pt x="271" y="0"/>
                  </a:moveTo>
                  <a:cubicBezTo>
                    <a:pt x="168" y="0"/>
                    <a:pt x="64" y="64"/>
                    <a:pt x="64" y="191"/>
                  </a:cubicBezTo>
                  <a:cubicBezTo>
                    <a:pt x="0" y="1592"/>
                    <a:pt x="32" y="2992"/>
                    <a:pt x="128" y="4393"/>
                  </a:cubicBezTo>
                  <a:cubicBezTo>
                    <a:pt x="128" y="4521"/>
                    <a:pt x="231" y="4584"/>
                    <a:pt x="335" y="4584"/>
                  </a:cubicBezTo>
                  <a:cubicBezTo>
                    <a:pt x="438" y="4584"/>
                    <a:pt x="542" y="4521"/>
                    <a:pt x="542" y="4393"/>
                  </a:cubicBezTo>
                  <a:cubicBezTo>
                    <a:pt x="414" y="2992"/>
                    <a:pt x="414" y="1592"/>
                    <a:pt x="478" y="191"/>
                  </a:cubicBezTo>
                  <a:cubicBezTo>
                    <a:pt x="478" y="64"/>
                    <a:pt x="374" y="0"/>
                    <a:pt x="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548656" y="2040315"/>
              <a:ext cx="50086" cy="58928"/>
            </a:xfrm>
            <a:custGeom>
              <a:avLst/>
              <a:gdLst/>
              <a:ahLst/>
              <a:cxnLst/>
              <a:rect l="l" t="t" r="r" b="b"/>
              <a:pathLst>
                <a:path w="3025" h="3559" extrusionOk="0">
                  <a:moveTo>
                    <a:pt x="1176" y="1"/>
                  </a:moveTo>
                  <a:cubicBezTo>
                    <a:pt x="1129" y="1"/>
                    <a:pt x="1077" y="15"/>
                    <a:pt x="1019" y="48"/>
                  </a:cubicBezTo>
                  <a:cubicBezTo>
                    <a:pt x="860" y="111"/>
                    <a:pt x="765" y="302"/>
                    <a:pt x="765" y="493"/>
                  </a:cubicBezTo>
                  <a:cubicBezTo>
                    <a:pt x="765" y="589"/>
                    <a:pt x="860" y="684"/>
                    <a:pt x="988" y="684"/>
                  </a:cubicBezTo>
                  <a:cubicBezTo>
                    <a:pt x="1083" y="684"/>
                    <a:pt x="1179" y="589"/>
                    <a:pt x="1179" y="493"/>
                  </a:cubicBezTo>
                  <a:lnTo>
                    <a:pt x="1179" y="398"/>
                  </a:lnTo>
                  <a:cubicBezTo>
                    <a:pt x="1179" y="430"/>
                    <a:pt x="1210" y="430"/>
                    <a:pt x="1242" y="462"/>
                  </a:cubicBezTo>
                  <a:lnTo>
                    <a:pt x="1592" y="716"/>
                  </a:lnTo>
                  <a:cubicBezTo>
                    <a:pt x="1783" y="875"/>
                    <a:pt x="1974" y="1066"/>
                    <a:pt x="2165" y="1257"/>
                  </a:cubicBezTo>
                  <a:cubicBezTo>
                    <a:pt x="2484" y="1671"/>
                    <a:pt x="2579" y="2212"/>
                    <a:pt x="2388" y="2690"/>
                  </a:cubicBezTo>
                  <a:cubicBezTo>
                    <a:pt x="2182" y="2956"/>
                    <a:pt x="1866" y="3139"/>
                    <a:pt x="1516" y="3139"/>
                  </a:cubicBezTo>
                  <a:cubicBezTo>
                    <a:pt x="1489" y="3139"/>
                    <a:pt x="1461" y="3138"/>
                    <a:pt x="1433" y="3136"/>
                  </a:cubicBezTo>
                  <a:cubicBezTo>
                    <a:pt x="1051" y="3104"/>
                    <a:pt x="701" y="2881"/>
                    <a:pt x="574" y="2499"/>
                  </a:cubicBezTo>
                  <a:cubicBezTo>
                    <a:pt x="383" y="2053"/>
                    <a:pt x="478" y="1544"/>
                    <a:pt x="765" y="1162"/>
                  </a:cubicBezTo>
                  <a:cubicBezTo>
                    <a:pt x="887" y="1015"/>
                    <a:pt x="765" y="812"/>
                    <a:pt x="616" y="812"/>
                  </a:cubicBezTo>
                  <a:cubicBezTo>
                    <a:pt x="570" y="812"/>
                    <a:pt x="523" y="831"/>
                    <a:pt x="478" y="875"/>
                  </a:cubicBezTo>
                  <a:lnTo>
                    <a:pt x="510" y="907"/>
                  </a:lnTo>
                  <a:cubicBezTo>
                    <a:pt x="96" y="1353"/>
                    <a:pt x="1" y="1990"/>
                    <a:pt x="160" y="2563"/>
                  </a:cubicBezTo>
                  <a:cubicBezTo>
                    <a:pt x="351" y="3104"/>
                    <a:pt x="828" y="3486"/>
                    <a:pt x="1401" y="3550"/>
                  </a:cubicBezTo>
                  <a:cubicBezTo>
                    <a:pt x="1452" y="3555"/>
                    <a:pt x="1502" y="3558"/>
                    <a:pt x="1552" y="3558"/>
                  </a:cubicBezTo>
                  <a:cubicBezTo>
                    <a:pt x="2041" y="3558"/>
                    <a:pt x="2507" y="3282"/>
                    <a:pt x="2738" y="2849"/>
                  </a:cubicBezTo>
                  <a:cubicBezTo>
                    <a:pt x="3025" y="2212"/>
                    <a:pt x="2898" y="1480"/>
                    <a:pt x="2420" y="1003"/>
                  </a:cubicBezTo>
                  <a:cubicBezTo>
                    <a:pt x="2165" y="684"/>
                    <a:pt x="1879" y="430"/>
                    <a:pt x="1561" y="207"/>
                  </a:cubicBezTo>
                  <a:cubicBezTo>
                    <a:pt x="1419" y="113"/>
                    <a:pt x="1313" y="1"/>
                    <a:pt x="1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478022" y="2042286"/>
              <a:ext cx="6342" cy="62074"/>
            </a:xfrm>
            <a:custGeom>
              <a:avLst/>
              <a:gdLst/>
              <a:ahLst/>
              <a:cxnLst/>
              <a:rect l="l" t="t" r="r" b="b"/>
              <a:pathLst>
                <a:path w="383" h="3749" extrusionOk="0">
                  <a:moveTo>
                    <a:pt x="192" y="0"/>
                  </a:moveTo>
                  <a:cubicBezTo>
                    <a:pt x="96" y="0"/>
                    <a:pt x="1" y="72"/>
                    <a:pt x="1" y="215"/>
                  </a:cubicBezTo>
                  <a:lnTo>
                    <a:pt x="1" y="3558"/>
                  </a:lnTo>
                  <a:cubicBezTo>
                    <a:pt x="1" y="3685"/>
                    <a:pt x="96" y="3749"/>
                    <a:pt x="192" y="3749"/>
                  </a:cubicBezTo>
                  <a:cubicBezTo>
                    <a:pt x="287" y="3749"/>
                    <a:pt x="383" y="3685"/>
                    <a:pt x="383" y="3558"/>
                  </a:cubicBezTo>
                  <a:lnTo>
                    <a:pt x="383" y="215"/>
                  </a:lnTo>
                  <a:cubicBezTo>
                    <a:pt x="383" y="72"/>
                    <a:pt x="287" y="0"/>
                    <a:pt x="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490871" y="2059952"/>
              <a:ext cx="44490" cy="8924"/>
            </a:xfrm>
            <a:custGeom>
              <a:avLst/>
              <a:gdLst/>
              <a:ahLst/>
              <a:cxnLst/>
              <a:rect l="l" t="t" r="r" b="b"/>
              <a:pathLst>
                <a:path w="2687" h="539" extrusionOk="0">
                  <a:moveTo>
                    <a:pt x="275" y="1"/>
                  </a:moveTo>
                  <a:cubicBezTo>
                    <a:pt x="64" y="1"/>
                    <a:pt x="0" y="331"/>
                    <a:pt x="235" y="390"/>
                  </a:cubicBezTo>
                  <a:cubicBezTo>
                    <a:pt x="693" y="489"/>
                    <a:pt x="1163" y="539"/>
                    <a:pt x="1630" y="539"/>
                  </a:cubicBezTo>
                  <a:cubicBezTo>
                    <a:pt x="1910" y="539"/>
                    <a:pt x="2189" y="521"/>
                    <a:pt x="2464" y="485"/>
                  </a:cubicBezTo>
                  <a:cubicBezTo>
                    <a:pt x="2591" y="485"/>
                    <a:pt x="2655" y="422"/>
                    <a:pt x="2687" y="294"/>
                  </a:cubicBezTo>
                  <a:cubicBezTo>
                    <a:pt x="2687" y="199"/>
                    <a:pt x="2591" y="103"/>
                    <a:pt x="2464" y="103"/>
                  </a:cubicBezTo>
                  <a:cubicBezTo>
                    <a:pt x="2201" y="139"/>
                    <a:pt x="1934" y="157"/>
                    <a:pt x="1666" y="157"/>
                  </a:cubicBezTo>
                  <a:cubicBezTo>
                    <a:pt x="1219" y="157"/>
                    <a:pt x="769" y="107"/>
                    <a:pt x="331" y="8"/>
                  </a:cubicBezTo>
                  <a:cubicBezTo>
                    <a:pt x="311" y="3"/>
                    <a:pt x="293" y="1"/>
                    <a:pt x="2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421097" y="2042683"/>
              <a:ext cx="10878" cy="53613"/>
            </a:xfrm>
            <a:custGeom>
              <a:avLst/>
              <a:gdLst/>
              <a:ahLst/>
              <a:cxnLst/>
              <a:rect l="l" t="t" r="r" b="b"/>
              <a:pathLst>
                <a:path w="657" h="3238" extrusionOk="0">
                  <a:moveTo>
                    <a:pt x="315" y="0"/>
                  </a:moveTo>
                  <a:cubicBezTo>
                    <a:pt x="216" y="0"/>
                    <a:pt x="112" y="64"/>
                    <a:pt x="96" y="191"/>
                  </a:cubicBezTo>
                  <a:cubicBezTo>
                    <a:pt x="1" y="1146"/>
                    <a:pt x="64" y="2133"/>
                    <a:pt x="224" y="3088"/>
                  </a:cubicBezTo>
                  <a:cubicBezTo>
                    <a:pt x="250" y="3192"/>
                    <a:pt x="329" y="3238"/>
                    <a:pt x="412" y="3238"/>
                  </a:cubicBezTo>
                  <a:cubicBezTo>
                    <a:pt x="531" y="3238"/>
                    <a:pt x="656" y="3143"/>
                    <a:pt x="637" y="2993"/>
                  </a:cubicBezTo>
                  <a:cubicBezTo>
                    <a:pt x="446" y="2069"/>
                    <a:pt x="415" y="1114"/>
                    <a:pt x="510" y="191"/>
                  </a:cubicBezTo>
                  <a:cubicBezTo>
                    <a:pt x="510" y="64"/>
                    <a:pt x="415" y="0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-392618" y="2036391"/>
              <a:ext cx="54822" cy="73201"/>
            </a:xfrm>
            <a:custGeom>
              <a:avLst/>
              <a:gdLst/>
              <a:ahLst/>
              <a:cxnLst/>
              <a:rect l="l" t="t" r="r" b="b"/>
              <a:pathLst>
                <a:path w="3311" h="4421" extrusionOk="0">
                  <a:moveTo>
                    <a:pt x="1122" y="0"/>
                  </a:moveTo>
                  <a:cubicBezTo>
                    <a:pt x="833" y="0"/>
                    <a:pt x="544" y="11"/>
                    <a:pt x="254" y="30"/>
                  </a:cubicBezTo>
                  <a:cubicBezTo>
                    <a:pt x="9" y="61"/>
                    <a:pt x="0" y="446"/>
                    <a:pt x="227" y="446"/>
                  </a:cubicBezTo>
                  <a:cubicBezTo>
                    <a:pt x="236" y="446"/>
                    <a:pt x="245" y="445"/>
                    <a:pt x="254" y="444"/>
                  </a:cubicBezTo>
                  <a:lnTo>
                    <a:pt x="223" y="444"/>
                  </a:lnTo>
                  <a:cubicBezTo>
                    <a:pt x="529" y="413"/>
                    <a:pt x="832" y="399"/>
                    <a:pt x="1132" y="399"/>
                  </a:cubicBezTo>
                  <a:cubicBezTo>
                    <a:pt x="1686" y="399"/>
                    <a:pt x="2233" y="447"/>
                    <a:pt x="2779" y="531"/>
                  </a:cubicBezTo>
                  <a:lnTo>
                    <a:pt x="2779" y="531"/>
                  </a:lnTo>
                  <a:cubicBezTo>
                    <a:pt x="2229" y="1699"/>
                    <a:pt x="1791" y="2920"/>
                    <a:pt x="1464" y="4169"/>
                  </a:cubicBezTo>
                  <a:cubicBezTo>
                    <a:pt x="1425" y="4325"/>
                    <a:pt x="1553" y="4421"/>
                    <a:pt x="1681" y="4421"/>
                  </a:cubicBezTo>
                  <a:cubicBezTo>
                    <a:pt x="1761" y="4421"/>
                    <a:pt x="1841" y="4382"/>
                    <a:pt x="1878" y="4296"/>
                  </a:cubicBezTo>
                  <a:cubicBezTo>
                    <a:pt x="2196" y="2959"/>
                    <a:pt x="2642" y="1685"/>
                    <a:pt x="3247" y="476"/>
                  </a:cubicBezTo>
                  <a:cubicBezTo>
                    <a:pt x="3311" y="380"/>
                    <a:pt x="3247" y="221"/>
                    <a:pt x="3120" y="189"/>
                  </a:cubicBezTo>
                  <a:cubicBezTo>
                    <a:pt x="2454" y="56"/>
                    <a:pt x="1788" y="0"/>
                    <a:pt x="1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-639309" y="2131729"/>
              <a:ext cx="371087" cy="25581"/>
            </a:xfrm>
            <a:custGeom>
              <a:avLst/>
              <a:gdLst/>
              <a:ahLst/>
              <a:cxnLst/>
              <a:rect l="l" t="t" r="r" b="b"/>
              <a:pathLst>
                <a:path w="22412" h="1545" extrusionOk="0">
                  <a:moveTo>
                    <a:pt x="22184" y="1"/>
                  </a:moveTo>
                  <a:cubicBezTo>
                    <a:pt x="22176" y="1"/>
                    <a:pt x="22167" y="1"/>
                    <a:pt x="22157" y="2"/>
                  </a:cubicBezTo>
                  <a:cubicBezTo>
                    <a:pt x="19292" y="257"/>
                    <a:pt x="16427" y="512"/>
                    <a:pt x="13562" y="734"/>
                  </a:cubicBezTo>
                  <a:cubicBezTo>
                    <a:pt x="10936" y="970"/>
                    <a:pt x="8311" y="1152"/>
                    <a:pt x="5685" y="1152"/>
                  </a:cubicBezTo>
                  <a:cubicBezTo>
                    <a:pt x="5477" y="1152"/>
                    <a:pt x="5270" y="1151"/>
                    <a:pt x="5062" y="1148"/>
                  </a:cubicBezTo>
                  <a:cubicBezTo>
                    <a:pt x="3438" y="1117"/>
                    <a:pt x="1846" y="1021"/>
                    <a:pt x="255" y="798"/>
                  </a:cubicBezTo>
                  <a:cubicBezTo>
                    <a:pt x="245" y="797"/>
                    <a:pt x="236" y="796"/>
                    <a:pt x="228" y="796"/>
                  </a:cubicBezTo>
                  <a:cubicBezTo>
                    <a:pt x="0" y="796"/>
                    <a:pt x="9" y="1181"/>
                    <a:pt x="255" y="1212"/>
                  </a:cubicBezTo>
                  <a:cubicBezTo>
                    <a:pt x="2109" y="1452"/>
                    <a:pt x="3970" y="1545"/>
                    <a:pt x="5833" y="1545"/>
                  </a:cubicBezTo>
                  <a:cubicBezTo>
                    <a:pt x="9664" y="1545"/>
                    <a:pt x="13506" y="1151"/>
                    <a:pt x="17318" y="830"/>
                  </a:cubicBezTo>
                  <a:lnTo>
                    <a:pt x="22157" y="416"/>
                  </a:lnTo>
                  <a:cubicBezTo>
                    <a:pt x="22402" y="385"/>
                    <a:pt x="22411" y="1"/>
                    <a:pt x="22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552133" y="2182379"/>
              <a:ext cx="39341" cy="66412"/>
            </a:xfrm>
            <a:custGeom>
              <a:avLst/>
              <a:gdLst/>
              <a:ahLst/>
              <a:cxnLst/>
              <a:rect l="l" t="t" r="r" b="b"/>
              <a:pathLst>
                <a:path w="2376" h="4011" extrusionOk="0">
                  <a:moveTo>
                    <a:pt x="718" y="1"/>
                  </a:moveTo>
                  <a:cubicBezTo>
                    <a:pt x="507" y="1"/>
                    <a:pt x="301" y="77"/>
                    <a:pt x="147" y="254"/>
                  </a:cubicBezTo>
                  <a:cubicBezTo>
                    <a:pt x="0" y="401"/>
                    <a:pt x="135" y="604"/>
                    <a:pt x="292" y="604"/>
                  </a:cubicBezTo>
                  <a:cubicBezTo>
                    <a:pt x="340" y="604"/>
                    <a:pt x="389" y="585"/>
                    <a:pt x="434" y="541"/>
                  </a:cubicBezTo>
                  <a:cubicBezTo>
                    <a:pt x="510" y="453"/>
                    <a:pt x="617" y="414"/>
                    <a:pt x="729" y="414"/>
                  </a:cubicBezTo>
                  <a:cubicBezTo>
                    <a:pt x="944" y="414"/>
                    <a:pt x="1178" y="555"/>
                    <a:pt x="1261" y="763"/>
                  </a:cubicBezTo>
                  <a:cubicBezTo>
                    <a:pt x="1452" y="1209"/>
                    <a:pt x="1007" y="1687"/>
                    <a:pt x="625" y="1846"/>
                  </a:cubicBezTo>
                  <a:cubicBezTo>
                    <a:pt x="465" y="1910"/>
                    <a:pt x="434" y="2069"/>
                    <a:pt x="529" y="2196"/>
                  </a:cubicBezTo>
                  <a:cubicBezTo>
                    <a:pt x="752" y="2387"/>
                    <a:pt x="1007" y="2483"/>
                    <a:pt x="1293" y="2483"/>
                  </a:cubicBezTo>
                  <a:cubicBezTo>
                    <a:pt x="1484" y="2514"/>
                    <a:pt x="1898" y="2514"/>
                    <a:pt x="1962" y="2769"/>
                  </a:cubicBezTo>
                  <a:cubicBezTo>
                    <a:pt x="1993" y="2896"/>
                    <a:pt x="1866" y="3024"/>
                    <a:pt x="1771" y="3087"/>
                  </a:cubicBezTo>
                  <a:cubicBezTo>
                    <a:pt x="1675" y="3215"/>
                    <a:pt x="1548" y="3278"/>
                    <a:pt x="1389" y="3374"/>
                  </a:cubicBezTo>
                  <a:cubicBezTo>
                    <a:pt x="1134" y="3533"/>
                    <a:pt x="816" y="3629"/>
                    <a:pt x="497" y="3629"/>
                  </a:cubicBezTo>
                  <a:cubicBezTo>
                    <a:pt x="242" y="3629"/>
                    <a:pt x="242" y="4011"/>
                    <a:pt x="497" y="4011"/>
                  </a:cubicBezTo>
                  <a:cubicBezTo>
                    <a:pt x="879" y="4011"/>
                    <a:pt x="1293" y="3915"/>
                    <a:pt x="1611" y="3692"/>
                  </a:cubicBezTo>
                  <a:cubicBezTo>
                    <a:pt x="1930" y="3533"/>
                    <a:pt x="2312" y="3247"/>
                    <a:pt x="2375" y="2865"/>
                  </a:cubicBezTo>
                  <a:cubicBezTo>
                    <a:pt x="2375" y="2546"/>
                    <a:pt x="2153" y="2260"/>
                    <a:pt x="1802" y="2164"/>
                  </a:cubicBezTo>
                  <a:cubicBezTo>
                    <a:pt x="1570" y="2094"/>
                    <a:pt x="1286" y="2127"/>
                    <a:pt x="1051" y="2050"/>
                  </a:cubicBezTo>
                  <a:lnTo>
                    <a:pt x="1051" y="2050"/>
                  </a:lnTo>
                  <a:cubicBezTo>
                    <a:pt x="1542" y="1714"/>
                    <a:pt x="1899" y="1117"/>
                    <a:pt x="1611" y="541"/>
                  </a:cubicBezTo>
                  <a:cubicBezTo>
                    <a:pt x="1451" y="220"/>
                    <a:pt x="1077" y="1"/>
                    <a:pt x="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-495937" y="2228226"/>
              <a:ext cx="8974" cy="6855"/>
            </a:xfrm>
            <a:custGeom>
              <a:avLst/>
              <a:gdLst/>
              <a:ahLst/>
              <a:cxnLst/>
              <a:rect l="l" t="t" r="r" b="b"/>
              <a:pathLst>
                <a:path w="542" h="414" extrusionOk="0">
                  <a:moveTo>
                    <a:pt x="287" y="0"/>
                  </a:moveTo>
                  <a:cubicBezTo>
                    <a:pt x="0" y="0"/>
                    <a:pt x="0" y="414"/>
                    <a:pt x="287" y="414"/>
                  </a:cubicBezTo>
                  <a:cubicBezTo>
                    <a:pt x="541" y="414"/>
                    <a:pt x="541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-475919" y="2175441"/>
              <a:ext cx="47669" cy="51080"/>
            </a:xfrm>
            <a:custGeom>
              <a:avLst/>
              <a:gdLst/>
              <a:ahLst/>
              <a:cxnLst/>
              <a:rect l="l" t="t" r="r" b="b"/>
              <a:pathLst>
                <a:path w="2879" h="3085" extrusionOk="0">
                  <a:moveTo>
                    <a:pt x="1421" y="1"/>
                  </a:moveTo>
                  <a:cubicBezTo>
                    <a:pt x="1359" y="1"/>
                    <a:pt x="1293" y="30"/>
                    <a:pt x="1242" y="100"/>
                  </a:cubicBezTo>
                  <a:cubicBezTo>
                    <a:pt x="733" y="960"/>
                    <a:pt x="319" y="1851"/>
                    <a:pt x="65" y="2806"/>
                  </a:cubicBezTo>
                  <a:cubicBezTo>
                    <a:pt x="1" y="2933"/>
                    <a:pt x="96" y="3061"/>
                    <a:pt x="256" y="3061"/>
                  </a:cubicBezTo>
                  <a:cubicBezTo>
                    <a:pt x="449" y="3076"/>
                    <a:pt x="642" y="3084"/>
                    <a:pt x="835" y="3084"/>
                  </a:cubicBezTo>
                  <a:cubicBezTo>
                    <a:pt x="1438" y="3084"/>
                    <a:pt x="2040" y="3007"/>
                    <a:pt x="2643" y="2838"/>
                  </a:cubicBezTo>
                  <a:cubicBezTo>
                    <a:pt x="2878" y="2779"/>
                    <a:pt x="2788" y="2449"/>
                    <a:pt x="2572" y="2449"/>
                  </a:cubicBezTo>
                  <a:cubicBezTo>
                    <a:pt x="2554" y="2449"/>
                    <a:pt x="2535" y="2451"/>
                    <a:pt x="2516" y="2456"/>
                  </a:cubicBezTo>
                  <a:cubicBezTo>
                    <a:pt x="1967" y="2599"/>
                    <a:pt x="1400" y="2671"/>
                    <a:pt x="815" y="2671"/>
                  </a:cubicBezTo>
                  <a:cubicBezTo>
                    <a:pt x="715" y="2671"/>
                    <a:pt x="616" y="2669"/>
                    <a:pt x="516" y="2665"/>
                  </a:cubicBezTo>
                  <a:lnTo>
                    <a:pt x="516" y="2665"/>
                  </a:lnTo>
                  <a:cubicBezTo>
                    <a:pt x="773" y="1826"/>
                    <a:pt x="1156" y="1019"/>
                    <a:pt x="1593" y="291"/>
                  </a:cubicBezTo>
                  <a:cubicBezTo>
                    <a:pt x="1680" y="138"/>
                    <a:pt x="1558" y="1"/>
                    <a:pt x="1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-442705" y="2191998"/>
              <a:ext cx="12766" cy="56792"/>
            </a:xfrm>
            <a:custGeom>
              <a:avLst/>
              <a:gdLst/>
              <a:ahLst/>
              <a:cxnLst/>
              <a:rect l="l" t="t" r="r" b="b"/>
              <a:pathLst>
                <a:path w="771" h="3430" extrusionOk="0">
                  <a:moveTo>
                    <a:pt x="530" y="1"/>
                  </a:moveTo>
                  <a:cubicBezTo>
                    <a:pt x="445" y="1"/>
                    <a:pt x="358" y="46"/>
                    <a:pt x="319" y="151"/>
                  </a:cubicBezTo>
                  <a:lnTo>
                    <a:pt x="351" y="151"/>
                  </a:lnTo>
                  <a:cubicBezTo>
                    <a:pt x="96" y="1169"/>
                    <a:pt x="0" y="2188"/>
                    <a:pt x="32" y="3239"/>
                  </a:cubicBezTo>
                  <a:cubicBezTo>
                    <a:pt x="32" y="3366"/>
                    <a:pt x="136" y="3430"/>
                    <a:pt x="239" y="3430"/>
                  </a:cubicBezTo>
                  <a:cubicBezTo>
                    <a:pt x="343" y="3430"/>
                    <a:pt x="446" y="3366"/>
                    <a:pt x="446" y="3239"/>
                  </a:cubicBezTo>
                  <a:cubicBezTo>
                    <a:pt x="382" y="2220"/>
                    <a:pt x="478" y="1233"/>
                    <a:pt x="733" y="246"/>
                  </a:cubicBezTo>
                  <a:cubicBezTo>
                    <a:pt x="770" y="96"/>
                    <a:pt x="652" y="1"/>
                    <a:pt x="5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-419508" y="2178339"/>
              <a:ext cx="38496" cy="67406"/>
            </a:xfrm>
            <a:custGeom>
              <a:avLst/>
              <a:gdLst/>
              <a:ahLst/>
              <a:cxnLst/>
              <a:rect l="l" t="t" r="r" b="b"/>
              <a:pathLst>
                <a:path w="2325" h="4071" extrusionOk="0">
                  <a:moveTo>
                    <a:pt x="550" y="1"/>
                  </a:moveTo>
                  <a:cubicBezTo>
                    <a:pt x="430" y="1"/>
                    <a:pt x="311" y="7"/>
                    <a:pt x="191" y="21"/>
                  </a:cubicBezTo>
                  <a:cubicBezTo>
                    <a:pt x="96" y="21"/>
                    <a:pt x="0" y="116"/>
                    <a:pt x="0" y="212"/>
                  </a:cubicBezTo>
                  <a:lnTo>
                    <a:pt x="0" y="1994"/>
                  </a:lnTo>
                  <a:cubicBezTo>
                    <a:pt x="0" y="2105"/>
                    <a:pt x="96" y="2192"/>
                    <a:pt x="205" y="2192"/>
                  </a:cubicBezTo>
                  <a:cubicBezTo>
                    <a:pt x="221" y="2192"/>
                    <a:pt x="238" y="2190"/>
                    <a:pt x="255" y="2185"/>
                  </a:cubicBezTo>
                  <a:cubicBezTo>
                    <a:pt x="545" y="2080"/>
                    <a:pt x="835" y="2018"/>
                    <a:pt x="1143" y="2018"/>
                  </a:cubicBezTo>
                  <a:cubicBezTo>
                    <a:pt x="1207" y="2018"/>
                    <a:pt x="1272" y="2021"/>
                    <a:pt x="1337" y="2026"/>
                  </a:cubicBezTo>
                  <a:cubicBezTo>
                    <a:pt x="1592" y="2058"/>
                    <a:pt x="1815" y="2249"/>
                    <a:pt x="1910" y="2504"/>
                  </a:cubicBezTo>
                  <a:cubicBezTo>
                    <a:pt x="1974" y="2822"/>
                    <a:pt x="1624" y="3013"/>
                    <a:pt x="1433" y="3172"/>
                  </a:cubicBezTo>
                  <a:cubicBezTo>
                    <a:pt x="1146" y="3363"/>
                    <a:pt x="828" y="3522"/>
                    <a:pt x="510" y="3650"/>
                  </a:cubicBezTo>
                  <a:cubicBezTo>
                    <a:pt x="304" y="3738"/>
                    <a:pt x="370" y="4071"/>
                    <a:pt x="582" y="4071"/>
                  </a:cubicBezTo>
                  <a:cubicBezTo>
                    <a:pt x="599" y="4071"/>
                    <a:pt x="617" y="4068"/>
                    <a:pt x="637" y="4064"/>
                  </a:cubicBezTo>
                  <a:cubicBezTo>
                    <a:pt x="1051" y="3873"/>
                    <a:pt x="1433" y="3650"/>
                    <a:pt x="1815" y="3363"/>
                  </a:cubicBezTo>
                  <a:cubicBezTo>
                    <a:pt x="2133" y="3172"/>
                    <a:pt x="2324" y="2790"/>
                    <a:pt x="2260" y="2408"/>
                  </a:cubicBezTo>
                  <a:cubicBezTo>
                    <a:pt x="2165" y="2058"/>
                    <a:pt x="1910" y="1803"/>
                    <a:pt x="1560" y="1676"/>
                  </a:cubicBezTo>
                  <a:cubicBezTo>
                    <a:pt x="1412" y="1646"/>
                    <a:pt x="1264" y="1632"/>
                    <a:pt x="1118" y="1632"/>
                  </a:cubicBezTo>
                  <a:cubicBezTo>
                    <a:pt x="879" y="1632"/>
                    <a:pt x="643" y="1670"/>
                    <a:pt x="414" y="1741"/>
                  </a:cubicBezTo>
                  <a:lnTo>
                    <a:pt x="414" y="1741"/>
                  </a:lnTo>
                  <a:lnTo>
                    <a:pt x="414" y="415"/>
                  </a:lnTo>
                  <a:lnTo>
                    <a:pt x="414" y="415"/>
                  </a:lnTo>
                  <a:cubicBezTo>
                    <a:pt x="475" y="412"/>
                    <a:pt x="536" y="411"/>
                    <a:pt x="597" y="411"/>
                  </a:cubicBezTo>
                  <a:cubicBezTo>
                    <a:pt x="1001" y="411"/>
                    <a:pt x="1401" y="482"/>
                    <a:pt x="1783" y="625"/>
                  </a:cubicBezTo>
                  <a:cubicBezTo>
                    <a:pt x="1811" y="636"/>
                    <a:pt x="1837" y="641"/>
                    <a:pt x="1861" y="641"/>
                  </a:cubicBezTo>
                  <a:cubicBezTo>
                    <a:pt x="2055" y="641"/>
                    <a:pt x="2109" y="328"/>
                    <a:pt x="1910" y="243"/>
                  </a:cubicBezTo>
                  <a:cubicBezTo>
                    <a:pt x="1457" y="92"/>
                    <a:pt x="1003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2"/>
          <p:cNvSpPr txBox="1">
            <a:spLocks noGrp="1"/>
          </p:cNvSpPr>
          <p:nvPr>
            <p:ph type="ctrTitle"/>
          </p:nvPr>
        </p:nvSpPr>
        <p:spPr>
          <a:xfrm>
            <a:off x="710375" y="478450"/>
            <a:ext cx="7723500" cy="11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subTitle" idx="1"/>
          </p:nvPr>
        </p:nvSpPr>
        <p:spPr>
          <a:xfrm>
            <a:off x="710250" y="1936175"/>
            <a:ext cx="7723500" cy="2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5758913" y="3697469"/>
            <a:ext cx="758521" cy="914453"/>
          </a:xfrm>
          <a:custGeom>
            <a:avLst/>
            <a:gdLst/>
            <a:ahLst/>
            <a:cxnLst/>
            <a:rect l="l" t="t" r="r" b="b"/>
            <a:pathLst>
              <a:path w="15357" h="18514" extrusionOk="0">
                <a:moveTo>
                  <a:pt x="3248" y="0"/>
                </a:moveTo>
                <a:cubicBezTo>
                  <a:pt x="3146" y="0"/>
                  <a:pt x="3040" y="22"/>
                  <a:pt x="2939" y="68"/>
                </a:cubicBezTo>
                <a:cubicBezTo>
                  <a:pt x="2412" y="349"/>
                  <a:pt x="2271" y="1414"/>
                  <a:pt x="2353" y="1941"/>
                </a:cubicBezTo>
                <a:cubicBezTo>
                  <a:pt x="2353" y="1987"/>
                  <a:pt x="2561" y="2667"/>
                  <a:pt x="2575" y="2667"/>
                </a:cubicBezTo>
                <a:cubicBezTo>
                  <a:pt x="2576" y="2667"/>
                  <a:pt x="2576" y="2666"/>
                  <a:pt x="2576" y="2666"/>
                </a:cubicBezTo>
                <a:lnTo>
                  <a:pt x="2587" y="2666"/>
                </a:lnTo>
                <a:cubicBezTo>
                  <a:pt x="2564" y="2842"/>
                  <a:pt x="2541" y="3017"/>
                  <a:pt x="2517" y="3216"/>
                </a:cubicBezTo>
                <a:cubicBezTo>
                  <a:pt x="2482" y="3579"/>
                  <a:pt x="2447" y="4001"/>
                  <a:pt x="2435" y="4445"/>
                </a:cubicBezTo>
                <a:cubicBezTo>
                  <a:pt x="2412" y="4937"/>
                  <a:pt x="2424" y="5429"/>
                  <a:pt x="2470" y="5908"/>
                </a:cubicBezTo>
                <a:cubicBezTo>
                  <a:pt x="2506" y="6458"/>
                  <a:pt x="2599" y="6997"/>
                  <a:pt x="2740" y="7524"/>
                </a:cubicBezTo>
                <a:cubicBezTo>
                  <a:pt x="2740" y="7524"/>
                  <a:pt x="2740" y="7535"/>
                  <a:pt x="2740" y="7535"/>
                </a:cubicBezTo>
                <a:cubicBezTo>
                  <a:pt x="2646" y="7395"/>
                  <a:pt x="2365" y="6985"/>
                  <a:pt x="2342" y="6950"/>
                </a:cubicBezTo>
                <a:cubicBezTo>
                  <a:pt x="2047" y="6616"/>
                  <a:pt x="1356" y="6158"/>
                  <a:pt x="817" y="6158"/>
                </a:cubicBezTo>
                <a:cubicBezTo>
                  <a:pt x="714" y="6158"/>
                  <a:pt x="616" y="6175"/>
                  <a:pt x="528" y="6213"/>
                </a:cubicBezTo>
                <a:cubicBezTo>
                  <a:pt x="153" y="6388"/>
                  <a:pt x="1" y="6856"/>
                  <a:pt x="223" y="7219"/>
                </a:cubicBezTo>
                <a:cubicBezTo>
                  <a:pt x="422" y="7605"/>
                  <a:pt x="902" y="7793"/>
                  <a:pt x="1300" y="7851"/>
                </a:cubicBezTo>
                <a:cubicBezTo>
                  <a:pt x="1342" y="7857"/>
                  <a:pt x="1390" y="7860"/>
                  <a:pt x="1440" y="7860"/>
                </a:cubicBezTo>
                <a:cubicBezTo>
                  <a:pt x="1910" y="7860"/>
                  <a:pt x="2688" y="7638"/>
                  <a:pt x="2751" y="7617"/>
                </a:cubicBezTo>
                <a:cubicBezTo>
                  <a:pt x="2903" y="8156"/>
                  <a:pt x="3091" y="8682"/>
                  <a:pt x="3325" y="9197"/>
                </a:cubicBezTo>
                <a:cubicBezTo>
                  <a:pt x="3454" y="9490"/>
                  <a:pt x="3582" y="9782"/>
                  <a:pt x="3734" y="10075"/>
                </a:cubicBezTo>
                <a:cubicBezTo>
                  <a:pt x="3641" y="9958"/>
                  <a:pt x="3571" y="9841"/>
                  <a:pt x="3559" y="9829"/>
                </a:cubicBezTo>
                <a:cubicBezTo>
                  <a:pt x="3266" y="9497"/>
                  <a:pt x="2580" y="9034"/>
                  <a:pt x="2042" y="9034"/>
                </a:cubicBezTo>
                <a:cubicBezTo>
                  <a:pt x="1936" y="9034"/>
                  <a:pt x="1835" y="9051"/>
                  <a:pt x="1745" y="9092"/>
                </a:cubicBezTo>
                <a:cubicBezTo>
                  <a:pt x="1359" y="9256"/>
                  <a:pt x="1218" y="9724"/>
                  <a:pt x="1429" y="10087"/>
                </a:cubicBezTo>
                <a:cubicBezTo>
                  <a:pt x="1639" y="10461"/>
                  <a:pt x="2119" y="10637"/>
                  <a:pt x="2517" y="10695"/>
                </a:cubicBezTo>
                <a:cubicBezTo>
                  <a:pt x="2564" y="10702"/>
                  <a:pt x="2616" y="10706"/>
                  <a:pt x="2673" y="10706"/>
                </a:cubicBezTo>
                <a:cubicBezTo>
                  <a:pt x="3091" y="10706"/>
                  <a:pt x="3748" y="10536"/>
                  <a:pt x="3933" y="10485"/>
                </a:cubicBezTo>
                <a:lnTo>
                  <a:pt x="4097" y="10824"/>
                </a:lnTo>
                <a:cubicBezTo>
                  <a:pt x="4367" y="11363"/>
                  <a:pt x="4636" y="11901"/>
                  <a:pt x="4893" y="12428"/>
                </a:cubicBezTo>
                <a:cubicBezTo>
                  <a:pt x="4975" y="12615"/>
                  <a:pt x="5057" y="12802"/>
                  <a:pt x="5139" y="12989"/>
                </a:cubicBezTo>
                <a:cubicBezTo>
                  <a:pt x="5069" y="12884"/>
                  <a:pt x="4999" y="12790"/>
                  <a:pt x="4999" y="12779"/>
                </a:cubicBezTo>
                <a:cubicBezTo>
                  <a:pt x="4704" y="12435"/>
                  <a:pt x="4013" y="11975"/>
                  <a:pt x="3473" y="11975"/>
                </a:cubicBezTo>
                <a:cubicBezTo>
                  <a:pt x="3370" y="11975"/>
                  <a:pt x="3273" y="11992"/>
                  <a:pt x="3184" y="12030"/>
                </a:cubicBezTo>
                <a:cubicBezTo>
                  <a:pt x="2798" y="12205"/>
                  <a:pt x="2658" y="12673"/>
                  <a:pt x="2868" y="13036"/>
                </a:cubicBezTo>
                <a:cubicBezTo>
                  <a:pt x="3079" y="13411"/>
                  <a:pt x="3559" y="13586"/>
                  <a:pt x="3957" y="13645"/>
                </a:cubicBezTo>
                <a:cubicBezTo>
                  <a:pt x="4008" y="13653"/>
                  <a:pt x="4065" y="13656"/>
                  <a:pt x="4126" y="13656"/>
                </a:cubicBezTo>
                <a:cubicBezTo>
                  <a:pt x="4529" y="13656"/>
                  <a:pt x="5113" y="13507"/>
                  <a:pt x="5326" y="13446"/>
                </a:cubicBezTo>
                <a:cubicBezTo>
                  <a:pt x="5408" y="13633"/>
                  <a:pt x="5490" y="13832"/>
                  <a:pt x="5549" y="14031"/>
                </a:cubicBezTo>
                <a:cubicBezTo>
                  <a:pt x="5595" y="14160"/>
                  <a:pt x="5642" y="14289"/>
                  <a:pt x="5677" y="14417"/>
                </a:cubicBezTo>
                <a:cubicBezTo>
                  <a:pt x="5712" y="14558"/>
                  <a:pt x="5748" y="14686"/>
                  <a:pt x="5783" y="14815"/>
                </a:cubicBezTo>
                <a:cubicBezTo>
                  <a:pt x="5853" y="15073"/>
                  <a:pt x="5911" y="15330"/>
                  <a:pt x="5970" y="15588"/>
                </a:cubicBezTo>
                <a:cubicBezTo>
                  <a:pt x="6005" y="15763"/>
                  <a:pt x="6040" y="15927"/>
                  <a:pt x="6075" y="16091"/>
                </a:cubicBezTo>
                <a:cubicBezTo>
                  <a:pt x="5982" y="15904"/>
                  <a:pt x="5806" y="15541"/>
                  <a:pt x="5794" y="15506"/>
                </a:cubicBezTo>
                <a:cubicBezTo>
                  <a:pt x="5540" y="15103"/>
                  <a:pt x="4843" y="14478"/>
                  <a:pt x="4288" y="14478"/>
                </a:cubicBezTo>
                <a:cubicBezTo>
                  <a:pt x="4230" y="14478"/>
                  <a:pt x="4174" y="14485"/>
                  <a:pt x="4121" y="14499"/>
                </a:cubicBezTo>
                <a:cubicBezTo>
                  <a:pt x="3711" y="14616"/>
                  <a:pt x="3500" y="15061"/>
                  <a:pt x="3653" y="15447"/>
                </a:cubicBezTo>
                <a:cubicBezTo>
                  <a:pt x="3805" y="15845"/>
                  <a:pt x="4249" y="16091"/>
                  <a:pt x="4636" y="16208"/>
                </a:cubicBezTo>
                <a:cubicBezTo>
                  <a:pt x="4783" y="16253"/>
                  <a:pt x="4991" y="16268"/>
                  <a:pt x="5205" y="16268"/>
                </a:cubicBezTo>
                <a:cubicBezTo>
                  <a:pt x="5604" y="16268"/>
                  <a:pt x="6022" y="16216"/>
                  <a:pt x="6099" y="16208"/>
                </a:cubicBezTo>
                <a:cubicBezTo>
                  <a:pt x="6157" y="16489"/>
                  <a:pt x="6204" y="16758"/>
                  <a:pt x="6239" y="17016"/>
                </a:cubicBezTo>
                <a:cubicBezTo>
                  <a:pt x="6344" y="17577"/>
                  <a:pt x="6415" y="18081"/>
                  <a:pt x="6473" y="18514"/>
                </a:cubicBezTo>
                <a:lnTo>
                  <a:pt x="6871" y="18514"/>
                </a:lnTo>
                <a:cubicBezTo>
                  <a:pt x="6801" y="18069"/>
                  <a:pt x="6719" y="17542"/>
                  <a:pt x="6602" y="16945"/>
                </a:cubicBezTo>
                <a:cubicBezTo>
                  <a:pt x="6543" y="16664"/>
                  <a:pt x="6473" y="16360"/>
                  <a:pt x="6403" y="16056"/>
                </a:cubicBezTo>
                <a:cubicBezTo>
                  <a:pt x="6684" y="15951"/>
                  <a:pt x="6953" y="15822"/>
                  <a:pt x="7222" y="15681"/>
                </a:cubicBezTo>
                <a:cubicBezTo>
                  <a:pt x="7527" y="16009"/>
                  <a:pt x="8311" y="16395"/>
                  <a:pt x="8416" y="16442"/>
                </a:cubicBezTo>
                <a:cubicBezTo>
                  <a:pt x="8311" y="16711"/>
                  <a:pt x="8205" y="16957"/>
                  <a:pt x="8100" y="17203"/>
                </a:cubicBezTo>
                <a:cubicBezTo>
                  <a:pt x="7878" y="17694"/>
                  <a:pt x="7679" y="18139"/>
                  <a:pt x="7491" y="18514"/>
                </a:cubicBezTo>
                <a:lnTo>
                  <a:pt x="7913" y="18514"/>
                </a:lnTo>
                <a:cubicBezTo>
                  <a:pt x="8077" y="18163"/>
                  <a:pt x="8241" y="17776"/>
                  <a:pt x="8428" y="17332"/>
                </a:cubicBezTo>
                <a:cubicBezTo>
                  <a:pt x="8533" y="17074"/>
                  <a:pt x="8638" y="16781"/>
                  <a:pt x="8756" y="16489"/>
                </a:cubicBezTo>
                <a:cubicBezTo>
                  <a:pt x="8849" y="16508"/>
                  <a:pt x="9448" y="16632"/>
                  <a:pt x="9911" y="16632"/>
                </a:cubicBezTo>
                <a:cubicBezTo>
                  <a:pt x="10025" y="16632"/>
                  <a:pt x="10131" y="16624"/>
                  <a:pt x="10219" y="16606"/>
                </a:cubicBezTo>
                <a:cubicBezTo>
                  <a:pt x="10605" y="16512"/>
                  <a:pt x="11073" y="16290"/>
                  <a:pt x="11248" y="15915"/>
                </a:cubicBezTo>
                <a:cubicBezTo>
                  <a:pt x="11436" y="15529"/>
                  <a:pt x="11260" y="15084"/>
                  <a:pt x="10862" y="14932"/>
                </a:cubicBezTo>
                <a:cubicBezTo>
                  <a:pt x="10794" y="14909"/>
                  <a:pt x="10720" y="14899"/>
                  <a:pt x="10644" y="14899"/>
                </a:cubicBezTo>
                <a:cubicBezTo>
                  <a:pt x="10097" y="14899"/>
                  <a:pt x="9396" y="15440"/>
                  <a:pt x="9118" y="15810"/>
                </a:cubicBezTo>
                <a:cubicBezTo>
                  <a:pt x="9095" y="15833"/>
                  <a:pt x="8919" y="16138"/>
                  <a:pt x="8826" y="16325"/>
                </a:cubicBezTo>
                <a:cubicBezTo>
                  <a:pt x="8873" y="16208"/>
                  <a:pt x="8908" y="16091"/>
                  <a:pt x="8954" y="15962"/>
                </a:cubicBezTo>
                <a:cubicBezTo>
                  <a:pt x="9048" y="15716"/>
                  <a:pt x="9130" y="15471"/>
                  <a:pt x="9224" y="15201"/>
                </a:cubicBezTo>
                <a:lnTo>
                  <a:pt x="9341" y="14804"/>
                </a:lnTo>
                <a:cubicBezTo>
                  <a:pt x="9376" y="14675"/>
                  <a:pt x="9411" y="14534"/>
                  <a:pt x="9446" y="14394"/>
                </a:cubicBezTo>
                <a:cubicBezTo>
                  <a:pt x="9516" y="14066"/>
                  <a:pt x="9587" y="13738"/>
                  <a:pt x="9633" y="13399"/>
                </a:cubicBezTo>
                <a:cubicBezTo>
                  <a:pt x="9847" y="13478"/>
                  <a:pt x="10565" y="13728"/>
                  <a:pt x="10975" y="13728"/>
                </a:cubicBezTo>
                <a:cubicBezTo>
                  <a:pt x="10993" y="13728"/>
                  <a:pt x="11010" y="13728"/>
                  <a:pt x="11026" y="13727"/>
                </a:cubicBezTo>
                <a:cubicBezTo>
                  <a:pt x="11424" y="13692"/>
                  <a:pt x="11916" y="13551"/>
                  <a:pt x="12150" y="13188"/>
                </a:cubicBezTo>
                <a:cubicBezTo>
                  <a:pt x="12384" y="12849"/>
                  <a:pt x="12278" y="12369"/>
                  <a:pt x="11916" y="12170"/>
                </a:cubicBezTo>
                <a:cubicBezTo>
                  <a:pt x="11810" y="12117"/>
                  <a:pt x="11688" y="12094"/>
                  <a:pt x="11558" y="12094"/>
                </a:cubicBezTo>
                <a:cubicBezTo>
                  <a:pt x="11026" y="12094"/>
                  <a:pt x="10355" y="12478"/>
                  <a:pt x="10055" y="12779"/>
                </a:cubicBezTo>
                <a:cubicBezTo>
                  <a:pt x="10031" y="12802"/>
                  <a:pt x="9785" y="13095"/>
                  <a:pt x="9657" y="13270"/>
                </a:cubicBezTo>
                <a:cubicBezTo>
                  <a:pt x="9692" y="13071"/>
                  <a:pt x="9727" y="12861"/>
                  <a:pt x="9750" y="12662"/>
                </a:cubicBezTo>
                <a:cubicBezTo>
                  <a:pt x="9821" y="12076"/>
                  <a:pt x="9879" y="11468"/>
                  <a:pt x="9938" y="10871"/>
                </a:cubicBezTo>
                <a:cubicBezTo>
                  <a:pt x="9949" y="10684"/>
                  <a:pt x="9973" y="10496"/>
                  <a:pt x="9996" y="10321"/>
                </a:cubicBezTo>
                <a:cubicBezTo>
                  <a:pt x="10063" y="10343"/>
                  <a:pt x="10892" y="10651"/>
                  <a:pt x="11355" y="10651"/>
                </a:cubicBezTo>
                <a:cubicBezTo>
                  <a:pt x="11379" y="10651"/>
                  <a:pt x="11402" y="10650"/>
                  <a:pt x="11424" y="10649"/>
                </a:cubicBezTo>
                <a:cubicBezTo>
                  <a:pt x="11822" y="10625"/>
                  <a:pt x="12314" y="10485"/>
                  <a:pt x="12548" y="10122"/>
                </a:cubicBezTo>
                <a:cubicBezTo>
                  <a:pt x="12793" y="9782"/>
                  <a:pt x="12676" y="9303"/>
                  <a:pt x="12314" y="9104"/>
                </a:cubicBezTo>
                <a:cubicBezTo>
                  <a:pt x="12210" y="9051"/>
                  <a:pt x="12089" y="9028"/>
                  <a:pt x="11960" y="9028"/>
                </a:cubicBezTo>
                <a:cubicBezTo>
                  <a:pt x="11432" y="9028"/>
                  <a:pt x="10753" y="9411"/>
                  <a:pt x="10453" y="9712"/>
                </a:cubicBezTo>
                <a:cubicBezTo>
                  <a:pt x="10429" y="9736"/>
                  <a:pt x="10078" y="10169"/>
                  <a:pt x="9996" y="10286"/>
                </a:cubicBezTo>
                <a:cubicBezTo>
                  <a:pt x="10043" y="9876"/>
                  <a:pt x="10090" y="9478"/>
                  <a:pt x="10137" y="9080"/>
                </a:cubicBezTo>
                <a:cubicBezTo>
                  <a:pt x="10219" y="8554"/>
                  <a:pt x="10336" y="8027"/>
                  <a:pt x="10488" y="7512"/>
                </a:cubicBezTo>
                <a:cubicBezTo>
                  <a:pt x="10522" y="7523"/>
                  <a:pt x="11411" y="7852"/>
                  <a:pt x="11882" y="7852"/>
                </a:cubicBezTo>
                <a:cubicBezTo>
                  <a:pt x="11897" y="7852"/>
                  <a:pt x="11913" y="7852"/>
                  <a:pt x="11927" y="7851"/>
                </a:cubicBezTo>
                <a:cubicBezTo>
                  <a:pt x="12325" y="7816"/>
                  <a:pt x="12817" y="7676"/>
                  <a:pt x="13051" y="7325"/>
                </a:cubicBezTo>
                <a:cubicBezTo>
                  <a:pt x="13297" y="6973"/>
                  <a:pt x="13180" y="6494"/>
                  <a:pt x="12817" y="6295"/>
                </a:cubicBezTo>
                <a:cubicBezTo>
                  <a:pt x="12711" y="6242"/>
                  <a:pt x="12589" y="6219"/>
                  <a:pt x="12459" y="6219"/>
                </a:cubicBezTo>
                <a:cubicBezTo>
                  <a:pt x="11927" y="6219"/>
                  <a:pt x="11257" y="6602"/>
                  <a:pt x="10956" y="6903"/>
                </a:cubicBezTo>
                <a:cubicBezTo>
                  <a:pt x="10921" y="6938"/>
                  <a:pt x="10558" y="7395"/>
                  <a:pt x="10488" y="7488"/>
                </a:cubicBezTo>
                <a:cubicBezTo>
                  <a:pt x="10499" y="7465"/>
                  <a:pt x="10511" y="7430"/>
                  <a:pt x="10511" y="7395"/>
                </a:cubicBezTo>
                <a:cubicBezTo>
                  <a:pt x="10675" y="6880"/>
                  <a:pt x="10886" y="6388"/>
                  <a:pt x="11143" y="5908"/>
                </a:cubicBezTo>
                <a:cubicBezTo>
                  <a:pt x="11272" y="5639"/>
                  <a:pt x="11424" y="5393"/>
                  <a:pt x="11565" y="5159"/>
                </a:cubicBezTo>
                <a:cubicBezTo>
                  <a:pt x="11740" y="5241"/>
                  <a:pt x="12513" y="5616"/>
                  <a:pt x="12934" y="5639"/>
                </a:cubicBezTo>
                <a:cubicBezTo>
                  <a:pt x="12956" y="5640"/>
                  <a:pt x="12978" y="5640"/>
                  <a:pt x="13001" y="5640"/>
                </a:cubicBezTo>
                <a:cubicBezTo>
                  <a:pt x="13396" y="5640"/>
                  <a:pt x="13850" y="5540"/>
                  <a:pt x="14104" y="5241"/>
                </a:cubicBezTo>
                <a:cubicBezTo>
                  <a:pt x="14373" y="4925"/>
                  <a:pt x="14315" y="4434"/>
                  <a:pt x="13976" y="4188"/>
                </a:cubicBezTo>
                <a:cubicBezTo>
                  <a:pt x="13846" y="4102"/>
                  <a:pt x="13681" y="4066"/>
                  <a:pt x="13500" y="4066"/>
                </a:cubicBezTo>
                <a:cubicBezTo>
                  <a:pt x="12995" y="4066"/>
                  <a:pt x="12367" y="4347"/>
                  <a:pt x="12056" y="4598"/>
                </a:cubicBezTo>
                <a:cubicBezTo>
                  <a:pt x="12044" y="4609"/>
                  <a:pt x="11834" y="4820"/>
                  <a:pt x="11682" y="4972"/>
                </a:cubicBezTo>
                <a:cubicBezTo>
                  <a:pt x="11752" y="4867"/>
                  <a:pt x="11810" y="4761"/>
                  <a:pt x="11881" y="4656"/>
                </a:cubicBezTo>
                <a:cubicBezTo>
                  <a:pt x="12126" y="4282"/>
                  <a:pt x="12384" y="3954"/>
                  <a:pt x="12606" y="3661"/>
                </a:cubicBezTo>
                <a:cubicBezTo>
                  <a:pt x="12747" y="3497"/>
                  <a:pt x="12864" y="3357"/>
                  <a:pt x="12981" y="3228"/>
                </a:cubicBezTo>
                <a:cubicBezTo>
                  <a:pt x="13180" y="3228"/>
                  <a:pt x="14034" y="3193"/>
                  <a:pt x="14397" y="3017"/>
                </a:cubicBezTo>
                <a:cubicBezTo>
                  <a:pt x="14771" y="2854"/>
                  <a:pt x="15169" y="2538"/>
                  <a:pt x="15263" y="2128"/>
                </a:cubicBezTo>
                <a:cubicBezTo>
                  <a:pt x="15357" y="1718"/>
                  <a:pt x="15087" y="1309"/>
                  <a:pt x="14678" y="1250"/>
                </a:cubicBezTo>
                <a:cubicBezTo>
                  <a:pt x="14657" y="1248"/>
                  <a:pt x="14636" y="1247"/>
                  <a:pt x="14615" y="1247"/>
                </a:cubicBezTo>
                <a:cubicBezTo>
                  <a:pt x="14033" y="1247"/>
                  <a:pt x="13371" y="2016"/>
                  <a:pt x="13156" y="2491"/>
                </a:cubicBezTo>
                <a:cubicBezTo>
                  <a:pt x="13133" y="2538"/>
                  <a:pt x="12922" y="3216"/>
                  <a:pt x="12934" y="3216"/>
                </a:cubicBezTo>
                <a:lnTo>
                  <a:pt x="12946" y="3216"/>
                </a:lnTo>
                <a:cubicBezTo>
                  <a:pt x="12829" y="3345"/>
                  <a:pt x="12712" y="3486"/>
                  <a:pt x="12583" y="3638"/>
                </a:cubicBezTo>
                <a:cubicBezTo>
                  <a:pt x="12349" y="3930"/>
                  <a:pt x="12091" y="4246"/>
                  <a:pt x="11834" y="4621"/>
                </a:cubicBezTo>
                <a:cubicBezTo>
                  <a:pt x="11553" y="5019"/>
                  <a:pt x="11295" y="5440"/>
                  <a:pt x="11061" y="5862"/>
                </a:cubicBezTo>
                <a:cubicBezTo>
                  <a:pt x="10792" y="6341"/>
                  <a:pt x="10570" y="6845"/>
                  <a:pt x="10394" y="7360"/>
                </a:cubicBezTo>
                <a:lnTo>
                  <a:pt x="10394" y="7383"/>
                </a:lnTo>
                <a:cubicBezTo>
                  <a:pt x="10394" y="7208"/>
                  <a:pt x="10394" y="6716"/>
                  <a:pt x="10382" y="6681"/>
                </a:cubicBezTo>
                <a:cubicBezTo>
                  <a:pt x="10312" y="6154"/>
                  <a:pt x="9867" y="5171"/>
                  <a:pt x="9282" y="5054"/>
                </a:cubicBezTo>
                <a:cubicBezTo>
                  <a:pt x="9248" y="5049"/>
                  <a:pt x="9214" y="5047"/>
                  <a:pt x="9181" y="5047"/>
                </a:cubicBezTo>
                <a:cubicBezTo>
                  <a:pt x="8811" y="5047"/>
                  <a:pt x="8485" y="5335"/>
                  <a:pt x="8475" y="5721"/>
                </a:cubicBezTo>
                <a:cubicBezTo>
                  <a:pt x="8440" y="6142"/>
                  <a:pt x="8744" y="6564"/>
                  <a:pt x="9036" y="6833"/>
                </a:cubicBezTo>
                <a:cubicBezTo>
                  <a:pt x="9376" y="7126"/>
                  <a:pt x="10300" y="7418"/>
                  <a:pt x="10371" y="7442"/>
                </a:cubicBezTo>
                <a:cubicBezTo>
                  <a:pt x="10207" y="7968"/>
                  <a:pt x="10078" y="8518"/>
                  <a:pt x="9984" y="9057"/>
                </a:cubicBezTo>
                <a:cubicBezTo>
                  <a:pt x="9926" y="9385"/>
                  <a:pt x="9879" y="9701"/>
                  <a:pt x="9832" y="10028"/>
                </a:cubicBezTo>
                <a:cubicBezTo>
                  <a:pt x="9832" y="9888"/>
                  <a:pt x="9832" y="9736"/>
                  <a:pt x="9832" y="9724"/>
                </a:cubicBezTo>
                <a:cubicBezTo>
                  <a:pt x="9762" y="9197"/>
                  <a:pt x="9317" y="8214"/>
                  <a:pt x="8732" y="8109"/>
                </a:cubicBezTo>
                <a:cubicBezTo>
                  <a:pt x="8692" y="8102"/>
                  <a:pt x="8653" y="8099"/>
                  <a:pt x="8615" y="8099"/>
                </a:cubicBezTo>
                <a:cubicBezTo>
                  <a:pt x="8243" y="8099"/>
                  <a:pt x="7934" y="8394"/>
                  <a:pt x="7913" y="8776"/>
                </a:cubicBezTo>
                <a:cubicBezTo>
                  <a:pt x="7878" y="9186"/>
                  <a:pt x="8182" y="9607"/>
                  <a:pt x="8486" y="9876"/>
                </a:cubicBezTo>
                <a:cubicBezTo>
                  <a:pt x="8779" y="10145"/>
                  <a:pt x="9575" y="10403"/>
                  <a:pt x="9785" y="10473"/>
                </a:cubicBezTo>
                <a:cubicBezTo>
                  <a:pt x="9762" y="10602"/>
                  <a:pt x="9750" y="10719"/>
                  <a:pt x="9739" y="10848"/>
                </a:cubicBezTo>
                <a:cubicBezTo>
                  <a:pt x="9657" y="11444"/>
                  <a:pt x="9587" y="12041"/>
                  <a:pt x="9505" y="12627"/>
                </a:cubicBezTo>
                <a:cubicBezTo>
                  <a:pt x="9481" y="12837"/>
                  <a:pt x="9446" y="13036"/>
                  <a:pt x="9399" y="13235"/>
                </a:cubicBezTo>
                <a:cubicBezTo>
                  <a:pt x="9399" y="13106"/>
                  <a:pt x="9399" y="12989"/>
                  <a:pt x="9399" y="12978"/>
                </a:cubicBezTo>
                <a:cubicBezTo>
                  <a:pt x="9329" y="12451"/>
                  <a:pt x="8884" y="11468"/>
                  <a:pt x="8299" y="11363"/>
                </a:cubicBezTo>
                <a:cubicBezTo>
                  <a:pt x="8258" y="11356"/>
                  <a:pt x="8218" y="11352"/>
                  <a:pt x="8178" y="11352"/>
                </a:cubicBezTo>
                <a:cubicBezTo>
                  <a:pt x="7808" y="11352"/>
                  <a:pt x="7501" y="11637"/>
                  <a:pt x="7480" y="12018"/>
                </a:cubicBezTo>
                <a:cubicBezTo>
                  <a:pt x="7445" y="12439"/>
                  <a:pt x="7749" y="12861"/>
                  <a:pt x="8053" y="13130"/>
                </a:cubicBezTo>
                <a:cubicBezTo>
                  <a:pt x="8346" y="13387"/>
                  <a:pt x="9060" y="13633"/>
                  <a:pt x="9317" y="13715"/>
                </a:cubicBezTo>
                <a:cubicBezTo>
                  <a:pt x="9271" y="13914"/>
                  <a:pt x="9224" y="14125"/>
                  <a:pt x="9177" y="14324"/>
                </a:cubicBezTo>
                <a:cubicBezTo>
                  <a:pt x="9130" y="14452"/>
                  <a:pt x="9107" y="14593"/>
                  <a:pt x="9060" y="14722"/>
                </a:cubicBezTo>
                <a:lnTo>
                  <a:pt x="8931" y="15108"/>
                </a:lnTo>
                <a:cubicBezTo>
                  <a:pt x="8849" y="15354"/>
                  <a:pt x="8756" y="15611"/>
                  <a:pt x="8662" y="15845"/>
                </a:cubicBezTo>
                <a:cubicBezTo>
                  <a:pt x="8592" y="16009"/>
                  <a:pt x="8533" y="16173"/>
                  <a:pt x="8475" y="16325"/>
                </a:cubicBezTo>
                <a:cubicBezTo>
                  <a:pt x="8498" y="16126"/>
                  <a:pt x="8557" y="15716"/>
                  <a:pt x="8557" y="15681"/>
                </a:cubicBezTo>
                <a:cubicBezTo>
                  <a:pt x="8545" y="15213"/>
                  <a:pt x="8428" y="14757"/>
                  <a:pt x="8194" y="14347"/>
                </a:cubicBezTo>
                <a:cubicBezTo>
                  <a:pt x="8194" y="14300"/>
                  <a:pt x="8182" y="14242"/>
                  <a:pt x="8182" y="14195"/>
                </a:cubicBezTo>
                <a:cubicBezTo>
                  <a:pt x="8132" y="13834"/>
                  <a:pt x="7832" y="13576"/>
                  <a:pt x="7490" y="13576"/>
                </a:cubicBezTo>
                <a:cubicBezTo>
                  <a:pt x="7433" y="13576"/>
                  <a:pt x="7374" y="13583"/>
                  <a:pt x="7316" y="13598"/>
                </a:cubicBezTo>
                <a:cubicBezTo>
                  <a:pt x="6742" y="13738"/>
                  <a:pt x="6368" y="14768"/>
                  <a:pt x="6344" y="15295"/>
                </a:cubicBezTo>
                <a:cubicBezTo>
                  <a:pt x="6344" y="15330"/>
                  <a:pt x="6368" y="15670"/>
                  <a:pt x="6380" y="15880"/>
                </a:cubicBezTo>
                <a:cubicBezTo>
                  <a:pt x="6356" y="15752"/>
                  <a:pt x="6321" y="15634"/>
                  <a:pt x="6298" y="15506"/>
                </a:cubicBezTo>
                <a:cubicBezTo>
                  <a:pt x="6239" y="15248"/>
                  <a:pt x="6169" y="14991"/>
                  <a:pt x="6099" y="14722"/>
                </a:cubicBezTo>
                <a:cubicBezTo>
                  <a:pt x="6052" y="14593"/>
                  <a:pt x="6017" y="14464"/>
                  <a:pt x="5970" y="14324"/>
                </a:cubicBezTo>
                <a:cubicBezTo>
                  <a:pt x="5935" y="14195"/>
                  <a:pt x="5876" y="14066"/>
                  <a:pt x="5830" y="13926"/>
                </a:cubicBezTo>
                <a:cubicBezTo>
                  <a:pt x="5712" y="13610"/>
                  <a:pt x="5584" y="13305"/>
                  <a:pt x="5443" y="12989"/>
                </a:cubicBezTo>
                <a:cubicBezTo>
                  <a:pt x="5666" y="12943"/>
                  <a:pt x="6462" y="12744"/>
                  <a:pt x="6778" y="12498"/>
                </a:cubicBezTo>
                <a:cubicBezTo>
                  <a:pt x="7094" y="12252"/>
                  <a:pt x="7421" y="11854"/>
                  <a:pt x="7421" y="11433"/>
                </a:cubicBezTo>
                <a:cubicBezTo>
                  <a:pt x="7432" y="11032"/>
                  <a:pt x="7115" y="10705"/>
                  <a:pt x="6720" y="10705"/>
                </a:cubicBezTo>
                <a:cubicBezTo>
                  <a:pt x="6701" y="10705"/>
                  <a:pt x="6681" y="10705"/>
                  <a:pt x="6661" y="10707"/>
                </a:cubicBezTo>
                <a:cubicBezTo>
                  <a:pt x="6064" y="10766"/>
                  <a:pt x="5549" y="11714"/>
                  <a:pt x="5443" y="12240"/>
                </a:cubicBezTo>
                <a:cubicBezTo>
                  <a:pt x="5443" y="12264"/>
                  <a:pt x="5396" y="12650"/>
                  <a:pt x="5385" y="12861"/>
                </a:cubicBezTo>
                <a:cubicBezTo>
                  <a:pt x="5303" y="12673"/>
                  <a:pt x="5221" y="12486"/>
                  <a:pt x="5127" y="12311"/>
                </a:cubicBezTo>
                <a:cubicBezTo>
                  <a:pt x="4858" y="11772"/>
                  <a:pt x="4577" y="11234"/>
                  <a:pt x="4296" y="10707"/>
                </a:cubicBezTo>
                <a:cubicBezTo>
                  <a:pt x="4203" y="10543"/>
                  <a:pt x="4121" y="10379"/>
                  <a:pt x="4039" y="10216"/>
                </a:cubicBezTo>
                <a:cubicBezTo>
                  <a:pt x="4121" y="10204"/>
                  <a:pt x="5057" y="9981"/>
                  <a:pt x="5420" y="9712"/>
                </a:cubicBezTo>
                <a:cubicBezTo>
                  <a:pt x="5736" y="9466"/>
                  <a:pt x="6064" y="9069"/>
                  <a:pt x="6064" y="8647"/>
                </a:cubicBezTo>
                <a:cubicBezTo>
                  <a:pt x="6075" y="8246"/>
                  <a:pt x="5757" y="7919"/>
                  <a:pt x="5363" y="7919"/>
                </a:cubicBezTo>
                <a:cubicBezTo>
                  <a:pt x="5343" y="7919"/>
                  <a:pt x="5323" y="7920"/>
                  <a:pt x="5303" y="7921"/>
                </a:cubicBezTo>
                <a:cubicBezTo>
                  <a:pt x="4706" y="7992"/>
                  <a:pt x="4191" y="8928"/>
                  <a:pt x="4086" y="9455"/>
                </a:cubicBezTo>
                <a:cubicBezTo>
                  <a:pt x="4074" y="9490"/>
                  <a:pt x="4027" y="10040"/>
                  <a:pt x="4015" y="10192"/>
                </a:cubicBezTo>
                <a:cubicBezTo>
                  <a:pt x="3840" y="9829"/>
                  <a:pt x="3653" y="9466"/>
                  <a:pt x="3489" y="9104"/>
                </a:cubicBezTo>
                <a:cubicBezTo>
                  <a:pt x="3255" y="8612"/>
                  <a:pt x="3067" y="8109"/>
                  <a:pt x="2903" y="7605"/>
                </a:cubicBezTo>
                <a:cubicBezTo>
                  <a:pt x="2939" y="7594"/>
                  <a:pt x="3922" y="7371"/>
                  <a:pt x="4285" y="7091"/>
                </a:cubicBezTo>
                <a:cubicBezTo>
                  <a:pt x="4601" y="6845"/>
                  <a:pt x="4940" y="6447"/>
                  <a:pt x="4940" y="6025"/>
                </a:cubicBezTo>
                <a:cubicBezTo>
                  <a:pt x="4951" y="5624"/>
                  <a:pt x="4623" y="5297"/>
                  <a:pt x="4227" y="5297"/>
                </a:cubicBezTo>
                <a:cubicBezTo>
                  <a:pt x="4208" y="5297"/>
                  <a:pt x="4188" y="5298"/>
                  <a:pt x="4168" y="5300"/>
                </a:cubicBezTo>
                <a:cubicBezTo>
                  <a:pt x="3582" y="5370"/>
                  <a:pt x="3067" y="6318"/>
                  <a:pt x="2950" y="6833"/>
                </a:cubicBezTo>
                <a:cubicBezTo>
                  <a:pt x="2950" y="6880"/>
                  <a:pt x="2892" y="7477"/>
                  <a:pt x="2892" y="7582"/>
                </a:cubicBezTo>
                <a:cubicBezTo>
                  <a:pt x="2880" y="7547"/>
                  <a:pt x="2868" y="7524"/>
                  <a:pt x="2857" y="7488"/>
                </a:cubicBezTo>
                <a:cubicBezTo>
                  <a:pt x="2716" y="6973"/>
                  <a:pt x="2611" y="6435"/>
                  <a:pt x="2564" y="5897"/>
                </a:cubicBezTo>
                <a:cubicBezTo>
                  <a:pt x="2529" y="5604"/>
                  <a:pt x="2506" y="5311"/>
                  <a:pt x="2506" y="5042"/>
                </a:cubicBezTo>
                <a:cubicBezTo>
                  <a:pt x="2693" y="5019"/>
                  <a:pt x="3547" y="4902"/>
                  <a:pt x="3898" y="4691"/>
                </a:cubicBezTo>
                <a:cubicBezTo>
                  <a:pt x="4261" y="4469"/>
                  <a:pt x="4624" y="4129"/>
                  <a:pt x="4659" y="3708"/>
                </a:cubicBezTo>
                <a:cubicBezTo>
                  <a:pt x="4718" y="3287"/>
                  <a:pt x="4402" y="2912"/>
                  <a:pt x="3980" y="2900"/>
                </a:cubicBezTo>
                <a:cubicBezTo>
                  <a:pt x="3383" y="2900"/>
                  <a:pt x="2775" y="3778"/>
                  <a:pt x="2611" y="4293"/>
                </a:cubicBezTo>
                <a:cubicBezTo>
                  <a:pt x="2599" y="4317"/>
                  <a:pt x="2541" y="4609"/>
                  <a:pt x="2494" y="4820"/>
                </a:cubicBezTo>
                <a:lnTo>
                  <a:pt x="2494" y="4445"/>
                </a:lnTo>
                <a:cubicBezTo>
                  <a:pt x="2494" y="4001"/>
                  <a:pt x="2529" y="3579"/>
                  <a:pt x="2552" y="3216"/>
                </a:cubicBezTo>
                <a:cubicBezTo>
                  <a:pt x="2576" y="3006"/>
                  <a:pt x="2599" y="2819"/>
                  <a:pt x="2611" y="2643"/>
                </a:cubicBezTo>
                <a:cubicBezTo>
                  <a:pt x="2786" y="2526"/>
                  <a:pt x="3477" y="2034"/>
                  <a:pt x="3688" y="1695"/>
                </a:cubicBezTo>
                <a:cubicBezTo>
                  <a:pt x="3898" y="1344"/>
                  <a:pt x="4062" y="864"/>
                  <a:pt x="3910" y="466"/>
                </a:cubicBezTo>
                <a:cubicBezTo>
                  <a:pt x="3806" y="173"/>
                  <a:pt x="3537" y="0"/>
                  <a:pt x="3248" y="0"/>
                </a:cubicBezTo>
                <a:close/>
              </a:path>
            </a:pathLst>
          </a:custGeom>
          <a:solidFill>
            <a:srgbClr val="F0A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2638763" y="3462221"/>
            <a:ext cx="953972" cy="1149715"/>
          </a:xfrm>
          <a:custGeom>
            <a:avLst/>
            <a:gdLst/>
            <a:ahLst/>
            <a:cxnLst/>
            <a:rect l="l" t="t" r="r" b="b"/>
            <a:pathLst>
              <a:path w="9177" h="11060" extrusionOk="0">
                <a:moveTo>
                  <a:pt x="1948" y="1"/>
                </a:moveTo>
                <a:cubicBezTo>
                  <a:pt x="1884" y="1"/>
                  <a:pt x="1819" y="15"/>
                  <a:pt x="1756" y="46"/>
                </a:cubicBezTo>
                <a:cubicBezTo>
                  <a:pt x="1440" y="210"/>
                  <a:pt x="1358" y="842"/>
                  <a:pt x="1417" y="1158"/>
                </a:cubicBezTo>
                <a:cubicBezTo>
                  <a:pt x="1417" y="1193"/>
                  <a:pt x="1534" y="1603"/>
                  <a:pt x="1545" y="1603"/>
                </a:cubicBezTo>
                <a:cubicBezTo>
                  <a:pt x="1534" y="1697"/>
                  <a:pt x="1510" y="1814"/>
                  <a:pt x="1499" y="1931"/>
                </a:cubicBezTo>
                <a:cubicBezTo>
                  <a:pt x="1475" y="2141"/>
                  <a:pt x="1452" y="2399"/>
                  <a:pt x="1452" y="2656"/>
                </a:cubicBezTo>
                <a:cubicBezTo>
                  <a:pt x="1440" y="2949"/>
                  <a:pt x="1452" y="3242"/>
                  <a:pt x="1475" y="3534"/>
                </a:cubicBezTo>
                <a:cubicBezTo>
                  <a:pt x="1499" y="3862"/>
                  <a:pt x="1545" y="4190"/>
                  <a:pt x="1639" y="4506"/>
                </a:cubicBezTo>
                <a:lnTo>
                  <a:pt x="1639" y="4517"/>
                </a:lnTo>
                <a:cubicBezTo>
                  <a:pt x="1581" y="4424"/>
                  <a:pt x="1417" y="4178"/>
                  <a:pt x="1393" y="4166"/>
                </a:cubicBezTo>
                <a:cubicBezTo>
                  <a:pt x="1229" y="3963"/>
                  <a:pt x="824" y="3695"/>
                  <a:pt x="503" y="3695"/>
                </a:cubicBezTo>
                <a:cubicBezTo>
                  <a:pt x="436" y="3695"/>
                  <a:pt x="373" y="3707"/>
                  <a:pt x="316" y="3733"/>
                </a:cubicBezTo>
                <a:cubicBezTo>
                  <a:pt x="82" y="3827"/>
                  <a:pt x="0" y="4108"/>
                  <a:pt x="129" y="4330"/>
                </a:cubicBezTo>
                <a:cubicBezTo>
                  <a:pt x="246" y="4517"/>
                  <a:pt x="539" y="4634"/>
                  <a:pt x="773" y="4670"/>
                </a:cubicBezTo>
                <a:cubicBezTo>
                  <a:pt x="798" y="4673"/>
                  <a:pt x="825" y="4674"/>
                  <a:pt x="855" y="4674"/>
                </a:cubicBezTo>
                <a:cubicBezTo>
                  <a:pt x="1134" y="4674"/>
                  <a:pt x="1598" y="4540"/>
                  <a:pt x="1651" y="4529"/>
                </a:cubicBezTo>
                <a:cubicBezTo>
                  <a:pt x="1733" y="4845"/>
                  <a:pt x="1850" y="5161"/>
                  <a:pt x="1990" y="5465"/>
                </a:cubicBezTo>
                <a:cubicBezTo>
                  <a:pt x="2060" y="5641"/>
                  <a:pt x="2142" y="5828"/>
                  <a:pt x="2236" y="6004"/>
                </a:cubicBezTo>
                <a:cubicBezTo>
                  <a:pt x="2177" y="5922"/>
                  <a:pt x="2131" y="5852"/>
                  <a:pt x="2131" y="5852"/>
                </a:cubicBezTo>
                <a:cubicBezTo>
                  <a:pt x="1956" y="5648"/>
                  <a:pt x="1550" y="5381"/>
                  <a:pt x="1229" y="5381"/>
                </a:cubicBezTo>
                <a:cubicBezTo>
                  <a:pt x="1162" y="5381"/>
                  <a:pt x="1099" y="5392"/>
                  <a:pt x="1042" y="5419"/>
                </a:cubicBezTo>
                <a:cubicBezTo>
                  <a:pt x="820" y="5512"/>
                  <a:pt x="726" y="5793"/>
                  <a:pt x="855" y="6016"/>
                </a:cubicBezTo>
                <a:cubicBezTo>
                  <a:pt x="972" y="6238"/>
                  <a:pt x="1265" y="6343"/>
                  <a:pt x="1510" y="6378"/>
                </a:cubicBezTo>
                <a:cubicBezTo>
                  <a:pt x="1538" y="6383"/>
                  <a:pt x="1569" y="6384"/>
                  <a:pt x="1603" y="6384"/>
                </a:cubicBezTo>
                <a:cubicBezTo>
                  <a:pt x="1853" y="6384"/>
                  <a:pt x="2239" y="6281"/>
                  <a:pt x="2353" y="6250"/>
                </a:cubicBezTo>
                <a:cubicBezTo>
                  <a:pt x="2388" y="6320"/>
                  <a:pt x="2412" y="6378"/>
                  <a:pt x="2447" y="6449"/>
                </a:cubicBezTo>
                <a:cubicBezTo>
                  <a:pt x="2610" y="6776"/>
                  <a:pt x="2774" y="7092"/>
                  <a:pt x="2927" y="7408"/>
                </a:cubicBezTo>
                <a:cubicBezTo>
                  <a:pt x="2973" y="7525"/>
                  <a:pt x="3032" y="7642"/>
                  <a:pt x="3067" y="7748"/>
                </a:cubicBezTo>
                <a:cubicBezTo>
                  <a:pt x="3032" y="7689"/>
                  <a:pt x="2985" y="7631"/>
                  <a:pt x="2985" y="7619"/>
                </a:cubicBezTo>
                <a:cubicBezTo>
                  <a:pt x="2810" y="7424"/>
                  <a:pt x="2400" y="7149"/>
                  <a:pt x="2079" y="7149"/>
                </a:cubicBezTo>
                <a:cubicBezTo>
                  <a:pt x="2013" y="7149"/>
                  <a:pt x="1952" y="7160"/>
                  <a:pt x="1897" y="7186"/>
                </a:cubicBezTo>
                <a:cubicBezTo>
                  <a:pt x="1674" y="7291"/>
                  <a:pt x="1581" y="7572"/>
                  <a:pt x="1709" y="7783"/>
                </a:cubicBezTo>
                <a:cubicBezTo>
                  <a:pt x="1838" y="8005"/>
                  <a:pt x="2119" y="8111"/>
                  <a:pt x="2365" y="8146"/>
                </a:cubicBezTo>
                <a:cubicBezTo>
                  <a:pt x="2395" y="8150"/>
                  <a:pt x="2428" y="8152"/>
                  <a:pt x="2463" y="8152"/>
                </a:cubicBezTo>
                <a:cubicBezTo>
                  <a:pt x="2705" y="8152"/>
                  <a:pt x="3051" y="8059"/>
                  <a:pt x="3184" y="8029"/>
                </a:cubicBezTo>
                <a:cubicBezTo>
                  <a:pt x="3231" y="8146"/>
                  <a:pt x="3278" y="8263"/>
                  <a:pt x="3313" y="8368"/>
                </a:cubicBezTo>
                <a:cubicBezTo>
                  <a:pt x="3336" y="8450"/>
                  <a:pt x="3371" y="8532"/>
                  <a:pt x="3395" y="8614"/>
                </a:cubicBezTo>
                <a:cubicBezTo>
                  <a:pt x="3406" y="8696"/>
                  <a:pt x="3430" y="8766"/>
                  <a:pt x="3453" y="8848"/>
                </a:cubicBezTo>
                <a:cubicBezTo>
                  <a:pt x="3488" y="9000"/>
                  <a:pt x="3535" y="9152"/>
                  <a:pt x="3559" y="9304"/>
                </a:cubicBezTo>
                <a:cubicBezTo>
                  <a:pt x="3582" y="9410"/>
                  <a:pt x="3605" y="9503"/>
                  <a:pt x="3629" y="9609"/>
                </a:cubicBezTo>
                <a:cubicBezTo>
                  <a:pt x="3570" y="9492"/>
                  <a:pt x="3465" y="9281"/>
                  <a:pt x="3453" y="9258"/>
                </a:cubicBezTo>
                <a:cubicBezTo>
                  <a:pt x="3305" y="9014"/>
                  <a:pt x="2890" y="8647"/>
                  <a:pt x="2561" y="8647"/>
                </a:cubicBezTo>
                <a:cubicBezTo>
                  <a:pt x="2526" y="8647"/>
                  <a:pt x="2491" y="8652"/>
                  <a:pt x="2458" y="8661"/>
                </a:cubicBezTo>
                <a:cubicBezTo>
                  <a:pt x="2213" y="8731"/>
                  <a:pt x="2084" y="8988"/>
                  <a:pt x="2177" y="9222"/>
                </a:cubicBezTo>
                <a:cubicBezTo>
                  <a:pt x="2271" y="9457"/>
                  <a:pt x="2540" y="9609"/>
                  <a:pt x="2763" y="9679"/>
                </a:cubicBezTo>
                <a:cubicBezTo>
                  <a:pt x="2841" y="9702"/>
                  <a:pt x="2956" y="9710"/>
                  <a:pt x="3079" y="9710"/>
                </a:cubicBezTo>
                <a:cubicBezTo>
                  <a:pt x="3323" y="9710"/>
                  <a:pt x="3594" y="9679"/>
                  <a:pt x="3640" y="9679"/>
                </a:cubicBezTo>
                <a:cubicBezTo>
                  <a:pt x="3676" y="9843"/>
                  <a:pt x="3711" y="10007"/>
                  <a:pt x="3734" y="10159"/>
                </a:cubicBezTo>
                <a:cubicBezTo>
                  <a:pt x="3793" y="10498"/>
                  <a:pt x="3839" y="10803"/>
                  <a:pt x="3875" y="11060"/>
                </a:cubicBezTo>
                <a:lnTo>
                  <a:pt x="4109" y="11060"/>
                </a:lnTo>
                <a:cubicBezTo>
                  <a:pt x="4062" y="10791"/>
                  <a:pt x="4015" y="10475"/>
                  <a:pt x="3945" y="10124"/>
                </a:cubicBezTo>
                <a:cubicBezTo>
                  <a:pt x="3910" y="9948"/>
                  <a:pt x="3875" y="9773"/>
                  <a:pt x="3828" y="9585"/>
                </a:cubicBezTo>
                <a:cubicBezTo>
                  <a:pt x="3992" y="9527"/>
                  <a:pt x="4155" y="9445"/>
                  <a:pt x="4319" y="9363"/>
                </a:cubicBezTo>
                <a:cubicBezTo>
                  <a:pt x="4530" y="9550"/>
                  <a:pt x="4776" y="9702"/>
                  <a:pt x="5022" y="9819"/>
                </a:cubicBezTo>
                <a:cubicBezTo>
                  <a:pt x="4963" y="9972"/>
                  <a:pt x="4904" y="10124"/>
                  <a:pt x="4834" y="10264"/>
                </a:cubicBezTo>
                <a:cubicBezTo>
                  <a:pt x="4706" y="10557"/>
                  <a:pt x="4588" y="10826"/>
                  <a:pt x="4483" y="11060"/>
                </a:cubicBezTo>
                <a:lnTo>
                  <a:pt x="4729" y="11060"/>
                </a:lnTo>
                <a:cubicBezTo>
                  <a:pt x="4823" y="10849"/>
                  <a:pt x="4928" y="10615"/>
                  <a:pt x="5033" y="10346"/>
                </a:cubicBezTo>
                <a:cubicBezTo>
                  <a:pt x="5103" y="10194"/>
                  <a:pt x="5162" y="10018"/>
                  <a:pt x="5232" y="9843"/>
                </a:cubicBezTo>
                <a:cubicBezTo>
                  <a:pt x="5289" y="9852"/>
                  <a:pt x="5653" y="9929"/>
                  <a:pt x="5929" y="9929"/>
                </a:cubicBezTo>
                <a:cubicBezTo>
                  <a:pt x="5997" y="9929"/>
                  <a:pt x="6059" y="9925"/>
                  <a:pt x="6110" y="9913"/>
                </a:cubicBezTo>
                <a:cubicBezTo>
                  <a:pt x="6344" y="9866"/>
                  <a:pt x="6625" y="9726"/>
                  <a:pt x="6730" y="9503"/>
                </a:cubicBezTo>
                <a:cubicBezTo>
                  <a:pt x="6836" y="9269"/>
                  <a:pt x="6730" y="9000"/>
                  <a:pt x="6496" y="8918"/>
                </a:cubicBezTo>
                <a:cubicBezTo>
                  <a:pt x="6453" y="8903"/>
                  <a:pt x="6408" y="8897"/>
                  <a:pt x="6360" y="8897"/>
                </a:cubicBezTo>
                <a:cubicBezTo>
                  <a:pt x="6032" y="8897"/>
                  <a:pt x="5618" y="9220"/>
                  <a:pt x="5455" y="9445"/>
                </a:cubicBezTo>
                <a:cubicBezTo>
                  <a:pt x="5443" y="9457"/>
                  <a:pt x="5338" y="9632"/>
                  <a:pt x="5267" y="9749"/>
                </a:cubicBezTo>
                <a:lnTo>
                  <a:pt x="5349" y="9527"/>
                </a:lnTo>
                <a:cubicBezTo>
                  <a:pt x="5408" y="9386"/>
                  <a:pt x="5455" y="9234"/>
                  <a:pt x="5513" y="9070"/>
                </a:cubicBezTo>
                <a:cubicBezTo>
                  <a:pt x="5537" y="9000"/>
                  <a:pt x="5560" y="8918"/>
                  <a:pt x="5583" y="8836"/>
                </a:cubicBezTo>
                <a:cubicBezTo>
                  <a:pt x="5607" y="8754"/>
                  <a:pt x="5618" y="8672"/>
                  <a:pt x="5642" y="8590"/>
                </a:cubicBezTo>
                <a:cubicBezTo>
                  <a:pt x="5689" y="8403"/>
                  <a:pt x="5724" y="8204"/>
                  <a:pt x="5759" y="8005"/>
                </a:cubicBezTo>
                <a:cubicBezTo>
                  <a:pt x="5879" y="8049"/>
                  <a:pt x="6285" y="8195"/>
                  <a:pt x="6539" y="8195"/>
                </a:cubicBezTo>
                <a:cubicBezTo>
                  <a:pt x="6556" y="8195"/>
                  <a:pt x="6574" y="8194"/>
                  <a:pt x="6590" y="8192"/>
                </a:cubicBezTo>
                <a:cubicBezTo>
                  <a:pt x="6836" y="8181"/>
                  <a:pt x="7128" y="8087"/>
                  <a:pt x="7257" y="7876"/>
                </a:cubicBezTo>
                <a:cubicBezTo>
                  <a:pt x="7409" y="7678"/>
                  <a:pt x="7339" y="7385"/>
                  <a:pt x="7117" y="7268"/>
                </a:cubicBezTo>
                <a:cubicBezTo>
                  <a:pt x="7054" y="7235"/>
                  <a:pt x="6981" y="7221"/>
                  <a:pt x="6903" y="7221"/>
                </a:cubicBezTo>
                <a:cubicBezTo>
                  <a:pt x="6587" y="7221"/>
                  <a:pt x="6183" y="7452"/>
                  <a:pt x="6005" y="7631"/>
                </a:cubicBezTo>
                <a:cubicBezTo>
                  <a:pt x="5993" y="7642"/>
                  <a:pt x="5841" y="7830"/>
                  <a:pt x="5771" y="7923"/>
                </a:cubicBezTo>
                <a:cubicBezTo>
                  <a:pt x="5794" y="7806"/>
                  <a:pt x="5806" y="7678"/>
                  <a:pt x="5817" y="7560"/>
                </a:cubicBezTo>
                <a:cubicBezTo>
                  <a:pt x="5864" y="7209"/>
                  <a:pt x="5899" y="6847"/>
                  <a:pt x="5934" y="6484"/>
                </a:cubicBezTo>
                <a:cubicBezTo>
                  <a:pt x="5946" y="6378"/>
                  <a:pt x="5958" y="6273"/>
                  <a:pt x="5970" y="6156"/>
                </a:cubicBezTo>
                <a:cubicBezTo>
                  <a:pt x="6014" y="6178"/>
                  <a:pt x="6497" y="6357"/>
                  <a:pt x="6777" y="6357"/>
                </a:cubicBezTo>
                <a:cubicBezTo>
                  <a:pt x="6793" y="6357"/>
                  <a:pt x="6809" y="6356"/>
                  <a:pt x="6824" y="6355"/>
                </a:cubicBezTo>
                <a:cubicBezTo>
                  <a:pt x="7058" y="6343"/>
                  <a:pt x="7362" y="6261"/>
                  <a:pt x="7503" y="6051"/>
                </a:cubicBezTo>
                <a:cubicBezTo>
                  <a:pt x="7643" y="5840"/>
                  <a:pt x="7573" y="5547"/>
                  <a:pt x="7351" y="5430"/>
                </a:cubicBezTo>
                <a:cubicBezTo>
                  <a:pt x="7288" y="5398"/>
                  <a:pt x="7215" y="5384"/>
                  <a:pt x="7137" y="5384"/>
                </a:cubicBezTo>
                <a:cubicBezTo>
                  <a:pt x="6821" y="5384"/>
                  <a:pt x="6417" y="5615"/>
                  <a:pt x="6239" y="5793"/>
                </a:cubicBezTo>
                <a:cubicBezTo>
                  <a:pt x="6227" y="5817"/>
                  <a:pt x="6016" y="6074"/>
                  <a:pt x="5970" y="6144"/>
                </a:cubicBezTo>
                <a:cubicBezTo>
                  <a:pt x="5993" y="5898"/>
                  <a:pt x="6016" y="5653"/>
                  <a:pt x="6051" y="5419"/>
                </a:cubicBezTo>
                <a:cubicBezTo>
                  <a:pt x="6110" y="5103"/>
                  <a:pt x="6169" y="4787"/>
                  <a:pt x="6262" y="4482"/>
                </a:cubicBezTo>
                <a:cubicBezTo>
                  <a:pt x="6284" y="4482"/>
                  <a:pt x="6793" y="4683"/>
                  <a:pt x="7084" y="4683"/>
                </a:cubicBezTo>
                <a:cubicBezTo>
                  <a:pt x="7099" y="4683"/>
                  <a:pt x="7114" y="4682"/>
                  <a:pt x="7128" y="4681"/>
                </a:cubicBezTo>
                <a:cubicBezTo>
                  <a:pt x="7362" y="4670"/>
                  <a:pt x="7655" y="4576"/>
                  <a:pt x="7795" y="4365"/>
                </a:cubicBezTo>
                <a:cubicBezTo>
                  <a:pt x="7936" y="4166"/>
                  <a:pt x="7877" y="3874"/>
                  <a:pt x="7655" y="3757"/>
                </a:cubicBezTo>
                <a:cubicBezTo>
                  <a:pt x="7590" y="3724"/>
                  <a:pt x="7516" y="3710"/>
                  <a:pt x="7437" y="3710"/>
                </a:cubicBezTo>
                <a:cubicBezTo>
                  <a:pt x="7118" y="3710"/>
                  <a:pt x="6721" y="3941"/>
                  <a:pt x="6543" y="4119"/>
                </a:cubicBezTo>
                <a:cubicBezTo>
                  <a:pt x="6520" y="4131"/>
                  <a:pt x="6297" y="4412"/>
                  <a:pt x="6262" y="4471"/>
                </a:cubicBezTo>
                <a:cubicBezTo>
                  <a:pt x="6262" y="4447"/>
                  <a:pt x="6274" y="4435"/>
                  <a:pt x="6274" y="4412"/>
                </a:cubicBezTo>
                <a:cubicBezTo>
                  <a:pt x="6367" y="4108"/>
                  <a:pt x="6496" y="3803"/>
                  <a:pt x="6648" y="3523"/>
                </a:cubicBezTo>
                <a:cubicBezTo>
                  <a:pt x="6730" y="3359"/>
                  <a:pt x="6812" y="3218"/>
                  <a:pt x="6906" y="3078"/>
                </a:cubicBezTo>
                <a:cubicBezTo>
                  <a:pt x="7000" y="3125"/>
                  <a:pt x="7468" y="3347"/>
                  <a:pt x="7713" y="3370"/>
                </a:cubicBezTo>
                <a:cubicBezTo>
                  <a:pt x="7734" y="3371"/>
                  <a:pt x="7755" y="3372"/>
                  <a:pt x="7776" y="3372"/>
                </a:cubicBezTo>
                <a:cubicBezTo>
                  <a:pt x="8017" y="3372"/>
                  <a:pt x="8277" y="3308"/>
                  <a:pt x="8427" y="3125"/>
                </a:cubicBezTo>
                <a:cubicBezTo>
                  <a:pt x="8591" y="2937"/>
                  <a:pt x="8556" y="2645"/>
                  <a:pt x="8345" y="2504"/>
                </a:cubicBezTo>
                <a:cubicBezTo>
                  <a:pt x="8267" y="2451"/>
                  <a:pt x="8166" y="2429"/>
                  <a:pt x="8056" y="2429"/>
                </a:cubicBezTo>
                <a:cubicBezTo>
                  <a:pt x="7757" y="2429"/>
                  <a:pt x="7387" y="2593"/>
                  <a:pt x="7198" y="2738"/>
                </a:cubicBezTo>
                <a:cubicBezTo>
                  <a:pt x="7187" y="2750"/>
                  <a:pt x="7058" y="2879"/>
                  <a:pt x="6976" y="2972"/>
                </a:cubicBezTo>
                <a:cubicBezTo>
                  <a:pt x="7011" y="2902"/>
                  <a:pt x="7058" y="2844"/>
                  <a:pt x="7093" y="2774"/>
                </a:cubicBezTo>
                <a:cubicBezTo>
                  <a:pt x="7245" y="2551"/>
                  <a:pt x="7386" y="2352"/>
                  <a:pt x="7538" y="2188"/>
                </a:cubicBezTo>
                <a:cubicBezTo>
                  <a:pt x="7608" y="2083"/>
                  <a:pt x="7678" y="2001"/>
                  <a:pt x="7749" y="1919"/>
                </a:cubicBezTo>
                <a:cubicBezTo>
                  <a:pt x="7877" y="1919"/>
                  <a:pt x="8381" y="1896"/>
                  <a:pt x="8603" y="1802"/>
                </a:cubicBezTo>
                <a:cubicBezTo>
                  <a:pt x="8825" y="1697"/>
                  <a:pt x="9059" y="1509"/>
                  <a:pt x="9118" y="1264"/>
                </a:cubicBezTo>
                <a:cubicBezTo>
                  <a:pt x="9176" y="1018"/>
                  <a:pt x="9013" y="772"/>
                  <a:pt x="8767" y="737"/>
                </a:cubicBezTo>
                <a:cubicBezTo>
                  <a:pt x="8754" y="736"/>
                  <a:pt x="8742" y="735"/>
                  <a:pt x="8729" y="735"/>
                </a:cubicBezTo>
                <a:cubicBezTo>
                  <a:pt x="8376" y="735"/>
                  <a:pt x="7978" y="1203"/>
                  <a:pt x="7854" y="1486"/>
                </a:cubicBezTo>
                <a:cubicBezTo>
                  <a:pt x="7842" y="1509"/>
                  <a:pt x="7713" y="1919"/>
                  <a:pt x="7725" y="1919"/>
                </a:cubicBezTo>
                <a:cubicBezTo>
                  <a:pt x="7667" y="2001"/>
                  <a:pt x="7585" y="2083"/>
                  <a:pt x="7514" y="2165"/>
                </a:cubicBezTo>
                <a:cubicBezTo>
                  <a:pt x="7374" y="2340"/>
                  <a:pt x="7222" y="2539"/>
                  <a:pt x="7070" y="2750"/>
                </a:cubicBezTo>
                <a:cubicBezTo>
                  <a:pt x="6894" y="2996"/>
                  <a:pt x="6742" y="3242"/>
                  <a:pt x="6602" y="3499"/>
                </a:cubicBezTo>
                <a:cubicBezTo>
                  <a:pt x="6438" y="3780"/>
                  <a:pt x="6309" y="4084"/>
                  <a:pt x="6204" y="4389"/>
                </a:cubicBezTo>
                <a:lnTo>
                  <a:pt x="6204" y="3979"/>
                </a:lnTo>
                <a:cubicBezTo>
                  <a:pt x="6157" y="3663"/>
                  <a:pt x="5899" y="3078"/>
                  <a:pt x="5548" y="3019"/>
                </a:cubicBezTo>
                <a:cubicBezTo>
                  <a:pt x="5523" y="3014"/>
                  <a:pt x="5497" y="3012"/>
                  <a:pt x="5472" y="3012"/>
                </a:cubicBezTo>
                <a:cubicBezTo>
                  <a:pt x="5256" y="3012"/>
                  <a:pt x="5067" y="3186"/>
                  <a:pt x="5057" y="3417"/>
                </a:cubicBezTo>
                <a:cubicBezTo>
                  <a:pt x="5033" y="3663"/>
                  <a:pt x="5221" y="3921"/>
                  <a:pt x="5396" y="4073"/>
                </a:cubicBezTo>
                <a:cubicBezTo>
                  <a:pt x="5595" y="4248"/>
                  <a:pt x="6157" y="4424"/>
                  <a:pt x="6204" y="4435"/>
                </a:cubicBezTo>
                <a:cubicBezTo>
                  <a:pt x="6098" y="4763"/>
                  <a:pt x="6016" y="5079"/>
                  <a:pt x="5970" y="5407"/>
                </a:cubicBezTo>
                <a:cubicBezTo>
                  <a:pt x="5934" y="5606"/>
                  <a:pt x="5899" y="5793"/>
                  <a:pt x="5876" y="5992"/>
                </a:cubicBezTo>
                <a:lnTo>
                  <a:pt x="5876" y="5817"/>
                </a:lnTo>
                <a:cubicBezTo>
                  <a:pt x="5829" y="5501"/>
                  <a:pt x="5572" y="4915"/>
                  <a:pt x="5221" y="4845"/>
                </a:cubicBezTo>
                <a:cubicBezTo>
                  <a:pt x="5200" y="4842"/>
                  <a:pt x="5181" y="4841"/>
                  <a:pt x="5161" y="4841"/>
                </a:cubicBezTo>
                <a:cubicBezTo>
                  <a:pt x="4938" y="4841"/>
                  <a:pt x="4740" y="5017"/>
                  <a:pt x="4729" y="5243"/>
                </a:cubicBezTo>
                <a:cubicBezTo>
                  <a:pt x="4706" y="5501"/>
                  <a:pt x="4893" y="5746"/>
                  <a:pt x="5068" y="5910"/>
                </a:cubicBezTo>
                <a:cubicBezTo>
                  <a:pt x="5244" y="6062"/>
                  <a:pt x="5724" y="6226"/>
                  <a:pt x="5841" y="6261"/>
                </a:cubicBezTo>
                <a:cubicBezTo>
                  <a:pt x="5841" y="6343"/>
                  <a:pt x="5829" y="6413"/>
                  <a:pt x="5817" y="6484"/>
                </a:cubicBezTo>
                <a:cubicBezTo>
                  <a:pt x="5771" y="6847"/>
                  <a:pt x="5735" y="7209"/>
                  <a:pt x="5689" y="7549"/>
                </a:cubicBezTo>
                <a:cubicBezTo>
                  <a:pt x="5665" y="7678"/>
                  <a:pt x="5642" y="7795"/>
                  <a:pt x="5618" y="7923"/>
                </a:cubicBezTo>
                <a:lnTo>
                  <a:pt x="5618" y="7759"/>
                </a:lnTo>
                <a:cubicBezTo>
                  <a:pt x="5583" y="7443"/>
                  <a:pt x="5314" y="6858"/>
                  <a:pt x="4963" y="6788"/>
                </a:cubicBezTo>
                <a:cubicBezTo>
                  <a:pt x="4943" y="6785"/>
                  <a:pt x="4923" y="6784"/>
                  <a:pt x="4904" y="6784"/>
                </a:cubicBezTo>
                <a:cubicBezTo>
                  <a:pt x="4682" y="6784"/>
                  <a:pt x="4493" y="6960"/>
                  <a:pt x="4471" y="7186"/>
                </a:cubicBezTo>
                <a:cubicBezTo>
                  <a:pt x="4460" y="7443"/>
                  <a:pt x="4635" y="7689"/>
                  <a:pt x="4811" y="7853"/>
                </a:cubicBezTo>
                <a:cubicBezTo>
                  <a:pt x="4998" y="8005"/>
                  <a:pt x="5419" y="8157"/>
                  <a:pt x="5572" y="8204"/>
                </a:cubicBezTo>
                <a:cubicBezTo>
                  <a:pt x="5548" y="8321"/>
                  <a:pt x="5513" y="8450"/>
                  <a:pt x="5490" y="8567"/>
                </a:cubicBezTo>
                <a:cubicBezTo>
                  <a:pt x="5466" y="8649"/>
                  <a:pt x="5443" y="8719"/>
                  <a:pt x="5419" y="8801"/>
                </a:cubicBezTo>
                <a:cubicBezTo>
                  <a:pt x="5396" y="8883"/>
                  <a:pt x="5373" y="8965"/>
                  <a:pt x="5349" y="9035"/>
                </a:cubicBezTo>
                <a:cubicBezTo>
                  <a:pt x="5291" y="9187"/>
                  <a:pt x="5232" y="9328"/>
                  <a:pt x="5185" y="9480"/>
                </a:cubicBezTo>
                <a:cubicBezTo>
                  <a:pt x="5139" y="9574"/>
                  <a:pt x="5103" y="9667"/>
                  <a:pt x="5068" y="9773"/>
                </a:cubicBezTo>
                <a:cubicBezTo>
                  <a:pt x="5080" y="9644"/>
                  <a:pt x="5115" y="9410"/>
                  <a:pt x="5115" y="9386"/>
                </a:cubicBezTo>
                <a:cubicBezTo>
                  <a:pt x="5115" y="9105"/>
                  <a:pt x="5045" y="8836"/>
                  <a:pt x="4904" y="8590"/>
                </a:cubicBezTo>
                <a:cubicBezTo>
                  <a:pt x="4904" y="8555"/>
                  <a:pt x="4904" y="8532"/>
                  <a:pt x="4904" y="8497"/>
                </a:cubicBezTo>
                <a:cubicBezTo>
                  <a:pt x="4874" y="8283"/>
                  <a:pt x="4684" y="8123"/>
                  <a:pt x="4474" y="8123"/>
                </a:cubicBezTo>
                <a:cubicBezTo>
                  <a:pt x="4442" y="8123"/>
                  <a:pt x="4410" y="8126"/>
                  <a:pt x="4378" y="8134"/>
                </a:cubicBezTo>
                <a:cubicBezTo>
                  <a:pt x="4038" y="8228"/>
                  <a:pt x="3816" y="8836"/>
                  <a:pt x="3793" y="9152"/>
                </a:cubicBezTo>
                <a:cubicBezTo>
                  <a:pt x="3793" y="9176"/>
                  <a:pt x="3804" y="9375"/>
                  <a:pt x="3816" y="9503"/>
                </a:cubicBezTo>
                <a:cubicBezTo>
                  <a:pt x="3804" y="9433"/>
                  <a:pt x="3781" y="9363"/>
                  <a:pt x="3769" y="9281"/>
                </a:cubicBezTo>
                <a:cubicBezTo>
                  <a:pt x="3734" y="9141"/>
                  <a:pt x="3687" y="8977"/>
                  <a:pt x="3652" y="8813"/>
                </a:cubicBezTo>
                <a:cubicBezTo>
                  <a:pt x="3629" y="8731"/>
                  <a:pt x="3605" y="8661"/>
                  <a:pt x="3570" y="8579"/>
                </a:cubicBezTo>
                <a:cubicBezTo>
                  <a:pt x="3547" y="8497"/>
                  <a:pt x="3523" y="8415"/>
                  <a:pt x="3488" y="8333"/>
                </a:cubicBezTo>
                <a:cubicBezTo>
                  <a:pt x="3418" y="8146"/>
                  <a:pt x="3348" y="7970"/>
                  <a:pt x="3266" y="7783"/>
                </a:cubicBezTo>
                <a:cubicBezTo>
                  <a:pt x="3395" y="7748"/>
                  <a:pt x="3875" y="7631"/>
                  <a:pt x="4062" y="7490"/>
                </a:cubicBezTo>
                <a:cubicBezTo>
                  <a:pt x="4249" y="7338"/>
                  <a:pt x="4448" y="7104"/>
                  <a:pt x="4448" y="6858"/>
                </a:cubicBezTo>
                <a:cubicBezTo>
                  <a:pt x="4459" y="6614"/>
                  <a:pt x="4259" y="6412"/>
                  <a:pt x="4029" y="6412"/>
                </a:cubicBezTo>
                <a:cubicBezTo>
                  <a:pt x="4017" y="6412"/>
                  <a:pt x="4004" y="6412"/>
                  <a:pt x="3992" y="6413"/>
                </a:cubicBezTo>
                <a:cubicBezTo>
                  <a:pt x="3640" y="6449"/>
                  <a:pt x="3324" y="7022"/>
                  <a:pt x="3254" y="7326"/>
                </a:cubicBezTo>
                <a:cubicBezTo>
                  <a:pt x="3254" y="7350"/>
                  <a:pt x="3231" y="7584"/>
                  <a:pt x="3231" y="7701"/>
                </a:cubicBezTo>
                <a:cubicBezTo>
                  <a:pt x="3172" y="7596"/>
                  <a:pt x="3125" y="7479"/>
                  <a:pt x="3067" y="7373"/>
                </a:cubicBezTo>
                <a:cubicBezTo>
                  <a:pt x="2915" y="7057"/>
                  <a:pt x="2739" y="6729"/>
                  <a:pt x="2575" y="6413"/>
                </a:cubicBezTo>
                <a:lnTo>
                  <a:pt x="2423" y="6121"/>
                </a:lnTo>
                <a:cubicBezTo>
                  <a:pt x="2470" y="6109"/>
                  <a:pt x="3044" y="5980"/>
                  <a:pt x="3254" y="5817"/>
                </a:cubicBezTo>
                <a:cubicBezTo>
                  <a:pt x="3441" y="5676"/>
                  <a:pt x="3640" y="5442"/>
                  <a:pt x="3640" y="5185"/>
                </a:cubicBezTo>
                <a:cubicBezTo>
                  <a:pt x="3652" y="4941"/>
                  <a:pt x="3453" y="4750"/>
                  <a:pt x="3223" y="4750"/>
                </a:cubicBezTo>
                <a:cubicBezTo>
                  <a:pt x="3210" y="4750"/>
                  <a:pt x="3197" y="4750"/>
                  <a:pt x="3184" y="4751"/>
                </a:cubicBezTo>
                <a:cubicBezTo>
                  <a:pt x="2833" y="4787"/>
                  <a:pt x="2517" y="5348"/>
                  <a:pt x="2447" y="5664"/>
                </a:cubicBezTo>
                <a:cubicBezTo>
                  <a:pt x="2447" y="5688"/>
                  <a:pt x="2412" y="6016"/>
                  <a:pt x="2412" y="6097"/>
                </a:cubicBezTo>
                <a:cubicBezTo>
                  <a:pt x="2306" y="5887"/>
                  <a:pt x="2189" y="5676"/>
                  <a:pt x="2096" y="5454"/>
                </a:cubicBezTo>
                <a:cubicBezTo>
                  <a:pt x="1955" y="5161"/>
                  <a:pt x="1838" y="4857"/>
                  <a:pt x="1744" y="4553"/>
                </a:cubicBezTo>
                <a:cubicBezTo>
                  <a:pt x="1768" y="4553"/>
                  <a:pt x="2353" y="4412"/>
                  <a:pt x="2575" y="4248"/>
                </a:cubicBezTo>
                <a:cubicBezTo>
                  <a:pt x="2763" y="4096"/>
                  <a:pt x="2962" y="3862"/>
                  <a:pt x="2962" y="3616"/>
                </a:cubicBezTo>
                <a:cubicBezTo>
                  <a:pt x="2973" y="3366"/>
                  <a:pt x="2763" y="3171"/>
                  <a:pt x="2526" y="3171"/>
                </a:cubicBezTo>
                <a:cubicBezTo>
                  <a:pt x="2519" y="3171"/>
                  <a:pt x="2512" y="3171"/>
                  <a:pt x="2505" y="3171"/>
                </a:cubicBezTo>
                <a:cubicBezTo>
                  <a:pt x="2154" y="3218"/>
                  <a:pt x="1838" y="3780"/>
                  <a:pt x="1768" y="4096"/>
                </a:cubicBezTo>
                <a:cubicBezTo>
                  <a:pt x="1768" y="4119"/>
                  <a:pt x="1733" y="4471"/>
                  <a:pt x="1733" y="4529"/>
                </a:cubicBezTo>
                <a:cubicBezTo>
                  <a:pt x="1733" y="4517"/>
                  <a:pt x="1721" y="4494"/>
                  <a:pt x="1721" y="4471"/>
                </a:cubicBezTo>
                <a:cubicBezTo>
                  <a:pt x="1627" y="4166"/>
                  <a:pt x="1569" y="3850"/>
                  <a:pt x="1534" y="3523"/>
                </a:cubicBezTo>
                <a:cubicBezTo>
                  <a:pt x="1510" y="3347"/>
                  <a:pt x="1510" y="3183"/>
                  <a:pt x="1499" y="3008"/>
                </a:cubicBezTo>
                <a:cubicBezTo>
                  <a:pt x="1616" y="2996"/>
                  <a:pt x="2131" y="2926"/>
                  <a:pt x="2341" y="2797"/>
                </a:cubicBezTo>
                <a:cubicBezTo>
                  <a:pt x="2552" y="2668"/>
                  <a:pt x="2774" y="2469"/>
                  <a:pt x="2798" y="2212"/>
                </a:cubicBezTo>
                <a:cubicBezTo>
                  <a:pt x="2833" y="1966"/>
                  <a:pt x="2634" y="1744"/>
                  <a:pt x="2388" y="1732"/>
                </a:cubicBezTo>
                <a:cubicBezTo>
                  <a:pt x="2037" y="1732"/>
                  <a:pt x="1662" y="2259"/>
                  <a:pt x="1569" y="2563"/>
                </a:cubicBezTo>
                <a:cubicBezTo>
                  <a:pt x="1569" y="2586"/>
                  <a:pt x="1522" y="2750"/>
                  <a:pt x="1499" y="2879"/>
                </a:cubicBezTo>
                <a:lnTo>
                  <a:pt x="1499" y="2656"/>
                </a:lnTo>
                <a:cubicBezTo>
                  <a:pt x="1499" y="2387"/>
                  <a:pt x="1510" y="2141"/>
                  <a:pt x="1534" y="1931"/>
                </a:cubicBezTo>
                <a:cubicBezTo>
                  <a:pt x="1545" y="1802"/>
                  <a:pt x="1557" y="1685"/>
                  <a:pt x="1569" y="1580"/>
                </a:cubicBezTo>
                <a:cubicBezTo>
                  <a:pt x="1674" y="1509"/>
                  <a:pt x="2084" y="1229"/>
                  <a:pt x="2213" y="1018"/>
                </a:cubicBezTo>
                <a:cubicBezTo>
                  <a:pt x="2341" y="807"/>
                  <a:pt x="2435" y="515"/>
                  <a:pt x="2341" y="281"/>
                </a:cubicBezTo>
                <a:cubicBezTo>
                  <a:pt x="2281" y="109"/>
                  <a:pt x="2121" y="1"/>
                  <a:pt x="1948" y="1"/>
                </a:cubicBezTo>
                <a:close/>
              </a:path>
            </a:pathLst>
          </a:custGeom>
          <a:solidFill>
            <a:srgbClr val="F0A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6"/>
          <p:cNvSpPr/>
          <p:nvPr/>
        </p:nvSpPr>
        <p:spPr>
          <a:xfrm>
            <a:off x="1070975" y="-920550"/>
            <a:ext cx="7002600" cy="6984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26"/>
          <p:cNvSpPr txBox="1">
            <a:spLocks noGrp="1"/>
          </p:cNvSpPr>
          <p:nvPr>
            <p:ph type="title"/>
          </p:nvPr>
        </p:nvSpPr>
        <p:spPr>
          <a:xfrm>
            <a:off x="5568025" y="1828625"/>
            <a:ext cx="198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7" name="Google Shape;847;p26"/>
          <p:cNvSpPr txBox="1">
            <a:spLocks noGrp="1"/>
          </p:cNvSpPr>
          <p:nvPr>
            <p:ph type="subTitle" idx="1"/>
          </p:nvPr>
        </p:nvSpPr>
        <p:spPr>
          <a:xfrm>
            <a:off x="5380675" y="2540763"/>
            <a:ext cx="2354700" cy="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848" name="Google Shape;848;p26"/>
          <p:cNvGrpSpPr/>
          <p:nvPr/>
        </p:nvGrpSpPr>
        <p:grpSpPr>
          <a:xfrm>
            <a:off x="4185033" y="222701"/>
            <a:ext cx="443646" cy="324491"/>
            <a:chOff x="2519758" y="7307966"/>
            <a:chExt cx="782858" cy="572698"/>
          </a:xfrm>
        </p:grpSpPr>
        <p:sp>
          <p:nvSpPr>
            <p:cNvPr id="849" name="Google Shape;849;p26"/>
            <p:cNvSpPr/>
            <p:nvPr/>
          </p:nvSpPr>
          <p:spPr>
            <a:xfrm>
              <a:off x="2524890" y="7350467"/>
              <a:ext cx="740246" cy="525066"/>
            </a:xfrm>
            <a:custGeom>
              <a:avLst/>
              <a:gdLst/>
              <a:ahLst/>
              <a:cxnLst/>
              <a:rect l="l" t="t" r="r" b="b"/>
              <a:pathLst>
                <a:path w="6636" h="4707" extrusionOk="0">
                  <a:moveTo>
                    <a:pt x="489" y="1"/>
                  </a:moveTo>
                  <a:cubicBezTo>
                    <a:pt x="222" y="1"/>
                    <a:pt x="0" y="214"/>
                    <a:pt x="0" y="481"/>
                  </a:cubicBezTo>
                  <a:lnTo>
                    <a:pt x="0" y="4218"/>
                  </a:lnTo>
                  <a:cubicBezTo>
                    <a:pt x="0" y="4493"/>
                    <a:pt x="222" y="4706"/>
                    <a:pt x="489" y="4706"/>
                  </a:cubicBezTo>
                  <a:lnTo>
                    <a:pt x="6148" y="4706"/>
                  </a:lnTo>
                  <a:cubicBezTo>
                    <a:pt x="6415" y="4706"/>
                    <a:pt x="6636" y="4493"/>
                    <a:pt x="6636" y="4218"/>
                  </a:cubicBezTo>
                  <a:lnTo>
                    <a:pt x="6636" y="481"/>
                  </a:lnTo>
                  <a:cubicBezTo>
                    <a:pt x="6636" y="214"/>
                    <a:pt x="6415" y="1"/>
                    <a:pt x="6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2519758" y="7344555"/>
              <a:ext cx="750508" cy="536109"/>
            </a:xfrm>
            <a:custGeom>
              <a:avLst/>
              <a:gdLst/>
              <a:ahLst/>
              <a:cxnLst/>
              <a:rect l="l" t="t" r="r" b="b"/>
              <a:pathLst>
                <a:path w="6728" h="4806" extrusionOk="0">
                  <a:moveTo>
                    <a:pt x="6194" y="99"/>
                  </a:moveTo>
                  <a:cubicBezTo>
                    <a:pt x="6438" y="99"/>
                    <a:pt x="6629" y="298"/>
                    <a:pt x="6629" y="534"/>
                  </a:cubicBezTo>
                  <a:lnTo>
                    <a:pt x="6629" y="4271"/>
                  </a:lnTo>
                  <a:cubicBezTo>
                    <a:pt x="6629" y="4515"/>
                    <a:pt x="6438" y="4714"/>
                    <a:pt x="6194" y="4714"/>
                  </a:cubicBezTo>
                  <a:lnTo>
                    <a:pt x="535" y="4714"/>
                  </a:lnTo>
                  <a:cubicBezTo>
                    <a:pt x="290" y="4714"/>
                    <a:pt x="92" y="4515"/>
                    <a:pt x="92" y="4271"/>
                  </a:cubicBezTo>
                  <a:lnTo>
                    <a:pt x="92" y="534"/>
                  </a:lnTo>
                  <a:cubicBezTo>
                    <a:pt x="92" y="298"/>
                    <a:pt x="290" y="99"/>
                    <a:pt x="535" y="99"/>
                  </a:cubicBezTo>
                  <a:close/>
                  <a:moveTo>
                    <a:pt x="535" y="0"/>
                  </a:moveTo>
                  <a:cubicBezTo>
                    <a:pt x="237" y="0"/>
                    <a:pt x="1" y="244"/>
                    <a:pt x="1" y="534"/>
                  </a:cubicBezTo>
                  <a:lnTo>
                    <a:pt x="1" y="4271"/>
                  </a:lnTo>
                  <a:cubicBezTo>
                    <a:pt x="1" y="4569"/>
                    <a:pt x="237" y="4805"/>
                    <a:pt x="535" y="4805"/>
                  </a:cubicBezTo>
                  <a:lnTo>
                    <a:pt x="6194" y="4805"/>
                  </a:lnTo>
                  <a:cubicBezTo>
                    <a:pt x="6491" y="4805"/>
                    <a:pt x="6728" y="4569"/>
                    <a:pt x="6728" y="4271"/>
                  </a:cubicBezTo>
                  <a:lnTo>
                    <a:pt x="6728" y="534"/>
                  </a:lnTo>
                  <a:cubicBezTo>
                    <a:pt x="6728" y="244"/>
                    <a:pt x="6491" y="0"/>
                    <a:pt x="6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2557239" y="7313878"/>
              <a:ext cx="739465" cy="525066"/>
            </a:xfrm>
            <a:custGeom>
              <a:avLst/>
              <a:gdLst/>
              <a:ahLst/>
              <a:cxnLst/>
              <a:rect l="l" t="t" r="r" b="b"/>
              <a:pathLst>
                <a:path w="6629" h="4707" extrusionOk="0">
                  <a:moveTo>
                    <a:pt x="488" y="1"/>
                  </a:moveTo>
                  <a:cubicBezTo>
                    <a:pt x="214" y="1"/>
                    <a:pt x="0" y="214"/>
                    <a:pt x="0" y="481"/>
                  </a:cubicBezTo>
                  <a:lnTo>
                    <a:pt x="0" y="4218"/>
                  </a:lnTo>
                  <a:cubicBezTo>
                    <a:pt x="0" y="4493"/>
                    <a:pt x="214" y="4707"/>
                    <a:pt x="488" y="4707"/>
                  </a:cubicBezTo>
                  <a:lnTo>
                    <a:pt x="6148" y="4707"/>
                  </a:lnTo>
                  <a:cubicBezTo>
                    <a:pt x="6415" y="4707"/>
                    <a:pt x="6628" y="4493"/>
                    <a:pt x="6628" y="4218"/>
                  </a:cubicBezTo>
                  <a:lnTo>
                    <a:pt x="6628" y="481"/>
                  </a:lnTo>
                  <a:cubicBezTo>
                    <a:pt x="6628" y="214"/>
                    <a:pt x="6415" y="1"/>
                    <a:pt x="6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2552108" y="7307966"/>
              <a:ext cx="750508" cy="536109"/>
            </a:xfrm>
            <a:custGeom>
              <a:avLst/>
              <a:gdLst/>
              <a:ahLst/>
              <a:cxnLst/>
              <a:rect l="l" t="t" r="r" b="b"/>
              <a:pathLst>
                <a:path w="6728" h="4806" extrusionOk="0">
                  <a:moveTo>
                    <a:pt x="6194" y="99"/>
                  </a:moveTo>
                  <a:cubicBezTo>
                    <a:pt x="6430" y="99"/>
                    <a:pt x="6628" y="298"/>
                    <a:pt x="6628" y="534"/>
                  </a:cubicBezTo>
                  <a:lnTo>
                    <a:pt x="6628" y="4271"/>
                  </a:lnTo>
                  <a:cubicBezTo>
                    <a:pt x="6628" y="4515"/>
                    <a:pt x="6430" y="4714"/>
                    <a:pt x="6194" y="4714"/>
                  </a:cubicBezTo>
                  <a:lnTo>
                    <a:pt x="534" y="4714"/>
                  </a:lnTo>
                  <a:cubicBezTo>
                    <a:pt x="290" y="4714"/>
                    <a:pt x="92" y="4515"/>
                    <a:pt x="92" y="4271"/>
                  </a:cubicBezTo>
                  <a:lnTo>
                    <a:pt x="92" y="534"/>
                  </a:lnTo>
                  <a:cubicBezTo>
                    <a:pt x="92" y="298"/>
                    <a:pt x="290" y="99"/>
                    <a:pt x="534" y="99"/>
                  </a:cubicBezTo>
                  <a:close/>
                  <a:moveTo>
                    <a:pt x="534" y="0"/>
                  </a:moveTo>
                  <a:cubicBezTo>
                    <a:pt x="237" y="8"/>
                    <a:pt x="0" y="244"/>
                    <a:pt x="0" y="534"/>
                  </a:cubicBezTo>
                  <a:lnTo>
                    <a:pt x="0" y="4271"/>
                  </a:lnTo>
                  <a:cubicBezTo>
                    <a:pt x="0" y="4569"/>
                    <a:pt x="237" y="4805"/>
                    <a:pt x="534" y="4805"/>
                  </a:cubicBezTo>
                  <a:lnTo>
                    <a:pt x="6194" y="4805"/>
                  </a:lnTo>
                  <a:cubicBezTo>
                    <a:pt x="6483" y="4805"/>
                    <a:pt x="6728" y="4569"/>
                    <a:pt x="6728" y="4271"/>
                  </a:cubicBezTo>
                  <a:lnTo>
                    <a:pt x="6728" y="534"/>
                  </a:lnTo>
                  <a:cubicBezTo>
                    <a:pt x="6720" y="244"/>
                    <a:pt x="6483" y="0"/>
                    <a:pt x="61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2812467" y="7402338"/>
              <a:ext cx="288468" cy="332865"/>
            </a:xfrm>
            <a:custGeom>
              <a:avLst/>
              <a:gdLst/>
              <a:ahLst/>
              <a:cxnLst/>
              <a:rect l="l" t="t" r="r" b="b"/>
              <a:pathLst>
                <a:path w="2586" h="2984" extrusionOk="0">
                  <a:moveTo>
                    <a:pt x="0" y="1"/>
                  </a:moveTo>
                  <a:lnTo>
                    <a:pt x="0" y="2983"/>
                  </a:lnTo>
                  <a:lnTo>
                    <a:pt x="2586" y="14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2807336" y="7397430"/>
              <a:ext cx="298731" cy="342793"/>
            </a:xfrm>
            <a:custGeom>
              <a:avLst/>
              <a:gdLst/>
              <a:ahLst/>
              <a:cxnLst/>
              <a:rect l="l" t="t" r="r" b="b"/>
              <a:pathLst>
                <a:path w="2678" h="3073" extrusionOk="0">
                  <a:moveTo>
                    <a:pt x="92" y="129"/>
                  </a:moveTo>
                  <a:lnTo>
                    <a:pt x="2533" y="1540"/>
                  </a:lnTo>
                  <a:lnTo>
                    <a:pt x="92" y="2943"/>
                  </a:lnTo>
                  <a:lnTo>
                    <a:pt x="92" y="129"/>
                  </a:lnTo>
                  <a:close/>
                  <a:moveTo>
                    <a:pt x="46" y="1"/>
                  </a:moveTo>
                  <a:cubicBezTo>
                    <a:pt x="39" y="1"/>
                    <a:pt x="31" y="3"/>
                    <a:pt x="23" y="7"/>
                  </a:cubicBezTo>
                  <a:cubicBezTo>
                    <a:pt x="8" y="14"/>
                    <a:pt x="1" y="30"/>
                    <a:pt x="1" y="45"/>
                  </a:cubicBezTo>
                  <a:lnTo>
                    <a:pt x="1" y="3027"/>
                  </a:lnTo>
                  <a:cubicBezTo>
                    <a:pt x="1" y="3042"/>
                    <a:pt x="8" y="3058"/>
                    <a:pt x="23" y="3073"/>
                  </a:cubicBezTo>
                  <a:lnTo>
                    <a:pt x="46" y="3073"/>
                  </a:lnTo>
                  <a:cubicBezTo>
                    <a:pt x="54" y="3073"/>
                    <a:pt x="62" y="3073"/>
                    <a:pt x="69" y="3065"/>
                  </a:cubicBezTo>
                  <a:lnTo>
                    <a:pt x="2655" y="1578"/>
                  </a:lnTo>
                  <a:cubicBezTo>
                    <a:pt x="2670" y="1570"/>
                    <a:pt x="2678" y="1555"/>
                    <a:pt x="2678" y="1540"/>
                  </a:cubicBezTo>
                  <a:cubicBezTo>
                    <a:pt x="2678" y="1517"/>
                    <a:pt x="2670" y="1502"/>
                    <a:pt x="2655" y="1494"/>
                  </a:cubicBezTo>
                  <a:lnTo>
                    <a:pt x="69" y="7"/>
                  </a:lnTo>
                  <a:cubicBezTo>
                    <a:pt x="62" y="3"/>
                    <a:pt x="54" y="1"/>
                    <a:pt x="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26"/>
          <p:cNvGrpSpPr/>
          <p:nvPr/>
        </p:nvGrpSpPr>
        <p:grpSpPr>
          <a:xfrm flipH="1">
            <a:off x="5299661" y="543561"/>
            <a:ext cx="540087" cy="463966"/>
            <a:chOff x="1442073" y="6714750"/>
            <a:chExt cx="548590" cy="471319"/>
          </a:xfrm>
        </p:grpSpPr>
        <p:sp>
          <p:nvSpPr>
            <p:cNvPr id="856" name="Google Shape;856;p26"/>
            <p:cNvSpPr/>
            <p:nvPr/>
          </p:nvSpPr>
          <p:spPr>
            <a:xfrm>
              <a:off x="1442073" y="6714750"/>
              <a:ext cx="548590" cy="471319"/>
            </a:xfrm>
            <a:custGeom>
              <a:avLst/>
              <a:gdLst/>
              <a:ahLst/>
              <a:cxnLst/>
              <a:rect l="l" t="t" r="r" b="b"/>
              <a:pathLst>
                <a:path w="5851" h="5027" extrusionOk="0">
                  <a:moveTo>
                    <a:pt x="344" y="1"/>
                  </a:moveTo>
                  <a:cubicBezTo>
                    <a:pt x="153" y="1"/>
                    <a:pt x="0" y="153"/>
                    <a:pt x="0" y="344"/>
                  </a:cubicBezTo>
                  <a:lnTo>
                    <a:pt x="0" y="3616"/>
                  </a:lnTo>
                  <a:cubicBezTo>
                    <a:pt x="0" y="3807"/>
                    <a:pt x="153" y="3967"/>
                    <a:pt x="344" y="3967"/>
                  </a:cubicBezTo>
                  <a:lnTo>
                    <a:pt x="702" y="3967"/>
                  </a:lnTo>
                  <a:lnTo>
                    <a:pt x="1495" y="5027"/>
                  </a:lnTo>
                  <a:lnTo>
                    <a:pt x="1594" y="3967"/>
                  </a:lnTo>
                  <a:lnTo>
                    <a:pt x="5500" y="3967"/>
                  </a:lnTo>
                  <a:cubicBezTo>
                    <a:pt x="5690" y="3967"/>
                    <a:pt x="5850" y="3807"/>
                    <a:pt x="5850" y="3616"/>
                  </a:cubicBezTo>
                  <a:lnTo>
                    <a:pt x="5850" y="344"/>
                  </a:lnTo>
                  <a:cubicBezTo>
                    <a:pt x="5850" y="153"/>
                    <a:pt x="5690" y="1"/>
                    <a:pt x="550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1532928" y="6814885"/>
              <a:ext cx="375509" cy="94"/>
            </a:xfrm>
            <a:custGeom>
              <a:avLst/>
              <a:gdLst/>
              <a:ahLst/>
              <a:cxnLst/>
              <a:rect l="l" t="t" r="r" b="b"/>
              <a:pathLst>
                <a:path w="4005" h="1" extrusionOk="0">
                  <a:moveTo>
                    <a:pt x="0" y="0"/>
                  </a:moveTo>
                  <a:lnTo>
                    <a:pt x="4004" y="0"/>
                  </a:lnTo>
                </a:path>
              </a:pathLst>
            </a:custGeom>
            <a:solidFill>
              <a:srgbClr val="016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1532928" y="6809916"/>
              <a:ext cx="375509" cy="9376"/>
            </a:xfrm>
            <a:custGeom>
              <a:avLst/>
              <a:gdLst/>
              <a:ahLst/>
              <a:cxnLst/>
              <a:rect l="l" t="t" r="r" b="b"/>
              <a:pathLst>
                <a:path w="4005" h="100" extrusionOk="0">
                  <a:moveTo>
                    <a:pt x="0" y="0"/>
                  </a:moveTo>
                  <a:lnTo>
                    <a:pt x="0" y="99"/>
                  </a:lnTo>
                  <a:lnTo>
                    <a:pt x="4004" y="99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1532928" y="6894299"/>
              <a:ext cx="375509" cy="94"/>
            </a:xfrm>
            <a:custGeom>
              <a:avLst/>
              <a:gdLst/>
              <a:ahLst/>
              <a:cxnLst/>
              <a:rect l="l" t="t" r="r" b="b"/>
              <a:pathLst>
                <a:path w="4005" h="1" extrusionOk="0">
                  <a:moveTo>
                    <a:pt x="0" y="0"/>
                  </a:moveTo>
                  <a:lnTo>
                    <a:pt x="4004" y="0"/>
                  </a:lnTo>
                </a:path>
              </a:pathLst>
            </a:custGeom>
            <a:solidFill>
              <a:srgbClr val="016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1532928" y="6889236"/>
              <a:ext cx="375509" cy="9376"/>
            </a:xfrm>
            <a:custGeom>
              <a:avLst/>
              <a:gdLst/>
              <a:ahLst/>
              <a:cxnLst/>
              <a:rect l="l" t="t" r="r" b="b"/>
              <a:pathLst>
                <a:path w="4005" h="100" extrusionOk="0">
                  <a:moveTo>
                    <a:pt x="0" y="1"/>
                  </a:moveTo>
                  <a:lnTo>
                    <a:pt x="0" y="100"/>
                  </a:lnTo>
                  <a:lnTo>
                    <a:pt x="4004" y="10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1532928" y="6973620"/>
              <a:ext cx="375509" cy="94"/>
            </a:xfrm>
            <a:custGeom>
              <a:avLst/>
              <a:gdLst/>
              <a:ahLst/>
              <a:cxnLst/>
              <a:rect l="l" t="t" r="r" b="b"/>
              <a:pathLst>
                <a:path w="4005" h="1" extrusionOk="0">
                  <a:moveTo>
                    <a:pt x="0" y="1"/>
                  </a:moveTo>
                  <a:lnTo>
                    <a:pt x="4004" y="1"/>
                  </a:lnTo>
                </a:path>
              </a:pathLst>
            </a:custGeom>
            <a:solidFill>
              <a:srgbClr val="016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1532928" y="6969307"/>
              <a:ext cx="375509" cy="8719"/>
            </a:xfrm>
            <a:custGeom>
              <a:avLst/>
              <a:gdLst/>
              <a:ahLst/>
              <a:cxnLst/>
              <a:rect l="l" t="t" r="r" b="b"/>
              <a:pathLst>
                <a:path w="4005" h="93" extrusionOk="0">
                  <a:moveTo>
                    <a:pt x="0" y="1"/>
                  </a:moveTo>
                  <a:lnTo>
                    <a:pt x="0" y="92"/>
                  </a:lnTo>
                  <a:lnTo>
                    <a:pt x="4004" y="92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" name="Google Shape;863;p26"/>
          <p:cNvGrpSpPr/>
          <p:nvPr/>
        </p:nvGrpSpPr>
        <p:grpSpPr>
          <a:xfrm>
            <a:off x="405500" y="489188"/>
            <a:ext cx="609254" cy="572681"/>
            <a:chOff x="-3962454" y="-267004"/>
            <a:chExt cx="413839" cy="388997"/>
          </a:xfrm>
        </p:grpSpPr>
        <p:sp>
          <p:nvSpPr>
            <p:cNvPr id="864" name="Google Shape;864;p26"/>
            <p:cNvSpPr/>
            <p:nvPr/>
          </p:nvSpPr>
          <p:spPr>
            <a:xfrm>
              <a:off x="-3962454" y="-267004"/>
              <a:ext cx="383072" cy="190479"/>
            </a:xfrm>
            <a:custGeom>
              <a:avLst/>
              <a:gdLst/>
              <a:ahLst/>
              <a:cxnLst/>
              <a:rect l="l" t="t" r="r" b="b"/>
              <a:pathLst>
                <a:path w="13073" h="6501" extrusionOk="0">
                  <a:moveTo>
                    <a:pt x="12818" y="0"/>
                  </a:moveTo>
                  <a:cubicBezTo>
                    <a:pt x="9570" y="64"/>
                    <a:pt x="6323" y="223"/>
                    <a:pt x="3076" y="509"/>
                  </a:cubicBezTo>
                  <a:cubicBezTo>
                    <a:pt x="2981" y="509"/>
                    <a:pt x="2885" y="605"/>
                    <a:pt x="2885" y="700"/>
                  </a:cubicBezTo>
                  <a:cubicBezTo>
                    <a:pt x="2914" y="2390"/>
                    <a:pt x="2788" y="4053"/>
                    <a:pt x="2484" y="5691"/>
                  </a:cubicBezTo>
                  <a:lnTo>
                    <a:pt x="2484" y="5691"/>
                  </a:lnTo>
                  <a:cubicBezTo>
                    <a:pt x="2330" y="5336"/>
                    <a:pt x="2196" y="4967"/>
                    <a:pt x="2089" y="4584"/>
                  </a:cubicBezTo>
                  <a:cubicBezTo>
                    <a:pt x="1962" y="4043"/>
                    <a:pt x="1866" y="3470"/>
                    <a:pt x="1835" y="2929"/>
                  </a:cubicBezTo>
                  <a:cubicBezTo>
                    <a:pt x="1803" y="2483"/>
                    <a:pt x="1580" y="2069"/>
                    <a:pt x="1198" y="1783"/>
                  </a:cubicBezTo>
                  <a:cubicBezTo>
                    <a:pt x="1055" y="1682"/>
                    <a:pt x="885" y="1634"/>
                    <a:pt x="717" y="1634"/>
                  </a:cubicBezTo>
                  <a:cubicBezTo>
                    <a:pt x="510" y="1634"/>
                    <a:pt x="305" y="1706"/>
                    <a:pt x="147" y="1846"/>
                  </a:cubicBezTo>
                  <a:cubicBezTo>
                    <a:pt x="1" y="1993"/>
                    <a:pt x="117" y="2196"/>
                    <a:pt x="265" y="2196"/>
                  </a:cubicBezTo>
                  <a:cubicBezTo>
                    <a:pt x="310" y="2196"/>
                    <a:pt x="358" y="2177"/>
                    <a:pt x="402" y="2133"/>
                  </a:cubicBezTo>
                  <a:cubicBezTo>
                    <a:pt x="489" y="2064"/>
                    <a:pt x="582" y="2034"/>
                    <a:pt x="676" y="2034"/>
                  </a:cubicBezTo>
                  <a:cubicBezTo>
                    <a:pt x="927" y="2034"/>
                    <a:pt x="1178" y="2243"/>
                    <a:pt x="1293" y="2451"/>
                  </a:cubicBezTo>
                  <a:cubicBezTo>
                    <a:pt x="1421" y="2897"/>
                    <a:pt x="1516" y="3343"/>
                    <a:pt x="1516" y="3788"/>
                  </a:cubicBezTo>
                  <a:cubicBezTo>
                    <a:pt x="1675" y="4712"/>
                    <a:pt x="1962" y="5571"/>
                    <a:pt x="2408" y="6399"/>
                  </a:cubicBezTo>
                  <a:cubicBezTo>
                    <a:pt x="2449" y="6468"/>
                    <a:pt x="2514" y="6501"/>
                    <a:pt x="2577" y="6501"/>
                  </a:cubicBezTo>
                  <a:cubicBezTo>
                    <a:pt x="2660" y="6501"/>
                    <a:pt x="2740" y="6444"/>
                    <a:pt x="2758" y="6335"/>
                  </a:cubicBezTo>
                  <a:cubicBezTo>
                    <a:pt x="3128" y="4545"/>
                    <a:pt x="3319" y="2726"/>
                    <a:pt x="3272" y="876"/>
                  </a:cubicBezTo>
                  <a:lnTo>
                    <a:pt x="3272" y="876"/>
                  </a:lnTo>
                  <a:cubicBezTo>
                    <a:pt x="6454" y="629"/>
                    <a:pt x="9636" y="445"/>
                    <a:pt x="12818" y="414"/>
                  </a:cubicBezTo>
                  <a:cubicBezTo>
                    <a:pt x="13072" y="414"/>
                    <a:pt x="13072" y="0"/>
                    <a:pt x="128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-3806101" y="-199963"/>
              <a:ext cx="76948" cy="87197"/>
            </a:xfrm>
            <a:custGeom>
              <a:avLst/>
              <a:gdLst/>
              <a:ahLst/>
              <a:cxnLst/>
              <a:rect l="l" t="t" r="r" b="b"/>
              <a:pathLst>
                <a:path w="2626" h="2976" extrusionOk="0">
                  <a:moveTo>
                    <a:pt x="1184" y="1"/>
                  </a:moveTo>
                  <a:cubicBezTo>
                    <a:pt x="1161" y="1"/>
                    <a:pt x="1138" y="2"/>
                    <a:pt x="1115" y="4"/>
                  </a:cubicBezTo>
                  <a:cubicBezTo>
                    <a:pt x="764" y="36"/>
                    <a:pt x="414" y="195"/>
                    <a:pt x="128" y="418"/>
                  </a:cubicBezTo>
                  <a:cubicBezTo>
                    <a:pt x="32" y="450"/>
                    <a:pt x="0" y="577"/>
                    <a:pt x="64" y="673"/>
                  </a:cubicBezTo>
                  <a:cubicBezTo>
                    <a:pt x="112" y="744"/>
                    <a:pt x="195" y="780"/>
                    <a:pt x="274" y="780"/>
                  </a:cubicBezTo>
                  <a:cubicBezTo>
                    <a:pt x="301" y="780"/>
                    <a:pt x="327" y="776"/>
                    <a:pt x="351" y="768"/>
                  </a:cubicBezTo>
                  <a:cubicBezTo>
                    <a:pt x="542" y="609"/>
                    <a:pt x="796" y="482"/>
                    <a:pt x="1051" y="418"/>
                  </a:cubicBezTo>
                  <a:cubicBezTo>
                    <a:pt x="1091" y="405"/>
                    <a:pt x="1131" y="398"/>
                    <a:pt x="1169" y="398"/>
                  </a:cubicBezTo>
                  <a:cubicBezTo>
                    <a:pt x="1316" y="398"/>
                    <a:pt x="1446" y="490"/>
                    <a:pt x="1497" y="641"/>
                  </a:cubicBezTo>
                  <a:cubicBezTo>
                    <a:pt x="1528" y="896"/>
                    <a:pt x="1433" y="1118"/>
                    <a:pt x="1242" y="1278"/>
                  </a:cubicBezTo>
                  <a:cubicBezTo>
                    <a:pt x="1019" y="1437"/>
                    <a:pt x="796" y="1596"/>
                    <a:pt x="573" y="1755"/>
                  </a:cubicBezTo>
                  <a:cubicBezTo>
                    <a:pt x="319" y="1914"/>
                    <a:pt x="128" y="2169"/>
                    <a:pt x="32" y="2487"/>
                  </a:cubicBezTo>
                  <a:cubicBezTo>
                    <a:pt x="0" y="2583"/>
                    <a:pt x="32" y="2678"/>
                    <a:pt x="128" y="2710"/>
                  </a:cubicBezTo>
                  <a:cubicBezTo>
                    <a:pt x="517" y="2887"/>
                    <a:pt x="945" y="2975"/>
                    <a:pt x="1380" y="2975"/>
                  </a:cubicBezTo>
                  <a:cubicBezTo>
                    <a:pt x="1728" y="2975"/>
                    <a:pt x="2080" y="2919"/>
                    <a:pt x="2420" y="2806"/>
                  </a:cubicBezTo>
                  <a:cubicBezTo>
                    <a:pt x="2626" y="2747"/>
                    <a:pt x="2560" y="2416"/>
                    <a:pt x="2348" y="2416"/>
                  </a:cubicBezTo>
                  <a:cubicBezTo>
                    <a:pt x="2330" y="2416"/>
                    <a:pt x="2312" y="2419"/>
                    <a:pt x="2292" y="2424"/>
                  </a:cubicBezTo>
                  <a:cubicBezTo>
                    <a:pt x="2006" y="2524"/>
                    <a:pt x="1706" y="2573"/>
                    <a:pt x="1406" y="2573"/>
                  </a:cubicBezTo>
                  <a:cubicBezTo>
                    <a:pt x="1097" y="2573"/>
                    <a:pt x="788" y="2521"/>
                    <a:pt x="489" y="2422"/>
                  </a:cubicBezTo>
                  <a:lnTo>
                    <a:pt x="489" y="2422"/>
                  </a:lnTo>
                  <a:cubicBezTo>
                    <a:pt x="594" y="2236"/>
                    <a:pt x="749" y="2078"/>
                    <a:pt x="924" y="1978"/>
                  </a:cubicBezTo>
                  <a:cubicBezTo>
                    <a:pt x="1210" y="1819"/>
                    <a:pt x="1465" y="1596"/>
                    <a:pt x="1688" y="1341"/>
                  </a:cubicBezTo>
                  <a:cubicBezTo>
                    <a:pt x="1910" y="1087"/>
                    <a:pt x="1974" y="736"/>
                    <a:pt x="1847" y="450"/>
                  </a:cubicBezTo>
                  <a:cubicBezTo>
                    <a:pt x="1729" y="184"/>
                    <a:pt x="1474" y="1"/>
                    <a:pt x="1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6"/>
            <p:cNvSpPr/>
            <p:nvPr/>
          </p:nvSpPr>
          <p:spPr>
            <a:xfrm>
              <a:off x="-3698828" y="-133391"/>
              <a:ext cx="11223" cy="16584"/>
            </a:xfrm>
            <a:custGeom>
              <a:avLst/>
              <a:gdLst/>
              <a:ahLst/>
              <a:cxnLst/>
              <a:rect l="l" t="t" r="r" b="b"/>
              <a:pathLst>
                <a:path w="383" h="566" extrusionOk="0">
                  <a:moveTo>
                    <a:pt x="223" y="0"/>
                  </a:moveTo>
                  <a:cubicBezTo>
                    <a:pt x="215" y="0"/>
                    <a:pt x="207" y="8"/>
                    <a:pt x="191" y="24"/>
                  </a:cubicBezTo>
                  <a:lnTo>
                    <a:pt x="128" y="24"/>
                  </a:lnTo>
                  <a:cubicBezTo>
                    <a:pt x="96" y="24"/>
                    <a:pt x="64" y="24"/>
                    <a:pt x="32" y="56"/>
                  </a:cubicBezTo>
                  <a:lnTo>
                    <a:pt x="0" y="88"/>
                  </a:lnTo>
                  <a:cubicBezTo>
                    <a:pt x="0" y="120"/>
                    <a:pt x="0" y="152"/>
                    <a:pt x="0" y="215"/>
                  </a:cubicBezTo>
                  <a:lnTo>
                    <a:pt x="0" y="374"/>
                  </a:lnTo>
                  <a:cubicBezTo>
                    <a:pt x="0" y="406"/>
                    <a:pt x="0" y="406"/>
                    <a:pt x="0" y="438"/>
                  </a:cubicBezTo>
                  <a:cubicBezTo>
                    <a:pt x="0" y="470"/>
                    <a:pt x="32" y="502"/>
                    <a:pt x="32" y="502"/>
                  </a:cubicBezTo>
                  <a:cubicBezTo>
                    <a:pt x="64" y="534"/>
                    <a:pt x="96" y="534"/>
                    <a:pt x="128" y="565"/>
                  </a:cubicBezTo>
                  <a:lnTo>
                    <a:pt x="223" y="565"/>
                  </a:lnTo>
                  <a:cubicBezTo>
                    <a:pt x="287" y="534"/>
                    <a:pt x="319" y="534"/>
                    <a:pt x="319" y="502"/>
                  </a:cubicBezTo>
                  <a:lnTo>
                    <a:pt x="351" y="470"/>
                  </a:lnTo>
                  <a:cubicBezTo>
                    <a:pt x="382" y="438"/>
                    <a:pt x="382" y="406"/>
                    <a:pt x="382" y="374"/>
                  </a:cubicBezTo>
                  <a:lnTo>
                    <a:pt x="382" y="183"/>
                  </a:lnTo>
                  <a:cubicBezTo>
                    <a:pt x="382" y="152"/>
                    <a:pt x="382" y="152"/>
                    <a:pt x="351" y="120"/>
                  </a:cubicBezTo>
                  <a:cubicBezTo>
                    <a:pt x="351" y="88"/>
                    <a:pt x="351" y="56"/>
                    <a:pt x="319" y="56"/>
                  </a:cubicBezTo>
                  <a:cubicBezTo>
                    <a:pt x="319" y="24"/>
                    <a:pt x="287" y="24"/>
                    <a:pt x="255" y="24"/>
                  </a:cubicBezTo>
                  <a:cubicBezTo>
                    <a:pt x="239" y="8"/>
                    <a:pt x="231" y="0"/>
                    <a:pt x="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6"/>
            <p:cNvSpPr/>
            <p:nvPr/>
          </p:nvSpPr>
          <p:spPr>
            <a:xfrm>
              <a:off x="-3647521" y="-206351"/>
              <a:ext cx="57872" cy="100645"/>
            </a:xfrm>
            <a:custGeom>
              <a:avLst/>
              <a:gdLst/>
              <a:ahLst/>
              <a:cxnLst/>
              <a:rect l="l" t="t" r="r" b="b"/>
              <a:pathLst>
                <a:path w="1975" h="3435" extrusionOk="0">
                  <a:moveTo>
                    <a:pt x="1016" y="385"/>
                  </a:moveTo>
                  <a:cubicBezTo>
                    <a:pt x="1286" y="385"/>
                    <a:pt x="1592" y="708"/>
                    <a:pt x="1592" y="954"/>
                  </a:cubicBezTo>
                  <a:cubicBezTo>
                    <a:pt x="1570" y="1326"/>
                    <a:pt x="1248" y="1547"/>
                    <a:pt x="904" y="1640"/>
                  </a:cubicBezTo>
                  <a:lnTo>
                    <a:pt x="904" y="1640"/>
                  </a:lnTo>
                  <a:cubicBezTo>
                    <a:pt x="857" y="1633"/>
                    <a:pt x="809" y="1630"/>
                    <a:pt x="761" y="1630"/>
                  </a:cubicBezTo>
                  <a:cubicBezTo>
                    <a:pt x="685" y="1630"/>
                    <a:pt x="608" y="1638"/>
                    <a:pt x="534" y="1655"/>
                  </a:cubicBezTo>
                  <a:lnTo>
                    <a:pt x="534" y="1655"/>
                  </a:lnTo>
                  <a:cubicBezTo>
                    <a:pt x="587" y="1274"/>
                    <a:pt x="652" y="903"/>
                    <a:pt x="717" y="533"/>
                  </a:cubicBezTo>
                  <a:lnTo>
                    <a:pt x="717" y="533"/>
                  </a:lnTo>
                  <a:cubicBezTo>
                    <a:pt x="745" y="524"/>
                    <a:pt x="772" y="506"/>
                    <a:pt x="796" y="477"/>
                  </a:cubicBezTo>
                  <a:cubicBezTo>
                    <a:pt x="861" y="412"/>
                    <a:pt x="937" y="385"/>
                    <a:pt x="1016" y="385"/>
                  </a:cubicBezTo>
                  <a:close/>
                  <a:moveTo>
                    <a:pt x="973" y="2043"/>
                  </a:moveTo>
                  <a:lnTo>
                    <a:pt x="973" y="2043"/>
                  </a:lnTo>
                  <a:cubicBezTo>
                    <a:pt x="1148" y="2091"/>
                    <a:pt x="1298" y="2209"/>
                    <a:pt x="1369" y="2387"/>
                  </a:cubicBezTo>
                  <a:cubicBezTo>
                    <a:pt x="1460" y="2721"/>
                    <a:pt x="1233" y="3026"/>
                    <a:pt x="880" y="3026"/>
                  </a:cubicBezTo>
                  <a:cubicBezTo>
                    <a:pt x="863" y="3026"/>
                    <a:pt x="846" y="3025"/>
                    <a:pt x="828" y="3024"/>
                  </a:cubicBezTo>
                  <a:cubicBezTo>
                    <a:pt x="447" y="2928"/>
                    <a:pt x="478" y="2390"/>
                    <a:pt x="478" y="2103"/>
                  </a:cubicBezTo>
                  <a:lnTo>
                    <a:pt x="478" y="2103"/>
                  </a:lnTo>
                  <a:cubicBezTo>
                    <a:pt x="506" y="2104"/>
                    <a:pt x="534" y="2105"/>
                    <a:pt x="562" y="2105"/>
                  </a:cubicBezTo>
                  <a:cubicBezTo>
                    <a:pt x="704" y="2105"/>
                    <a:pt x="841" y="2084"/>
                    <a:pt x="973" y="2043"/>
                  </a:cubicBezTo>
                  <a:close/>
                  <a:moveTo>
                    <a:pt x="1029" y="0"/>
                  </a:moveTo>
                  <a:cubicBezTo>
                    <a:pt x="863" y="0"/>
                    <a:pt x="696" y="56"/>
                    <a:pt x="550" y="184"/>
                  </a:cubicBezTo>
                  <a:lnTo>
                    <a:pt x="550" y="184"/>
                  </a:lnTo>
                  <a:cubicBezTo>
                    <a:pt x="540" y="183"/>
                    <a:pt x="530" y="182"/>
                    <a:pt x="520" y="182"/>
                  </a:cubicBezTo>
                  <a:cubicBezTo>
                    <a:pt x="437" y="182"/>
                    <a:pt x="350" y="239"/>
                    <a:pt x="350" y="318"/>
                  </a:cubicBezTo>
                  <a:lnTo>
                    <a:pt x="319" y="318"/>
                  </a:lnTo>
                  <a:cubicBezTo>
                    <a:pt x="223" y="891"/>
                    <a:pt x="128" y="1464"/>
                    <a:pt x="64" y="2037"/>
                  </a:cubicBezTo>
                  <a:cubicBezTo>
                    <a:pt x="0" y="2451"/>
                    <a:pt x="128" y="2896"/>
                    <a:pt x="382" y="3215"/>
                  </a:cubicBezTo>
                  <a:cubicBezTo>
                    <a:pt x="545" y="3362"/>
                    <a:pt x="742" y="3435"/>
                    <a:pt x="935" y="3435"/>
                  </a:cubicBezTo>
                  <a:cubicBezTo>
                    <a:pt x="1157" y="3435"/>
                    <a:pt x="1375" y="3339"/>
                    <a:pt x="1528" y="3151"/>
                  </a:cubicBezTo>
                  <a:cubicBezTo>
                    <a:pt x="1847" y="2833"/>
                    <a:pt x="1879" y="2355"/>
                    <a:pt x="1592" y="2005"/>
                  </a:cubicBezTo>
                  <a:cubicBezTo>
                    <a:pt x="1536" y="1943"/>
                    <a:pt x="1474" y="1889"/>
                    <a:pt x="1408" y="1841"/>
                  </a:cubicBezTo>
                  <a:lnTo>
                    <a:pt x="1408" y="1841"/>
                  </a:lnTo>
                  <a:cubicBezTo>
                    <a:pt x="1438" y="1822"/>
                    <a:pt x="1467" y="1803"/>
                    <a:pt x="1497" y="1782"/>
                  </a:cubicBezTo>
                  <a:cubicBezTo>
                    <a:pt x="1815" y="1591"/>
                    <a:pt x="1974" y="1241"/>
                    <a:pt x="1974" y="859"/>
                  </a:cubicBezTo>
                  <a:cubicBezTo>
                    <a:pt x="1929" y="405"/>
                    <a:pt x="1480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6"/>
            <p:cNvSpPr/>
            <p:nvPr/>
          </p:nvSpPr>
          <p:spPr>
            <a:xfrm>
              <a:off x="-3952550" y="-66527"/>
              <a:ext cx="403935" cy="23733"/>
            </a:xfrm>
            <a:custGeom>
              <a:avLst/>
              <a:gdLst/>
              <a:ahLst/>
              <a:cxnLst/>
              <a:rect l="l" t="t" r="r" b="b"/>
              <a:pathLst>
                <a:path w="13785" h="810" extrusionOk="0">
                  <a:moveTo>
                    <a:pt x="13557" y="1"/>
                  </a:moveTo>
                  <a:cubicBezTo>
                    <a:pt x="13549" y="1"/>
                    <a:pt x="13540" y="1"/>
                    <a:pt x="13530" y="3"/>
                  </a:cubicBezTo>
                  <a:cubicBezTo>
                    <a:pt x="10432" y="289"/>
                    <a:pt x="7335" y="421"/>
                    <a:pt x="4214" y="421"/>
                  </a:cubicBezTo>
                  <a:cubicBezTo>
                    <a:pt x="3871" y="421"/>
                    <a:pt x="3527" y="420"/>
                    <a:pt x="3184" y="416"/>
                  </a:cubicBezTo>
                  <a:cubicBezTo>
                    <a:pt x="2197" y="416"/>
                    <a:pt x="1242" y="385"/>
                    <a:pt x="255" y="353"/>
                  </a:cubicBezTo>
                  <a:cubicBezTo>
                    <a:pt x="0" y="353"/>
                    <a:pt x="0" y="735"/>
                    <a:pt x="255" y="735"/>
                  </a:cubicBezTo>
                  <a:cubicBezTo>
                    <a:pt x="1591" y="784"/>
                    <a:pt x="2923" y="809"/>
                    <a:pt x="4252" y="809"/>
                  </a:cubicBezTo>
                  <a:cubicBezTo>
                    <a:pt x="6373" y="809"/>
                    <a:pt x="8487" y="744"/>
                    <a:pt x="10601" y="607"/>
                  </a:cubicBezTo>
                  <a:cubicBezTo>
                    <a:pt x="11588" y="576"/>
                    <a:pt x="12543" y="480"/>
                    <a:pt x="13530" y="416"/>
                  </a:cubicBezTo>
                  <a:cubicBezTo>
                    <a:pt x="13775" y="386"/>
                    <a:pt x="13784" y="1"/>
                    <a:pt x="135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6"/>
            <p:cNvSpPr/>
            <p:nvPr/>
          </p:nvSpPr>
          <p:spPr>
            <a:xfrm>
              <a:off x="-3939862" y="3591"/>
              <a:ext cx="76890" cy="105099"/>
            </a:xfrm>
            <a:custGeom>
              <a:avLst/>
              <a:gdLst/>
              <a:ahLst/>
              <a:cxnLst/>
              <a:rect l="l" t="t" r="r" b="b"/>
              <a:pathLst>
                <a:path w="2624" h="3587" extrusionOk="0">
                  <a:moveTo>
                    <a:pt x="1427" y="1"/>
                  </a:moveTo>
                  <a:cubicBezTo>
                    <a:pt x="1236" y="1"/>
                    <a:pt x="1045" y="83"/>
                    <a:pt x="904" y="252"/>
                  </a:cubicBezTo>
                  <a:cubicBezTo>
                    <a:pt x="796" y="404"/>
                    <a:pt x="925" y="556"/>
                    <a:pt x="1068" y="556"/>
                  </a:cubicBezTo>
                  <a:cubicBezTo>
                    <a:pt x="1134" y="556"/>
                    <a:pt x="1204" y="524"/>
                    <a:pt x="1255" y="443"/>
                  </a:cubicBezTo>
                  <a:cubicBezTo>
                    <a:pt x="1298" y="400"/>
                    <a:pt x="1354" y="383"/>
                    <a:pt x="1411" y="383"/>
                  </a:cubicBezTo>
                  <a:cubicBezTo>
                    <a:pt x="1481" y="383"/>
                    <a:pt x="1552" y="408"/>
                    <a:pt x="1605" y="443"/>
                  </a:cubicBezTo>
                  <a:cubicBezTo>
                    <a:pt x="1732" y="507"/>
                    <a:pt x="1828" y="666"/>
                    <a:pt x="1796" y="857"/>
                  </a:cubicBezTo>
                  <a:cubicBezTo>
                    <a:pt x="1732" y="1080"/>
                    <a:pt x="1573" y="1271"/>
                    <a:pt x="1382" y="1398"/>
                  </a:cubicBezTo>
                  <a:cubicBezTo>
                    <a:pt x="1286" y="1462"/>
                    <a:pt x="1223" y="1525"/>
                    <a:pt x="1223" y="1653"/>
                  </a:cubicBezTo>
                  <a:cubicBezTo>
                    <a:pt x="1223" y="1748"/>
                    <a:pt x="1255" y="1844"/>
                    <a:pt x="1350" y="1907"/>
                  </a:cubicBezTo>
                  <a:cubicBezTo>
                    <a:pt x="1573" y="2098"/>
                    <a:pt x="2019" y="1971"/>
                    <a:pt x="2146" y="2257"/>
                  </a:cubicBezTo>
                  <a:cubicBezTo>
                    <a:pt x="2241" y="2544"/>
                    <a:pt x="2146" y="2830"/>
                    <a:pt x="1923" y="3021"/>
                  </a:cubicBezTo>
                  <a:cubicBezTo>
                    <a:pt x="1769" y="3140"/>
                    <a:pt x="1576" y="3183"/>
                    <a:pt x="1370" y="3183"/>
                  </a:cubicBezTo>
                  <a:cubicBezTo>
                    <a:pt x="1020" y="3183"/>
                    <a:pt x="632" y="3058"/>
                    <a:pt x="331" y="2958"/>
                  </a:cubicBezTo>
                  <a:cubicBezTo>
                    <a:pt x="314" y="2953"/>
                    <a:pt x="298" y="2951"/>
                    <a:pt x="282" y="2951"/>
                  </a:cubicBezTo>
                  <a:cubicBezTo>
                    <a:pt x="91" y="2951"/>
                    <a:pt x="1" y="3283"/>
                    <a:pt x="236" y="3372"/>
                  </a:cubicBezTo>
                  <a:cubicBezTo>
                    <a:pt x="594" y="3515"/>
                    <a:pt x="970" y="3587"/>
                    <a:pt x="1351" y="3587"/>
                  </a:cubicBezTo>
                  <a:cubicBezTo>
                    <a:pt x="1477" y="3587"/>
                    <a:pt x="1605" y="3579"/>
                    <a:pt x="1732" y="3563"/>
                  </a:cubicBezTo>
                  <a:cubicBezTo>
                    <a:pt x="2082" y="3467"/>
                    <a:pt x="2401" y="3212"/>
                    <a:pt x="2528" y="2830"/>
                  </a:cubicBezTo>
                  <a:cubicBezTo>
                    <a:pt x="2623" y="2544"/>
                    <a:pt x="2592" y="2194"/>
                    <a:pt x="2401" y="1939"/>
                  </a:cubicBezTo>
                  <a:cubicBezTo>
                    <a:pt x="2273" y="1812"/>
                    <a:pt x="2146" y="1716"/>
                    <a:pt x="1987" y="1716"/>
                  </a:cubicBezTo>
                  <a:cubicBezTo>
                    <a:pt x="1891" y="1716"/>
                    <a:pt x="1796" y="1684"/>
                    <a:pt x="1732" y="1653"/>
                  </a:cubicBezTo>
                  <a:cubicBezTo>
                    <a:pt x="1723" y="1653"/>
                    <a:pt x="1715" y="1652"/>
                    <a:pt x="1707" y="1651"/>
                  </a:cubicBezTo>
                  <a:lnTo>
                    <a:pt x="1707" y="1651"/>
                  </a:lnTo>
                  <a:cubicBezTo>
                    <a:pt x="2070" y="1314"/>
                    <a:pt x="2348" y="812"/>
                    <a:pt x="2050" y="379"/>
                  </a:cubicBezTo>
                  <a:cubicBezTo>
                    <a:pt x="1908" y="131"/>
                    <a:pt x="1668" y="1"/>
                    <a:pt x="1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-3810760" y="26826"/>
              <a:ext cx="13069" cy="95166"/>
            </a:xfrm>
            <a:custGeom>
              <a:avLst/>
              <a:gdLst/>
              <a:ahLst/>
              <a:cxnLst/>
              <a:rect l="l" t="t" r="r" b="b"/>
              <a:pathLst>
                <a:path w="446" h="3248" extrusionOk="0">
                  <a:moveTo>
                    <a:pt x="239" y="0"/>
                  </a:moveTo>
                  <a:cubicBezTo>
                    <a:pt x="135" y="0"/>
                    <a:pt x="32" y="64"/>
                    <a:pt x="32" y="191"/>
                  </a:cubicBezTo>
                  <a:cubicBezTo>
                    <a:pt x="32" y="1146"/>
                    <a:pt x="0" y="2101"/>
                    <a:pt x="0" y="3056"/>
                  </a:cubicBezTo>
                  <a:cubicBezTo>
                    <a:pt x="0" y="3184"/>
                    <a:pt x="96" y="3247"/>
                    <a:pt x="191" y="3247"/>
                  </a:cubicBezTo>
                  <a:cubicBezTo>
                    <a:pt x="287" y="3247"/>
                    <a:pt x="382" y="3184"/>
                    <a:pt x="382" y="3056"/>
                  </a:cubicBezTo>
                  <a:cubicBezTo>
                    <a:pt x="382" y="2101"/>
                    <a:pt x="414" y="1146"/>
                    <a:pt x="446" y="191"/>
                  </a:cubicBezTo>
                  <a:cubicBezTo>
                    <a:pt x="446" y="64"/>
                    <a:pt x="342" y="0"/>
                    <a:pt x="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-3842845" y="69518"/>
              <a:ext cx="85622" cy="17053"/>
            </a:xfrm>
            <a:custGeom>
              <a:avLst/>
              <a:gdLst/>
              <a:ahLst/>
              <a:cxnLst/>
              <a:rect l="l" t="t" r="r" b="b"/>
              <a:pathLst>
                <a:path w="2922" h="582" extrusionOk="0">
                  <a:moveTo>
                    <a:pt x="2612" y="1"/>
                  </a:moveTo>
                  <a:cubicBezTo>
                    <a:pt x="2595" y="1"/>
                    <a:pt x="2578" y="3"/>
                    <a:pt x="2560" y="7"/>
                  </a:cubicBezTo>
                  <a:cubicBezTo>
                    <a:pt x="2144" y="116"/>
                    <a:pt x="1718" y="173"/>
                    <a:pt x="1293" y="173"/>
                  </a:cubicBezTo>
                  <a:cubicBezTo>
                    <a:pt x="970" y="173"/>
                    <a:pt x="648" y="140"/>
                    <a:pt x="331" y="71"/>
                  </a:cubicBezTo>
                  <a:cubicBezTo>
                    <a:pt x="312" y="66"/>
                    <a:pt x="293" y="64"/>
                    <a:pt x="276" y="64"/>
                  </a:cubicBezTo>
                  <a:cubicBezTo>
                    <a:pt x="64" y="64"/>
                    <a:pt x="0" y="394"/>
                    <a:pt x="236" y="453"/>
                  </a:cubicBezTo>
                  <a:cubicBezTo>
                    <a:pt x="601" y="541"/>
                    <a:pt x="972" y="581"/>
                    <a:pt x="1345" y="581"/>
                  </a:cubicBezTo>
                  <a:cubicBezTo>
                    <a:pt x="1784" y="581"/>
                    <a:pt x="2224" y="525"/>
                    <a:pt x="2655" y="421"/>
                  </a:cubicBezTo>
                  <a:cubicBezTo>
                    <a:pt x="2921" y="362"/>
                    <a:pt x="2830" y="1"/>
                    <a:pt x="2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6"/>
            <p:cNvSpPr/>
            <p:nvPr/>
          </p:nvSpPr>
          <p:spPr>
            <a:xfrm>
              <a:off x="-3718431" y="18417"/>
              <a:ext cx="15911" cy="12160"/>
            </a:xfrm>
            <a:custGeom>
              <a:avLst/>
              <a:gdLst/>
              <a:ahLst/>
              <a:cxnLst/>
              <a:rect l="l" t="t" r="r" b="b"/>
              <a:pathLst>
                <a:path w="543" h="415" extrusionOk="0">
                  <a:moveTo>
                    <a:pt x="287" y="1"/>
                  </a:moveTo>
                  <a:cubicBezTo>
                    <a:pt x="1" y="1"/>
                    <a:pt x="1" y="414"/>
                    <a:pt x="287" y="414"/>
                  </a:cubicBezTo>
                  <a:cubicBezTo>
                    <a:pt x="542" y="414"/>
                    <a:pt x="54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6"/>
            <p:cNvSpPr/>
            <p:nvPr/>
          </p:nvSpPr>
          <p:spPr>
            <a:xfrm>
              <a:off x="-3720511" y="12264"/>
              <a:ext cx="81109" cy="93994"/>
            </a:xfrm>
            <a:custGeom>
              <a:avLst/>
              <a:gdLst/>
              <a:ahLst/>
              <a:cxnLst/>
              <a:rect l="l" t="t" r="r" b="b"/>
              <a:pathLst>
                <a:path w="2768" h="3208" extrusionOk="0">
                  <a:moveTo>
                    <a:pt x="899" y="0"/>
                  </a:moveTo>
                  <a:cubicBezTo>
                    <a:pt x="846" y="0"/>
                    <a:pt x="792" y="6"/>
                    <a:pt x="740" y="19"/>
                  </a:cubicBezTo>
                  <a:cubicBezTo>
                    <a:pt x="422" y="19"/>
                    <a:pt x="136" y="242"/>
                    <a:pt x="40" y="529"/>
                  </a:cubicBezTo>
                  <a:cubicBezTo>
                    <a:pt x="1" y="686"/>
                    <a:pt x="132" y="795"/>
                    <a:pt x="252" y="795"/>
                  </a:cubicBezTo>
                  <a:cubicBezTo>
                    <a:pt x="327" y="795"/>
                    <a:pt x="398" y="753"/>
                    <a:pt x="422" y="656"/>
                  </a:cubicBezTo>
                  <a:cubicBezTo>
                    <a:pt x="505" y="489"/>
                    <a:pt x="662" y="395"/>
                    <a:pt x="827" y="395"/>
                  </a:cubicBezTo>
                  <a:cubicBezTo>
                    <a:pt x="851" y="395"/>
                    <a:pt x="875" y="397"/>
                    <a:pt x="900" y="402"/>
                  </a:cubicBezTo>
                  <a:cubicBezTo>
                    <a:pt x="1154" y="465"/>
                    <a:pt x="1345" y="656"/>
                    <a:pt x="1377" y="911"/>
                  </a:cubicBezTo>
                  <a:cubicBezTo>
                    <a:pt x="1473" y="1643"/>
                    <a:pt x="804" y="2121"/>
                    <a:pt x="263" y="2471"/>
                  </a:cubicBezTo>
                  <a:cubicBezTo>
                    <a:pt x="136" y="2566"/>
                    <a:pt x="136" y="2725"/>
                    <a:pt x="263" y="2821"/>
                  </a:cubicBezTo>
                  <a:cubicBezTo>
                    <a:pt x="762" y="3071"/>
                    <a:pt x="1310" y="3207"/>
                    <a:pt x="1861" y="3207"/>
                  </a:cubicBezTo>
                  <a:cubicBezTo>
                    <a:pt x="2082" y="3207"/>
                    <a:pt x="2304" y="3185"/>
                    <a:pt x="2523" y="3139"/>
                  </a:cubicBezTo>
                  <a:cubicBezTo>
                    <a:pt x="2768" y="3078"/>
                    <a:pt x="2689" y="2724"/>
                    <a:pt x="2457" y="2724"/>
                  </a:cubicBezTo>
                  <a:cubicBezTo>
                    <a:pt x="2448" y="2724"/>
                    <a:pt x="2438" y="2724"/>
                    <a:pt x="2428" y="2725"/>
                  </a:cubicBezTo>
                  <a:cubicBezTo>
                    <a:pt x="2214" y="2776"/>
                    <a:pt x="1998" y="2801"/>
                    <a:pt x="1784" y="2801"/>
                  </a:cubicBezTo>
                  <a:cubicBezTo>
                    <a:pt x="1428" y="2801"/>
                    <a:pt x="1078" y="2733"/>
                    <a:pt x="757" y="2601"/>
                  </a:cubicBezTo>
                  <a:lnTo>
                    <a:pt x="757" y="2601"/>
                  </a:lnTo>
                  <a:cubicBezTo>
                    <a:pt x="1237" y="2250"/>
                    <a:pt x="1679" y="1809"/>
                    <a:pt x="1759" y="1166"/>
                  </a:cubicBezTo>
                  <a:cubicBezTo>
                    <a:pt x="1823" y="847"/>
                    <a:pt x="1695" y="497"/>
                    <a:pt x="1473" y="274"/>
                  </a:cubicBezTo>
                  <a:cubicBezTo>
                    <a:pt x="1321" y="97"/>
                    <a:pt x="1108" y="0"/>
                    <a:pt x="8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6"/>
            <p:cNvSpPr/>
            <p:nvPr/>
          </p:nvSpPr>
          <p:spPr>
            <a:xfrm>
              <a:off x="-3627948" y="-9331"/>
              <a:ext cx="12161" cy="61120"/>
            </a:xfrm>
            <a:custGeom>
              <a:avLst/>
              <a:gdLst/>
              <a:ahLst/>
              <a:cxnLst/>
              <a:rect l="l" t="t" r="r" b="b"/>
              <a:pathLst>
                <a:path w="415" h="2086" extrusionOk="0">
                  <a:moveTo>
                    <a:pt x="224" y="0"/>
                  </a:moveTo>
                  <a:cubicBezTo>
                    <a:pt x="128" y="0"/>
                    <a:pt x="33" y="72"/>
                    <a:pt x="33" y="215"/>
                  </a:cubicBezTo>
                  <a:cubicBezTo>
                    <a:pt x="33" y="756"/>
                    <a:pt x="1" y="1330"/>
                    <a:pt x="1" y="1871"/>
                  </a:cubicBezTo>
                  <a:cubicBezTo>
                    <a:pt x="1" y="2014"/>
                    <a:pt x="96" y="2086"/>
                    <a:pt x="192" y="2086"/>
                  </a:cubicBezTo>
                  <a:cubicBezTo>
                    <a:pt x="287" y="2086"/>
                    <a:pt x="383" y="2014"/>
                    <a:pt x="383" y="1871"/>
                  </a:cubicBezTo>
                  <a:cubicBezTo>
                    <a:pt x="383" y="1330"/>
                    <a:pt x="415" y="756"/>
                    <a:pt x="415" y="215"/>
                  </a:cubicBezTo>
                  <a:cubicBezTo>
                    <a:pt x="415" y="72"/>
                    <a:pt x="319" y="0"/>
                    <a:pt x="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-3647521" y="17479"/>
              <a:ext cx="67191" cy="14035"/>
            </a:xfrm>
            <a:custGeom>
              <a:avLst/>
              <a:gdLst/>
              <a:ahLst/>
              <a:cxnLst/>
              <a:rect l="l" t="t" r="r" b="b"/>
              <a:pathLst>
                <a:path w="2293" h="479" extrusionOk="0">
                  <a:moveTo>
                    <a:pt x="191" y="1"/>
                  </a:moveTo>
                  <a:cubicBezTo>
                    <a:pt x="96" y="1"/>
                    <a:pt x="0" y="96"/>
                    <a:pt x="0" y="192"/>
                  </a:cubicBezTo>
                  <a:cubicBezTo>
                    <a:pt x="0" y="319"/>
                    <a:pt x="96" y="383"/>
                    <a:pt x="191" y="383"/>
                  </a:cubicBezTo>
                  <a:lnTo>
                    <a:pt x="2038" y="478"/>
                  </a:lnTo>
                  <a:cubicBezTo>
                    <a:pt x="2292" y="478"/>
                    <a:pt x="2292" y="96"/>
                    <a:pt x="2038" y="96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26"/>
          <p:cNvGrpSpPr/>
          <p:nvPr/>
        </p:nvGrpSpPr>
        <p:grpSpPr>
          <a:xfrm>
            <a:off x="8381234" y="1613830"/>
            <a:ext cx="443643" cy="477241"/>
            <a:chOff x="-4339013" y="-261299"/>
            <a:chExt cx="224040" cy="240994"/>
          </a:xfrm>
        </p:grpSpPr>
        <p:sp>
          <p:nvSpPr>
            <p:cNvPr id="877" name="Google Shape;877;p26"/>
            <p:cNvSpPr/>
            <p:nvPr/>
          </p:nvSpPr>
          <p:spPr>
            <a:xfrm>
              <a:off x="-4316693" y="-261299"/>
              <a:ext cx="140060" cy="92126"/>
            </a:xfrm>
            <a:custGeom>
              <a:avLst/>
              <a:gdLst/>
              <a:ahLst/>
              <a:cxnLst/>
              <a:rect l="l" t="t" r="r" b="b"/>
              <a:pathLst>
                <a:path w="8459" h="5564" extrusionOk="0">
                  <a:moveTo>
                    <a:pt x="3857" y="0"/>
                  </a:moveTo>
                  <a:cubicBezTo>
                    <a:pt x="3755" y="0"/>
                    <a:pt x="3683" y="87"/>
                    <a:pt x="3683" y="197"/>
                  </a:cubicBezTo>
                  <a:cubicBezTo>
                    <a:pt x="3574" y="1667"/>
                    <a:pt x="3442" y="3138"/>
                    <a:pt x="3326" y="4608"/>
                  </a:cubicBezTo>
                  <a:lnTo>
                    <a:pt x="3326" y="4608"/>
                  </a:lnTo>
                  <a:cubicBezTo>
                    <a:pt x="2955" y="3763"/>
                    <a:pt x="2740" y="2856"/>
                    <a:pt x="2664" y="1948"/>
                  </a:cubicBezTo>
                  <a:cubicBezTo>
                    <a:pt x="2664" y="1810"/>
                    <a:pt x="2568" y="1719"/>
                    <a:pt x="2459" y="1719"/>
                  </a:cubicBezTo>
                  <a:cubicBezTo>
                    <a:pt x="2442" y="1719"/>
                    <a:pt x="2426" y="1721"/>
                    <a:pt x="2409" y="1725"/>
                  </a:cubicBezTo>
                  <a:cubicBezTo>
                    <a:pt x="2075" y="1805"/>
                    <a:pt x="1725" y="1845"/>
                    <a:pt x="1375" y="1845"/>
                  </a:cubicBezTo>
                  <a:cubicBezTo>
                    <a:pt x="1025" y="1845"/>
                    <a:pt x="674" y="1805"/>
                    <a:pt x="340" y="1725"/>
                  </a:cubicBezTo>
                  <a:cubicBezTo>
                    <a:pt x="330" y="1724"/>
                    <a:pt x="320" y="1723"/>
                    <a:pt x="311" y="1723"/>
                  </a:cubicBezTo>
                  <a:cubicBezTo>
                    <a:pt x="78" y="1723"/>
                    <a:pt x="0" y="2078"/>
                    <a:pt x="245" y="2139"/>
                  </a:cubicBezTo>
                  <a:cubicBezTo>
                    <a:pt x="611" y="2219"/>
                    <a:pt x="993" y="2259"/>
                    <a:pt x="1375" y="2259"/>
                  </a:cubicBezTo>
                  <a:cubicBezTo>
                    <a:pt x="1676" y="2259"/>
                    <a:pt x="1978" y="2234"/>
                    <a:pt x="2272" y="2184"/>
                  </a:cubicBezTo>
                  <a:lnTo>
                    <a:pt x="2272" y="2184"/>
                  </a:lnTo>
                  <a:cubicBezTo>
                    <a:pt x="2391" y="3339"/>
                    <a:pt x="2734" y="4436"/>
                    <a:pt x="3301" y="5450"/>
                  </a:cubicBezTo>
                  <a:cubicBezTo>
                    <a:pt x="3340" y="5528"/>
                    <a:pt x="3405" y="5563"/>
                    <a:pt x="3468" y="5563"/>
                  </a:cubicBezTo>
                  <a:cubicBezTo>
                    <a:pt x="3561" y="5563"/>
                    <a:pt x="3651" y="5487"/>
                    <a:pt x="3651" y="5354"/>
                  </a:cubicBezTo>
                  <a:cubicBezTo>
                    <a:pt x="3803" y="3716"/>
                    <a:pt x="3926" y="2106"/>
                    <a:pt x="4047" y="470"/>
                  </a:cubicBezTo>
                  <a:lnTo>
                    <a:pt x="4047" y="470"/>
                  </a:lnTo>
                  <a:cubicBezTo>
                    <a:pt x="4794" y="619"/>
                    <a:pt x="5556" y="691"/>
                    <a:pt x="6321" y="691"/>
                  </a:cubicBezTo>
                  <a:cubicBezTo>
                    <a:pt x="6950" y="691"/>
                    <a:pt x="7579" y="642"/>
                    <a:pt x="8203" y="547"/>
                  </a:cubicBezTo>
                  <a:cubicBezTo>
                    <a:pt x="8458" y="516"/>
                    <a:pt x="8331" y="134"/>
                    <a:pt x="8076" y="134"/>
                  </a:cubicBezTo>
                  <a:cubicBezTo>
                    <a:pt x="7493" y="229"/>
                    <a:pt x="6898" y="277"/>
                    <a:pt x="6301" y="277"/>
                  </a:cubicBezTo>
                  <a:cubicBezTo>
                    <a:pt x="5498" y="277"/>
                    <a:pt x="4691" y="189"/>
                    <a:pt x="3906" y="6"/>
                  </a:cubicBezTo>
                  <a:cubicBezTo>
                    <a:pt x="3889" y="2"/>
                    <a:pt x="3873" y="0"/>
                    <a:pt x="3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6"/>
            <p:cNvSpPr/>
            <p:nvPr/>
          </p:nvSpPr>
          <p:spPr>
            <a:xfrm>
              <a:off x="-4223044" y="-232621"/>
              <a:ext cx="38182" cy="38248"/>
            </a:xfrm>
            <a:custGeom>
              <a:avLst/>
              <a:gdLst/>
              <a:ahLst/>
              <a:cxnLst/>
              <a:rect l="l" t="t" r="r" b="b"/>
              <a:pathLst>
                <a:path w="2306" h="2310" extrusionOk="0">
                  <a:moveTo>
                    <a:pt x="1312" y="1"/>
                  </a:moveTo>
                  <a:cubicBezTo>
                    <a:pt x="1278" y="1"/>
                    <a:pt x="1243" y="9"/>
                    <a:pt x="1210" y="25"/>
                  </a:cubicBezTo>
                  <a:cubicBezTo>
                    <a:pt x="947" y="131"/>
                    <a:pt x="661" y="192"/>
                    <a:pt x="372" y="192"/>
                  </a:cubicBezTo>
                  <a:cubicBezTo>
                    <a:pt x="312" y="192"/>
                    <a:pt x="252" y="190"/>
                    <a:pt x="192" y="184"/>
                  </a:cubicBezTo>
                  <a:cubicBezTo>
                    <a:pt x="64" y="184"/>
                    <a:pt x="1" y="280"/>
                    <a:pt x="1" y="375"/>
                  </a:cubicBezTo>
                  <a:cubicBezTo>
                    <a:pt x="1" y="503"/>
                    <a:pt x="64" y="566"/>
                    <a:pt x="192" y="566"/>
                  </a:cubicBezTo>
                  <a:lnTo>
                    <a:pt x="192" y="598"/>
                  </a:lnTo>
                  <a:cubicBezTo>
                    <a:pt x="259" y="603"/>
                    <a:pt x="326" y="606"/>
                    <a:pt x="393" y="606"/>
                  </a:cubicBezTo>
                  <a:cubicBezTo>
                    <a:pt x="639" y="606"/>
                    <a:pt x="882" y="570"/>
                    <a:pt x="1118" y="492"/>
                  </a:cubicBezTo>
                  <a:lnTo>
                    <a:pt x="1118" y="492"/>
                  </a:lnTo>
                  <a:cubicBezTo>
                    <a:pt x="1076" y="1055"/>
                    <a:pt x="740" y="1561"/>
                    <a:pt x="192" y="1808"/>
                  </a:cubicBezTo>
                  <a:cubicBezTo>
                    <a:pt x="32" y="1903"/>
                    <a:pt x="96" y="2126"/>
                    <a:pt x="255" y="2190"/>
                  </a:cubicBezTo>
                  <a:cubicBezTo>
                    <a:pt x="542" y="2269"/>
                    <a:pt x="844" y="2309"/>
                    <a:pt x="1151" y="2309"/>
                  </a:cubicBezTo>
                  <a:cubicBezTo>
                    <a:pt x="1457" y="2309"/>
                    <a:pt x="1767" y="2269"/>
                    <a:pt x="2070" y="2190"/>
                  </a:cubicBezTo>
                  <a:cubicBezTo>
                    <a:pt x="2305" y="2102"/>
                    <a:pt x="2242" y="1769"/>
                    <a:pt x="2005" y="1769"/>
                  </a:cubicBezTo>
                  <a:cubicBezTo>
                    <a:pt x="1985" y="1769"/>
                    <a:pt x="1964" y="1771"/>
                    <a:pt x="1943" y="1776"/>
                  </a:cubicBezTo>
                  <a:cubicBezTo>
                    <a:pt x="1688" y="1856"/>
                    <a:pt x="1425" y="1895"/>
                    <a:pt x="1159" y="1895"/>
                  </a:cubicBezTo>
                  <a:cubicBezTo>
                    <a:pt x="1054" y="1895"/>
                    <a:pt x="948" y="1889"/>
                    <a:pt x="842" y="1877"/>
                  </a:cubicBezTo>
                  <a:lnTo>
                    <a:pt x="842" y="1877"/>
                  </a:lnTo>
                  <a:cubicBezTo>
                    <a:pt x="1312" y="1467"/>
                    <a:pt x="1572" y="835"/>
                    <a:pt x="1497" y="184"/>
                  </a:cubicBezTo>
                  <a:cubicBezTo>
                    <a:pt x="1497" y="66"/>
                    <a:pt x="1409" y="1"/>
                    <a:pt x="13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6"/>
            <p:cNvSpPr/>
            <p:nvPr/>
          </p:nvSpPr>
          <p:spPr>
            <a:xfrm>
              <a:off x="-4336893" y="-152086"/>
              <a:ext cx="221920" cy="9338"/>
            </a:xfrm>
            <a:custGeom>
              <a:avLst/>
              <a:gdLst/>
              <a:ahLst/>
              <a:cxnLst/>
              <a:rect l="l" t="t" r="r" b="b"/>
              <a:pathLst>
                <a:path w="13403" h="564" extrusionOk="0">
                  <a:moveTo>
                    <a:pt x="13148" y="0"/>
                  </a:moveTo>
                  <a:cubicBezTo>
                    <a:pt x="10877" y="108"/>
                    <a:pt x="8606" y="172"/>
                    <a:pt x="6335" y="172"/>
                  </a:cubicBezTo>
                  <a:cubicBezTo>
                    <a:pt x="5263" y="172"/>
                    <a:pt x="4192" y="158"/>
                    <a:pt x="3120" y="127"/>
                  </a:cubicBezTo>
                  <a:cubicBezTo>
                    <a:pt x="2165" y="96"/>
                    <a:pt x="1210" y="64"/>
                    <a:pt x="255" y="32"/>
                  </a:cubicBezTo>
                  <a:cubicBezTo>
                    <a:pt x="0" y="32"/>
                    <a:pt x="0" y="414"/>
                    <a:pt x="255" y="414"/>
                  </a:cubicBezTo>
                  <a:cubicBezTo>
                    <a:pt x="2344" y="513"/>
                    <a:pt x="4433" y="563"/>
                    <a:pt x="6530" y="563"/>
                  </a:cubicBezTo>
                  <a:cubicBezTo>
                    <a:pt x="7788" y="563"/>
                    <a:pt x="9049" y="545"/>
                    <a:pt x="10315" y="509"/>
                  </a:cubicBezTo>
                  <a:cubicBezTo>
                    <a:pt x="11270" y="478"/>
                    <a:pt x="12225" y="446"/>
                    <a:pt x="13148" y="414"/>
                  </a:cubicBezTo>
                  <a:cubicBezTo>
                    <a:pt x="13403" y="414"/>
                    <a:pt x="13403" y="0"/>
                    <a:pt x="13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6"/>
            <p:cNvSpPr/>
            <p:nvPr/>
          </p:nvSpPr>
          <p:spPr>
            <a:xfrm>
              <a:off x="-4339013" y="-127829"/>
              <a:ext cx="44358" cy="96381"/>
            </a:xfrm>
            <a:custGeom>
              <a:avLst/>
              <a:gdLst/>
              <a:ahLst/>
              <a:cxnLst/>
              <a:rect l="l" t="t" r="r" b="b"/>
              <a:pathLst>
                <a:path w="2679" h="5821" extrusionOk="0">
                  <a:moveTo>
                    <a:pt x="1925" y="0"/>
                  </a:moveTo>
                  <a:cubicBezTo>
                    <a:pt x="1878" y="0"/>
                    <a:pt x="1828" y="19"/>
                    <a:pt x="1784" y="63"/>
                  </a:cubicBezTo>
                  <a:cubicBezTo>
                    <a:pt x="1" y="1687"/>
                    <a:pt x="256" y="4520"/>
                    <a:pt x="2293" y="5793"/>
                  </a:cubicBezTo>
                  <a:cubicBezTo>
                    <a:pt x="2326" y="5812"/>
                    <a:pt x="2359" y="5821"/>
                    <a:pt x="2390" y="5821"/>
                  </a:cubicBezTo>
                  <a:cubicBezTo>
                    <a:pt x="2565" y="5821"/>
                    <a:pt x="2678" y="5551"/>
                    <a:pt x="2516" y="5443"/>
                  </a:cubicBezTo>
                  <a:cubicBezTo>
                    <a:pt x="701" y="4297"/>
                    <a:pt x="479" y="1750"/>
                    <a:pt x="2070" y="350"/>
                  </a:cubicBezTo>
                  <a:cubicBezTo>
                    <a:pt x="2217" y="203"/>
                    <a:pt x="2082" y="0"/>
                    <a:pt x="1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6"/>
            <p:cNvSpPr/>
            <p:nvPr/>
          </p:nvSpPr>
          <p:spPr>
            <a:xfrm>
              <a:off x="-4278396" y="-127846"/>
              <a:ext cx="6871" cy="42718"/>
            </a:xfrm>
            <a:custGeom>
              <a:avLst/>
              <a:gdLst/>
              <a:ahLst/>
              <a:cxnLst/>
              <a:rect l="l" t="t" r="r" b="b"/>
              <a:pathLst>
                <a:path w="415" h="2580" extrusionOk="0">
                  <a:moveTo>
                    <a:pt x="224" y="0"/>
                  </a:moveTo>
                  <a:cubicBezTo>
                    <a:pt x="128" y="0"/>
                    <a:pt x="33" y="64"/>
                    <a:pt x="33" y="191"/>
                  </a:cubicBezTo>
                  <a:cubicBezTo>
                    <a:pt x="33" y="924"/>
                    <a:pt x="1" y="1656"/>
                    <a:pt x="1" y="2388"/>
                  </a:cubicBezTo>
                  <a:cubicBezTo>
                    <a:pt x="1" y="2515"/>
                    <a:pt x="96" y="2579"/>
                    <a:pt x="192" y="2579"/>
                  </a:cubicBezTo>
                  <a:cubicBezTo>
                    <a:pt x="288" y="2579"/>
                    <a:pt x="383" y="2515"/>
                    <a:pt x="383" y="2388"/>
                  </a:cubicBezTo>
                  <a:cubicBezTo>
                    <a:pt x="383" y="1656"/>
                    <a:pt x="415" y="924"/>
                    <a:pt x="415" y="191"/>
                  </a:cubicBezTo>
                  <a:cubicBezTo>
                    <a:pt x="415" y="64"/>
                    <a:pt x="319" y="0"/>
                    <a:pt x="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6"/>
            <p:cNvSpPr/>
            <p:nvPr/>
          </p:nvSpPr>
          <p:spPr>
            <a:xfrm>
              <a:off x="-4304739" y="-79382"/>
              <a:ext cx="61163" cy="8113"/>
            </a:xfrm>
            <a:custGeom>
              <a:avLst/>
              <a:gdLst/>
              <a:ahLst/>
              <a:cxnLst/>
              <a:rect l="l" t="t" r="r" b="b"/>
              <a:pathLst>
                <a:path w="3694" h="490" extrusionOk="0">
                  <a:moveTo>
                    <a:pt x="226" y="0"/>
                  </a:moveTo>
                  <a:cubicBezTo>
                    <a:pt x="1" y="0"/>
                    <a:pt x="10" y="354"/>
                    <a:pt x="255" y="384"/>
                  </a:cubicBezTo>
                  <a:cubicBezTo>
                    <a:pt x="870" y="459"/>
                    <a:pt x="1486" y="490"/>
                    <a:pt x="2108" y="490"/>
                  </a:cubicBezTo>
                  <a:cubicBezTo>
                    <a:pt x="2547" y="490"/>
                    <a:pt x="2990" y="474"/>
                    <a:pt x="3438" y="448"/>
                  </a:cubicBezTo>
                  <a:cubicBezTo>
                    <a:pt x="3693" y="448"/>
                    <a:pt x="3693" y="66"/>
                    <a:pt x="3438" y="66"/>
                  </a:cubicBezTo>
                  <a:cubicBezTo>
                    <a:pt x="3055" y="88"/>
                    <a:pt x="2676" y="99"/>
                    <a:pt x="2299" y="99"/>
                  </a:cubicBezTo>
                  <a:cubicBezTo>
                    <a:pt x="1612" y="99"/>
                    <a:pt x="933" y="64"/>
                    <a:pt x="255" y="2"/>
                  </a:cubicBezTo>
                  <a:cubicBezTo>
                    <a:pt x="245" y="1"/>
                    <a:pt x="235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6"/>
            <p:cNvSpPr/>
            <p:nvPr/>
          </p:nvSpPr>
          <p:spPr>
            <a:xfrm>
              <a:off x="-4283181" y="-58403"/>
              <a:ext cx="42205" cy="31840"/>
            </a:xfrm>
            <a:custGeom>
              <a:avLst/>
              <a:gdLst/>
              <a:ahLst/>
              <a:cxnLst/>
              <a:rect l="l" t="t" r="r" b="b"/>
              <a:pathLst>
                <a:path w="2549" h="1923" extrusionOk="0">
                  <a:moveTo>
                    <a:pt x="831" y="1"/>
                  </a:moveTo>
                  <a:cubicBezTo>
                    <a:pt x="600" y="1"/>
                    <a:pt x="370" y="56"/>
                    <a:pt x="163" y="168"/>
                  </a:cubicBezTo>
                  <a:cubicBezTo>
                    <a:pt x="0" y="276"/>
                    <a:pt x="114" y="545"/>
                    <a:pt x="289" y="545"/>
                  </a:cubicBezTo>
                  <a:cubicBezTo>
                    <a:pt x="319" y="545"/>
                    <a:pt x="352" y="537"/>
                    <a:pt x="385" y="518"/>
                  </a:cubicBezTo>
                  <a:lnTo>
                    <a:pt x="354" y="518"/>
                  </a:lnTo>
                  <a:cubicBezTo>
                    <a:pt x="497" y="438"/>
                    <a:pt x="656" y="399"/>
                    <a:pt x="815" y="399"/>
                  </a:cubicBezTo>
                  <a:cubicBezTo>
                    <a:pt x="924" y="399"/>
                    <a:pt x="1033" y="417"/>
                    <a:pt x="1137" y="454"/>
                  </a:cubicBezTo>
                  <a:lnTo>
                    <a:pt x="1137" y="454"/>
                  </a:lnTo>
                  <a:cubicBezTo>
                    <a:pt x="982" y="923"/>
                    <a:pt x="653" y="1304"/>
                    <a:pt x="194" y="1505"/>
                  </a:cubicBezTo>
                  <a:cubicBezTo>
                    <a:pt x="35" y="1600"/>
                    <a:pt x="67" y="1823"/>
                    <a:pt x="226" y="1887"/>
                  </a:cubicBezTo>
                  <a:cubicBezTo>
                    <a:pt x="409" y="1911"/>
                    <a:pt x="592" y="1923"/>
                    <a:pt x="774" y="1923"/>
                  </a:cubicBezTo>
                  <a:cubicBezTo>
                    <a:pt x="1321" y="1923"/>
                    <a:pt x="1858" y="1815"/>
                    <a:pt x="2359" y="1600"/>
                  </a:cubicBezTo>
                  <a:cubicBezTo>
                    <a:pt x="2549" y="1492"/>
                    <a:pt x="2439" y="1223"/>
                    <a:pt x="2265" y="1223"/>
                  </a:cubicBezTo>
                  <a:cubicBezTo>
                    <a:pt x="2234" y="1223"/>
                    <a:pt x="2202" y="1231"/>
                    <a:pt x="2168" y="1250"/>
                  </a:cubicBezTo>
                  <a:cubicBezTo>
                    <a:pt x="1771" y="1427"/>
                    <a:pt x="1342" y="1512"/>
                    <a:pt x="915" y="1526"/>
                  </a:cubicBezTo>
                  <a:lnTo>
                    <a:pt x="915" y="1526"/>
                  </a:lnTo>
                  <a:cubicBezTo>
                    <a:pt x="1247" y="1239"/>
                    <a:pt x="1487" y="844"/>
                    <a:pt x="1595" y="391"/>
                  </a:cubicBezTo>
                  <a:cubicBezTo>
                    <a:pt x="1595" y="327"/>
                    <a:pt x="1563" y="231"/>
                    <a:pt x="1500" y="168"/>
                  </a:cubicBezTo>
                  <a:cubicBezTo>
                    <a:pt x="1293" y="56"/>
                    <a:pt x="1062" y="1"/>
                    <a:pt x="8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6"/>
            <p:cNvSpPr/>
            <p:nvPr/>
          </p:nvSpPr>
          <p:spPr>
            <a:xfrm>
              <a:off x="-4229071" y="-127630"/>
              <a:ext cx="43463" cy="107326"/>
            </a:xfrm>
            <a:custGeom>
              <a:avLst/>
              <a:gdLst/>
              <a:ahLst/>
              <a:cxnLst/>
              <a:rect l="l" t="t" r="r" b="b"/>
              <a:pathLst>
                <a:path w="2625" h="6482" extrusionOk="0">
                  <a:moveTo>
                    <a:pt x="293" y="1"/>
                  </a:moveTo>
                  <a:cubicBezTo>
                    <a:pt x="135" y="1"/>
                    <a:pt x="0" y="182"/>
                    <a:pt x="174" y="306"/>
                  </a:cubicBezTo>
                  <a:lnTo>
                    <a:pt x="174" y="338"/>
                  </a:lnTo>
                  <a:cubicBezTo>
                    <a:pt x="1893" y="1770"/>
                    <a:pt x="2179" y="4317"/>
                    <a:pt x="842" y="6132"/>
                  </a:cubicBezTo>
                  <a:cubicBezTo>
                    <a:pt x="720" y="6278"/>
                    <a:pt x="842" y="6481"/>
                    <a:pt x="977" y="6481"/>
                  </a:cubicBezTo>
                  <a:cubicBezTo>
                    <a:pt x="1018" y="6481"/>
                    <a:pt x="1060" y="6462"/>
                    <a:pt x="1097" y="6418"/>
                  </a:cubicBezTo>
                  <a:cubicBezTo>
                    <a:pt x="2625" y="4444"/>
                    <a:pt x="2338" y="1643"/>
                    <a:pt x="428" y="51"/>
                  </a:cubicBezTo>
                  <a:cubicBezTo>
                    <a:pt x="386" y="16"/>
                    <a:pt x="338" y="1"/>
                    <a:pt x="2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6"/>
            <p:cNvSpPr/>
            <p:nvPr/>
          </p:nvSpPr>
          <p:spPr>
            <a:xfrm>
              <a:off x="-4174017" y="-109765"/>
              <a:ext cx="34804" cy="49673"/>
            </a:xfrm>
            <a:custGeom>
              <a:avLst/>
              <a:gdLst/>
              <a:ahLst/>
              <a:cxnLst/>
              <a:rect l="l" t="t" r="r" b="b"/>
              <a:pathLst>
                <a:path w="2102" h="3000" extrusionOk="0">
                  <a:moveTo>
                    <a:pt x="900" y="1"/>
                  </a:moveTo>
                  <a:cubicBezTo>
                    <a:pt x="801" y="1"/>
                    <a:pt x="701" y="19"/>
                    <a:pt x="605" y="54"/>
                  </a:cubicBezTo>
                  <a:cubicBezTo>
                    <a:pt x="319" y="150"/>
                    <a:pt x="128" y="468"/>
                    <a:pt x="191" y="755"/>
                  </a:cubicBezTo>
                  <a:cubicBezTo>
                    <a:pt x="217" y="859"/>
                    <a:pt x="297" y="905"/>
                    <a:pt x="379" y="905"/>
                  </a:cubicBezTo>
                  <a:cubicBezTo>
                    <a:pt x="498" y="905"/>
                    <a:pt x="624" y="810"/>
                    <a:pt x="605" y="659"/>
                  </a:cubicBezTo>
                  <a:lnTo>
                    <a:pt x="573" y="659"/>
                  </a:lnTo>
                  <a:cubicBezTo>
                    <a:pt x="573" y="628"/>
                    <a:pt x="573" y="596"/>
                    <a:pt x="573" y="564"/>
                  </a:cubicBezTo>
                  <a:cubicBezTo>
                    <a:pt x="573" y="532"/>
                    <a:pt x="605" y="500"/>
                    <a:pt x="637" y="500"/>
                  </a:cubicBezTo>
                  <a:cubicBezTo>
                    <a:pt x="701" y="437"/>
                    <a:pt x="796" y="405"/>
                    <a:pt x="892" y="405"/>
                  </a:cubicBezTo>
                  <a:cubicBezTo>
                    <a:pt x="987" y="405"/>
                    <a:pt x="1083" y="405"/>
                    <a:pt x="1146" y="468"/>
                  </a:cubicBezTo>
                  <a:cubicBezTo>
                    <a:pt x="1242" y="596"/>
                    <a:pt x="1306" y="723"/>
                    <a:pt x="1274" y="882"/>
                  </a:cubicBezTo>
                  <a:cubicBezTo>
                    <a:pt x="1242" y="1232"/>
                    <a:pt x="1083" y="1551"/>
                    <a:pt x="828" y="1805"/>
                  </a:cubicBezTo>
                  <a:cubicBezTo>
                    <a:pt x="541" y="2060"/>
                    <a:pt x="287" y="2347"/>
                    <a:pt x="64" y="2665"/>
                  </a:cubicBezTo>
                  <a:cubicBezTo>
                    <a:pt x="0" y="2760"/>
                    <a:pt x="32" y="2920"/>
                    <a:pt x="159" y="2951"/>
                  </a:cubicBezTo>
                  <a:cubicBezTo>
                    <a:pt x="446" y="2983"/>
                    <a:pt x="740" y="2999"/>
                    <a:pt x="1031" y="2999"/>
                  </a:cubicBezTo>
                  <a:cubicBezTo>
                    <a:pt x="1321" y="2999"/>
                    <a:pt x="1608" y="2983"/>
                    <a:pt x="1879" y="2951"/>
                  </a:cubicBezTo>
                  <a:cubicBezTo>
                    <a:pt x="2006" y="2951"/>
                    <a:pt x="2101" y="2856"/>
                    <a:pt x="2101" y="2760"/>
                  </a:cubicBezTo>
                  <a:cubicBezTo>
                    <a:pt x="2101" y="2675"/>
                    <a:pt x="2025" y="2564"/>
                    <a:pt x="1918" y="2564"/>
                  </a:cubicBezTo>
                  <a:cubicBezTo>
                    <a:pt x="1905" y="2564"/>
                    <a:pt x="1892" y="2566"/>
                    <a:pt x="1879" y="2569"/>
                  </a:cubicBezTo>
                  <a:cubicBezTo>
                    <a:pt x="1624" y="2601"/>
                    <a:pt x="1361" y="2617"/>
                    <a:pt x="1095" y="2617"/>
                  </a:cubicBezTo>
                  <a:cubicBezTo>
                    <a:pt x="923" y="2617"/>
                    <a:pt x="751" y="2611"/>
                    <a:pt x="577" y="2598"/>
                  </a:cubicBezTo>
                  <a:lnTo>
                    <a:pt x="577" y="2598"/>
                  </a:lnTo>
                  <a:cubicBezTo>
                    <a:pt x="994" y="2110"/>
                    <a:pt x="1547" y="1755"/>
                    <a:pt x="1656" y="1073"/>
                  </a:cubicBezTo>
                  <a:cubicBezTo>
                    <a:pt x="1751" y="723"/>
                    <a:pt x="1624" y="373"/>
                    <a:pt x="1369" y="150"/>
                  </a:cubicBezTo>
                  <a:cubicBezTo>
                    <a:pt x="1230" y="51"/>
                    <a:pt x="1066" y="1"/>
                    <a:pt x="9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6" name="Google Shape;886;p26"/>
          <p:cNvSpPr/>
          <p:nvPr/>
        </p:nvSpPr>
        <p:spPr>
          <a:xfrm>
            <a:off x="405500" y="2791498"/>
            <a:ext cx="146100" cy="146100"/>
          </a:xfrm>
          <a:prstGeom prst="diamon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26"/>
          <p:cNvSpPr/>
          <p:nvPr/>
        </p:nvSpPr>
        <p:spPr>
          <a:xfrm>
            <a:off x="8073575" y="735187"/>
            <a:ext cx="80700" cy="80700"/>
          </a:xfrm>
          <a:prstGeom prst="diamon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26"/>
          <p:cNvSpPr/>
          <p:nvPr/>
        </p:nvSpPr>
        <p:spPr>
          <a:xfrm>
            <a:off x="8713524" y="3827940"/>
            <a:ext cx="146100" cy="146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26"/>
          <p:cNvSpPr/>
          <p:nvPr/>
        </p:nvSpPr>
        <p:spPr>
          <a:xfrm>
            <a:off x="7140275" y="3590026"/>
            <a:ext cx="851304" cy="1025981"/>
          </a:xfrm>
          <a:custGeom>
            <a:avLst/>
            <a:gdLst/>
            <a:ahLst/>
            <a:cxnLst/>
            <a:rect l="l" t="t" r="r" b="b"/>
            <a:pathLst>
              <a:path w="9177" h="11060" extrusionOk="0">
                <a:moveTo>
                  <a:pt x="1948" y="1"/>
                </a:moveTo>
                <a:cubicBezTo>
                  <a:pt x="1884" y="1"/>
                  <a:pt x="1819" y="15"/>
                  <a:pt x="1756" y="46"/>
                </a:cubicBezTo>
                <a:cubicBezTo>
                  <a:pt x="1440" y="210"/>
                  <a:pt x="1358" y="842"/>
                  <a:pt x="1417" y="1158"/>
                </a:cubicBezTo>
                <a:cubicBezTo>
                  <a:pt x="1417" y="1193"/>
                  <a:pt x="1534" y="1603"/>
                  <a:pt x="1545" y="1603"/>
                </a:cubicBezTo>
                <a:cubicBezTo>
                  <a:pt x="1534" y="1697"/>
                  <a:pt x="1510" y="1814"/>
                  <a:pt x="1499" y="1931"/>
                </a:cubicBezTo>
                <a:cubicBezTo>
                  <a:pt x="1475" y="2141"/>
                  <a:pt x="1452" y="2399"/>
                  <a:pt x="1452" y="2656"/>
                </a:cubicBezTo>
                <a:cubicBezTo>
                  <a:pt x="1440" y="2949"/>
                  <a:pt x="1452" y="3242"/>
                  <a:pt x="1475" y="3534"/>
                </a:cubicBezTo>
                <a:cubicBezTo>
                  <a:pt x="1499" y="3862"/>
                  <a:pt x="1545" y="4190"/>
                  <a:pt x="1639" y="4506"/>
                </a:cubicBezTo>
                <a:lnTo>
                  <a:pt x="1639" y="4517"/>
                </a:lnTo>
                <a:cubicBezTo>
                  <a:pt x="1581" y="4424"/>
                  <a:pt x="1417" y="4178"/>
                  <a:pt x="1393" y="4166"/>
                </a:cubicBezTo>
                <a:cubicBezTo>
                  <a:pt x="1229" y="3963"/>
                  <a:pt x="824" y="3695"/>
                  <a:pt x="503" y="3695"/>
                </a:cubicBezTo>
                <a:cubicBezTo>
                  <a:pt x="436" y="3695"/>
                  <a:pt x="373" y="3707"/>
                  <a:pt x="316" y="3733"/>
                </a:cubicBezTo>
                <a:cubicBezTo>
                  <a:pt x="82" y="3827"/>
                  <a:pt x="0" y="4108"/>
                  <a:pt x="129" y="4330"/>
                </a:cubicBezTo>
                <a:cubicBezTo>
                  <a:pt x="246" y="4517"/>
                  <a:pt x="539" y="4634"/>
                  <a:pt x="773" y="4670"/>
                </a:cubicBezTo>
                <a:cubicBezTo>
                  <a:pt x="798" y="4673"/>
                  <a:pt x="825" y="4674"/>
                  <a:pt x="855" y="4674"/>
                </a:cubicBezTo>
                <a:cubicBezTo>
                  <a:pt x="1134" y="4674"/>
                  <a:pt x="1598" y="4540"/>
                  <a:pt x="1651" y="4529"/>
                </a:cubicBezTo>
                <a:cubicBezTo>
                  <a:pt x="1733" y="4845"/>
                  <a:pt x="1850" y="5161"/>
                  <a:pt x="1990" y="5465"/>
                </a:cubicBezTo>
                <a:cubicBezTo>
                  <a:pt x="2060" y="5641"/>
                  <a:pt x="2142" y="5828"/>
                  <a:pt x="2236" y="6004"/>
                </a:cubicBezTo>
                <a:cubicBezTo>
                  <a:pt x="2177" y="5922"/>
                  <a:pt x="2131" y="5852"/>
                  <a:pt x="2131" y="5852"/>
                </a:cubicBezTo>
                <a:cubicBezTo>
                  <a:pt x="1956" y="5648"/>
                  <a:pt x="1550" y="5381"/>
                  <a:pt x="1229" y="5381"/>
                </a:cubicBezTo>
                <a:cubicBezTo>
                  <a:pt x="1162" y="5381"/>
                  <a:pt x="1099" y="5392"/>
                  <a:pt x="1042" y="5419"/>
                </a:cubicBezTo>
                <a:cubicBezTo>
                  <a:pt x="820" y="5512"/>
                  <a:pt x="726" y="5793"/>
                  <a:pt x="855" y="6016"/>
                </a:cubicBezTo>
                <a:cubicBezTo>
                  <a:pt x="972" y="6238"/>
                  <a:pt x="1265" y="6343"/>
                  <a:pt x="1510" y="6378"/>
                </a:cubicBezTo>
                <a:cubicBezTo>
                  <a:pt x="1538" y="6383"/>
                  <a:pt x="1569" y="6384"/>
                  <a:pt x="1603" y="6384"/>
                </a:cubicBezTo>
                <a:cubicBezTo>
                  <a:pt x="1853" y="6384"/>
                  <a:pt x="2239" y="6281"/>
                  <a:pt x="2353" y="6250"/>
                </a:cubicBezTo>
                <a:cubicBezTo>
                  <a:pt x="2388" y="6320"/>
                  <a:pt x="2412" y="6378"/>
                  <a:pt x="2447" y="6449"/>
                </a:cubicBezTo>
                <a:cubicBezTo>
                  <a:pt x="2610" y="6776"/>
                  <a:pt x="2774" y="7092"/>
                  <a:pt x="2927" y="7408"/>
                </a:cubicBezTo>
                <a:cubicBezTo>
                  <a:pt x="2973" y="7525"/>
                  <a:pt x="3032" y="7642"/>
                  <a:pt x="3067" y="7748"/>
                </a:cubicBezTo>
                <a:cubicBezTo>
                  <a:pt x="3032" y="7689"/>
                  <a:pt x="2985" y="7631"/>
                  <a:pt x="2985" y="7619"/>
                </a:cubicBezTo>
                <a:cubicBezTo>
                  <a:pt x="2810" y="7424"/>
                  <a:pt x="2400" y="7149"/>
                  <a:pt x="2079" y="7149"/>
                </a:cubicBezTo>
                <a:cubicBezTo>
                  <a:pt x="2013" y="7149"/>
                  <a:pt x="1952" y="7160"/>
                  <a:pt x="1897" y="7186"/>
                </a:cubicBezTo>
                <a:cubicBezTo>
                  <a:pt x="1674" y="7291"/>
                  <a:pt x="1581" y="7572"/>
                  <a:pt x="1709" y="7783"/>
                </a:cubicBezTo>
                <a:cubicBezTo>
                  <a:pt x="1838" y="8005"/>
                  <a:pt x="2119" y="8111"/>
                  <a:pt x="2365" y="8146"/>
                </a:cubicBezTo>
                <a:cubicBezTo>
                  <a:pt x="2395" y="8150"/>
                  <a:pt x="2428" y="8152"/>
                  <a:pt x="2463" y="8152"/>
                </a:cubicBezTo>
                <a:cubicBezTo>
                  <a:pt x="2705" y="8152"/>
                  <a:pt x="3051" y="8059"/>
                  <a:pt x="3184" y="8029"/>
                </a:cubicBezTo>
                <a:cubicBezTo>
                  <a:pt x="3231" y="8146"/>
                  <a:pt x="3278" y="8263"/>
                  <a:pt x="3313" y="8368"/>
                </a:cubicBezTo>
                <a:cubicBezTo>
                  <a:pt x="3336" y="8450"/>
                  <a:pt x="3371" y="8532"/>
                  <a:pt x="3395" y="8614"/>
                </a:cubicBezTo>
                <a:cubicBezTo>
                  <a:pt x="3406" y="8696"/>
                  <a:pt x="3430" y="8766"/>
                  <a:pt x="3453" y="8848"/>
                </a:cubicBezTo>
                <a:cubicBezTo>
                  <a:pt x="3488" y="9000"/>
                  <a:pt x="3535" y="9152"/>
                  <a:pt x="3559" y="9304"/>
                </a:cubicBezTo>
                <a:cubicBezTo>
                  <a:pt x="3582" y="9410"/>
                  <a:pt x="3605" y="9503"/>
                  <a:pt x="3629" y="9609"/>
                </a:cubicBezTo>
                <a:cubicBezTo>
                  <a:pt x="3570" y="9492"/>
                  <a:pt x="3465" y="9281"/>
                  <a:pt x="3453" y="9258"/>
                </a:cubicBezTo>
                <a:cubicBezTo>
                  <a:pt x="3305" y="9014"/>
                  <a:pt x="2890" y="8647"/>
                  <a:pt x="2561" y="8647"/>
                </a:cubicBezTo>
                <a:cubicBezTo>
                  <a:pt x="2526" y="8647"/>
                  <a:pt x="2491" y="8652"/>
                  <a:pt x="2458" y="8661"/>
                </a:cubicBezTo>
                <a:cubicBezTo>
                  <a:pt x="2213" y="8731"/>
                  <a:pt x="2084" y="8988"/>
                  <a:pt x="2177" y="9222"/>
                </a:cubicBezTo>
                <a:cubicBezTo>
                  <a:pt x="2271" y="9457"/>
                  <a:pt x="2540" y="9609"/>
                  <a:pt x="2763" y="9679"/>
                </a:cubicBezTo>
                <a:cubicBezTo>
                  <a:pt x="2841" y="9702"/>
                  <a:pt x="2956" y="9710"/>
                  <a:pt x="3079" y="9710"/>
                </a:cubicBezTo>
                <a:cubicBezTo>
                  <a:pt x="3323" y="9710"/>
                  <a:pt x="3594" y="9679"/>
                  <a:pt x="3640" y="9679"/>
                </a:cubicBezTo>
                <a:cubicBezTo>
                  <a:pt x="3676" y="9843"/>
                  <a:pt x="3711" y="10007"/>
                  <a:pt x="3734" y="10159"/>
                </a:cubicBezTo>
                <a:cubicBezTo>
                  <a:pt x="3793" y="10498"/>
                  <a:pt x="3839" y="10803"/>
                  <a:pt x="3875" y="11060"/>
                </a:cubicBezTo>
                <a:lnTo>
                  <a:pt x="4109" y="11060"/>
                </a:lnTo>
                <a:cubicBezTo>
                  <a:pt x="4062" y="10791"/>
                  <a:pt x="4015" y="10475"/>
                  <a:pt x="3945" y="10124"/>
                </a:cubicBezTo>
                <a:cubicBezTo>
                  <a:pt x="3910" y="9948"/>
                  <a:pt x="3875" y="9773"/>
                  <a:pt x="3828" y="9585"/>
                </a:cubicBezTo>
                <a:cubicBezTo>
                  <a:pt x="3992" y="9527"/>
                  <a:pt x="4155" y="9445"/>
                  <a:pt x="4319" y="9363"/>
                </a:cubicBezTo>
                <a:cubicBezTo>
                  <a:pt x="4530" y="9550"/>
                  <a:pt x="4776" y="9702"/>
                  <a:pt x="5022" y="9819"/>
                </a:cubicBezTo>
                <a:cubicBezTo>
                  <a:pt x="4963" y="9972"/>
                  <a:pt x="4904" y="10124"/>
                  <a:pt x="4834" y="10264"/>
                </a:cubicBezTo>
                <a:cubicBezTo>
                  <a:pt x="4706" y="10557"/>
                  <a:pt x="4588" y="10826"/>
                  <a:pt x="4483" y="11060"/>
                </a:cubicBezTo>
                <a:lnTo>
                  <a:pt x="4729" y="11060"/>
                </a:lnTo>
                <a:cubicBezTo>
                  <a:pt x="4823" y="10849"/>
                  <a:pt x="4928" y="10615"/>
                  <a:pt x="5033" y="10346"/>
                </a:cubicBezTo>
                <a:cubicBezTo>
                  <a:pt x="5103" y="10194"/>
                  <a:pt x="5162" y="10018"/>
                  <a:pt x="5232" y="9843"/>
                </a:cubicBezTo>
                <a:cubicBezTo>
                  <a:pt x="5289" y="9852"/>
                  <a:pt x="5653" y="9929"/>
                  <a:pt x="5929" y="9929"/>
                </a:cubicBezTo>
                <a:cubicBezTo>
                  <a:pt x="5997" y="9929"/>
                  <a:pt x="6059" y="9925"/>
                  <a:pt x="6110" y="9913"/>
                </a:cubicBezTo>
                <a:cubicBezTo>
                  <a:pt x="6344" y="9866"/>
                  <a:pt x="6625" y="9726"/>
                  <a:pt x="6730" y="9503"/>
                </a:cubicBezTo>
                <a:cubicBezTo>
                  <a:pt x="6836" y="9269"/>
                  <a:pt x="6730" y="9000"/>
                  <a:pt x="6496" y="8918"/>
                </a:cubicBezTo>
                <a:cubicBezTo>
                  <a:pt x="6453" y="8903"/>
                  <a:pt x="6408" y="8897"/>
                  <a:pt x="6360" y="8897"/>
                </a:cubicBezTo>
                <a:cubicBezTo>
                  <a:pt x="6032" y="8897"/>
                  <a:pt x="5618" y="9220"/>
                  <a:pt x="5455" y="9445"/>
                </a:cubicBezTo>
                <a:cubicBezTo>
                  <a:pt x="5443" y="9457"/>
                  <a:pt x="5338" y="9632"/>
                  <a:pt x="5267" y="9749"/>
                </a:cubicBezTo>
                <a:lnTo>
                  <a:pt x="5349" y="9527"/>
                </a:lnTo>
                <a:cubicBezTo>
                  <a:pt x="5408" y="9386"/>
                  <a:pt x="5455" y="9234"/>
                  <a:pt x="5513" y="9070"/>
                </a:cubicBezTo>
                <a:cubicBezTo>
                  <a:pt x="5537" y="9000"/>
                  <a:pt x="5560" y="8918"/>
                  <a:pt x="5583" y="8836"/>
                </a:cubicBezTo>
                <a:cubicBezTo>
                  <a:pt x="5607" y="8754"/>
                  <a:pt x="5618" y="8672"/>
                  <a:pt x="5642" y="8590"/>
                </a:cubicBezTo>
                <a:cubicBezTo>
                  <a:pt x="5689" y="8403"/>
                  <a:pt x="5724" y="8204"/>
                  <a:pt x="5759" y="8005"/>
                </a:cubicBezTo>
                <a:cubicBezTo>
                  <a:pt x="5879" y="8049"/>
                  <a:pt x="6285" y="8195"/>
                  <a:pt x="6539" y="8195"/>
                </a:cubicBezTo>
                <a:cubicBezTo>
                  <a:pt x="6556" y="8195"/>
                  <a:pt x="6574" y="8194"/>
                  <a:pt x="6590" y="8192"/>
                </a:cubicBezTo>
                <a:cubicBezTo>
                  <a:pt x="6836" y="8181"/>
                  <a:pt x="7128" y="8087"/>
                  <a:pt x="7257" y="7876"/>
                </a:cubicBezTo>
                <a:cubicBezTo>
                  <a:pt x="7409" y="7678"/>
                  <a:pt x="7339" y="7385"/>
                  <a:pt x="7117" y="7268"/>
                </a:cubicBezTo>
                <a:cubicBezTo>
                  <a:pt x="7054" y="7235"/>
                  <a:pt x="6981" y="7221"/>
                  <a:pt x="6903" y="7221"/>
                </a:cubicBezTo>
                <a:cubicBezTo>
                  <a:pt x="6587" y="7221"/>
                  <a:pt x="6183" y="7452"/>
                  <a:pt x="6005" y="7631"/>
                </a:cubicBezTo>
                <a:cubicBezTo>
                  <a:pt x="5993" y="7642"/>
                  <a:pt x="5841" y="7830"/>
                  <a:pt x="5771" y="7923"/>
                </a:cubicBezTo>
                <a:cubicBezTo>
                  <a:pt x="5794" y="7806"/>
                  <a:pt x="5806" y="7678"/>
                  <a:pt x="5817" y="7560"/>
                </a:cubicBezTo>
                <a:cubicBezTo>
                  <a:pt x="5864" y="7209"/>
                  <a:pt x="5899" y="6847"/>
                  <a:pt x="5934" y="6484"/>
                </a:cubicBezTo>
                <a:cubicBezTo>
                  <a:pt x="5946" y="6378"/>
                  <a:pt x="5958" y="6273"/>
                  <a:pt x="5970" y="6156"/>
                </a:cubicBezTo>
                <a:cubicBezTo>
                  <a:pt x="6014" y="6178"/>
                  <a:pt x="6497" y="6357"/>
                  <a:pt x="6777" y="6357"/>
                </a:cubicBezTo>
                <a:cubicBezTo>
                  <a:pt x="6793" y="6357"/>
                  <a:pt x="6809" y="6356"/>
                  <a:pt x="6824" y="6355"/>
                </a:cubicBezTo>
                <a:cubicBezTo>
                  <a:pt x="7058" y="6343"/>
                  <a:pt x="7362" y="6261"/>
                  <a:pt x="7503" y="6051"/>
                </a:cubicBezTo>
                <a:cubicBezTo>
                  <a:pt x="7643" y="5840"/>
                  <a:pt x="7573" y="5547"/>
                  <a:pt x="7351" y="5430"/>
                </a:cubicBezTo>
                <a:cubicBezTo>
                  <a:pt x="7288" y="5398"/>
                  <a:pt x="7215" y="5384"/>
                  <a:pt x="7137" y="5384"/>
                </a:cubicBezTo>
                <a:cubicBezTo>
                  <a:pt x="6821" y="5384"/>
                  <a:pt x="6417" y="5615"/>
                  <a:pt x="6239" y="5793"/>
                </a:cubicBezTo>
                <a:cubicBezTo>
                  <a:pt x="6227" y="5817"/>
                  <a:pt x="6016" y="6074"/>
                  <a:pt x="5970" y="6144"/>
                </a:cubicBezTo>
                <a:cubicBezTo>
                  <a:pt x="5993" y="5898"/>
                  <a:pt x="6016" y="5653"/>
                  <a:pt x="6051" y="5419"/>
                </a:cubicBezTo>
                <a:cubicBezTo>
                  <a:pt x="6110" y="5103"/>
                  <a:pt x="6169" y="4787"/>
                  <a:pt x="6262" y="4482"/>
                </a:cubicBezTo>
                <a:cubicBezTo>
                  <a:pt x="6284" y="4482"/>
                  <a:pt x="6793" y="4683"/>
                  <a:pt x="7084" y="4683"/>
                </a:cubicBezTo>
                <a:cubicBezTo>
                  <a:pt x="7099" y="4683"/>
                  <a:pt x="7114" y="4682"/>
                  <a:pt x="7128" y="4681"/>
                </a:cubicBezTo>
                <a:cubicBezTo>
                  <a:pt x="7362" y="4670"/>
                  <a:pt x="7655" y="4576"/>
                  <a:pt x="7795" y="4365"/>
                </a:cubicBezTo>
                <a:cubicBezTo>
                  <a:pt x="7936" y="4166"/>
                  <a:pt x="7877" y="3874"/>
                  <a:pt x="7655" y="3757"/>
                </a:cubicBezTo>
                <a:cubicBezTo>
                  <a:pt x="7590" y="3724"/>
                  <a:pt x="7516" y="3710"/>
                  <a:pt x="7437" y="3710"/>
                </a:cubicBezTo>
                <a:cubicBezTo>
                  <a:pt x="7118" y="3710"/>
                  <a:pt x="6721" y="3941"/>
                  <a:pt x="6543" y="4119"/>
                </a:cubicBezTo>
                <a:cubicBezTo>
                  <a:pt x="6520" y="4131"/>
                  <a:pt x="6297" y="4412"/>
                  <a:pt x="6262" y="4471"/>
                </a:cubicBezTo>
                <a:cubicBezTo>
                  <a:pt x="6262" y="4447"/>
                  <a:pt x="6274" y="4435"/>
                  <a:pt x="6274" y="4412"/>
                </a:cubicBezTo>
                <a:cubicBezTo>
                  <a:pt x="6367" y="4108"/>
                  <a:pt x="6496" y="3803"/>
                  <a:pt x="6648" y="3523"/>
                </a:cubicBezTo>
                <a:cubicBezTo>
                  <a:pt x="6730" y="3359"/>
                  <a:pt x="6812" y="3218"/>
                  <a:pt x="6906" y="3078"/>
                </a:cubicBezTo>
                <a:cubicBezTo>
                  <a:pt x="7000" y="3125"/>
                  <a:pt x="7468" y="3347"/>
                  <a:pt x="7713" y="3370"/>
                </a:cubicBezTo>
                <a:cubicBezTo>
                  <a:pt x="7734" y="3371"/>
                  <a:pt x="7755" y="3372"/>
                  <a:pt x="7776" y="3372"/>
                </a:cubicBezTo>
                <a:cubicBezTo>
                  <a:pt x="8017" y="3372"/>
                  <a:pt x="8277" y="3308"/>
                  <a:pt x="8427" y="3125"/>
                </a:cubicBezTo>
                <a:cubicBezTo>
                  <a:pt x="8591" y="2937"/>
                  <a:pt x="8556" y="2645"/>
                  <a:pt x="8345" y="2504"/>
                </a:cubicBezTo>
                <a:cubicBezTo>
                  <a:pt x="8267" y="2451"/>
                  <a:pt x="8166" y="2429"/>
                  <a:pt x="8056" y="2429"/>
                </a:cubicBezTo>
                <a:cubicBezTo>
                  <a:pt x="7757" y="2429"/>
                  <a:pt x="7387" y="2593"/>
                  <a:pt x="7198" y="2738"/>
                </a:cubicBezTo>
                <a:cubicBezTo>
                  <a:pt x="7187" y="2750"/>
                  <a:pt x="7058" y="2879"/>
                  <a:pt x="6976" y="2972"/>
                </a:cubicBezTo>
                <a:cubicBezTo>
                  <a:pt x="7011" y="2902"/>
                  <a:pt x="7058" y="2844"/>
                  <a:pt x="7093" y="2774"/>
                </a:cubicBezTo>
                <a:cubicBezTo>
                  <a:pt x="7245" y="2551"/>
                  <a:pt x="7386" y="2352"/>
                  <a:pt x="7538" y="2188"/>
                </a:cubicBezTo>
                <a:cubicBezTo>
                  <a:pt x="7608" y="2083"/>
                  <a:pt x="7678" y="2001"/>
                  <a:pt x="7749" y="1919"/>
                </a:cubicBezTo>
                <a:cubicBezTo>
                  <a:pt x="7877" y="1919"/>
                  <a:pt x="8381" y="1896"/>
                  <a:pt x="8603" y="1802"/>
                </a:cubicBezTo>
                <a:cubicBezTo>
                  <a:pt x="8825" y="1697"/>
                  <a:pt x="9059" y="1509"/>
                  <a:pt x="9118" y="1264"/>
                </a:cubicBezTo>
                <a:cubicBezTo>
                  <a:pt x="9176" y="1018"/>
                  <a:pt x="9013" y="772"/>
                  <a:pt x="8767" y="737"/>
                </a:cubicBezTo>
                <a:cubicBezTo>
                  <a:pt x="8754" y="736"/>
                  <a:pt x="8742" y="735"/>
                  <a:pt x="8729" y="735"/>
                </a:cubicBezTo>
                <a:cubicBezTo>
                  <a:pt x="8376" y="735"/>
                  <a:pt x="7978" y="1203"/>
                  <a:pt x="7854" y="1486"/>
                </a:cubicBezTo>
                <a:cubicBezTo>
                  <a:pt x="7842" y="1509"/>
                  <a:pt x="7713" y="1919"/>
                  <a:pt x="7725" y="1919"/>
                </a:cubicBezTo>
                <a:cubicBezTo>
                  <a:pt x="7667" y="2001"/>
                  <a:pt x="7585" y="2083"/>
                  <a:pt x="7514" y="2165"/>
                </a:cubicBezTo>
                <a:cubicBezTo>
                  <a:pt x="7374" y="2340"/>
                  <a:pt x="7222" y="2539"/>
                  <a:pt x="7070" y="2750"/>
                </a:cubicBezTo>
                <a:cubicBezTo>
                  <a:pt x="6894" y="2996"/>
                  <a:pt x="6742" y="3242"/>
                  <a:pt x="6602" y="3499"/>
                </a:cubicBezTo>
                <a:cubicBezTo>
                  <a:pt x="6438" y="3780"/>
                  <a:pt x="6309" y="4084"/>
                  <a:pt x="6204" y="4389"/>
                </a:cubicBezTo>
                <a:lnTo>
                  <a:pt x="6204" y="3979"/>
                </a:lnTo>
                <a:cubicBezTo>
                  <a:pt x="6157" y="3663"/>
                  <a:pt x="5899" y="3078"/>
                  <a:pt x="5548" y="3019"/>
                </a:cubicBezTo>
                <a:cubicBezTo>
                  <a:pt x="5523" y="3014"/>
                  <a:pt x="5497" y="3012"/>
                  <a:pt x="5472" y="3012"/>
                </a:cubicBezTo>
                <a:cubicBezTo>
                  <a:pt x="5256" y="3012"/>
                  <a:pt x="5067" y="3186"/>
                  <a:pt x="5057" y="3417"/>
                </a:cubicBezTo>
                <a:cubicBezTo>
                  <a:pt x="5033" y="3663"/>
                  <a:pt x="5221" y="3921"/>
                  <a:pt x="5396" y="4073"/>
                </a:cubicBezTo>
                <a:cubicBezTo>
                  <a:pt x="5595" y="4248"/>
                  <a:pt x="6157" y="4424"/>
                  <a:pt x="6204" y="4435"/>
                </a:cubicBezTo>
                <a:cubicBezTo>
                  <a:pt x="6098" y="4763"/>
                  <a:pt x="6016" y="5079"/>
                  <a:pt x="5970" y="5407"/>
                </a:cubicBezTo>
                <a:cubicBezTo>
                  <a:pt x="5934" y="5606"/>
                  <a:pt x="5899" y="5793"/>
                  <a:pt x="5876" y="5992"/>
                </a:cubicBezTo>
                <a:lnTo>
                  <a:pt x="5876" y="5817"/>
                </a:lnTo>
                <a:cubicBezTo>
                  <a:pt x="5829" y="5501"/>
                  <a:pt x="5572" y="4915"/>
                  <a:pt x="5221" y="4845"/>
                </a:cubicBezTo>
                <a:cubicBezTo>
                  <a:pt x="5200" y="4842"/>
                  <a:pt x="5181" y="4841"/>
                  <a:pt x="5161" y="4841"/>
                </a:cubicBezTo>
                <a:cubicBezTo>
                  <a:pt x="4938" y="4841"/>
                  <a:pt x="4740" y="5017"/>
                  <a:pt x="4729" y="5243"/>
                </a:cubicBezTo>
                <a:cubicBezTo>
                  <a:pt x="4706" y="5501"/>
                  <a:pt x="4893" y="5746"/>
                  <a:pt x="5068" y="5910"/>
                </a:cubicBezTo>
                <a:cubicBezTo>
                  <a:pt x="5244" y="6062"/>
                  <a:pt x="5724" y="6226"/>
                  <a:pt x="5841" y="6261"/>
                </a:cubicBezTo>
                <a:cubicBezTo>
                  <a:pt x="5841" y="6343"/>
                  <a:pt x="5829" y="6413"/>
                  <a:pt x="5817" y="6484"/>
                </a:cubicBezTo>
                <a:cubicBezTo>
                  <a:pt x="5771" y="6847"/>
                  <a:pt x="5735" y="7209"/>
                  <a:pt x="5689" y="7549"/>
                </a:cubicBezTo>
                <a:cubicBezTo>
                  <a:pt x="5665" y="7678"/>
                  <a:pt x="5642" y="7795"/>
                  <a:pt x="5618" y="7923"/>
                </a:cubicBezTo>
                <a:lnTo>
                  <a:pt x="5618" y="7759"/>
                </a:lnTo>
                <a:cubicBezTo>
                  <a:pt x="5583" y="7443"/>
                  <a:pt x="5314" y="6858"/>
                  <a:pt x="4963" y="6788"/>
                </a:cubicBezTo>
                <a:cubicBezTo>
                  <a:pt x="4943" y="6785"/>
                  <a:pt x="4923" y="6784"/>
                  <a:pt x="4904" y="6784"/>
                </a:cubicBezTo>
                <a:cubicBezTo>
                  <a:pt x="4682" y="6784"/>
                  <a:pt x="4493" y="6960"/>
                  <a:pt x="4471" y="7186"/>
                </a:cubicBezTo>
                <a:cubicBezTo>
                  <a:pt x="4460" y="7443"/>
                  <a:pt x="4635" y="7689"/>
                  <a:pt x="4811" y="7853"/>
                </a:cubicBezTo>
                <a:cubicBezTo>
                  <a:pt x="4998" y="8005"/>
                  <a:pt x="5419" y="8157"/>
                  <a:pt x="5572" y="8204"/>
                </a:cubicBezTo>
                <a:cubicBezTo>
                  <a:pt x="5548" y="8321"/>
                  <a:pt x="5513" y="8450"/>
                  <a:pt x="5490" y="8567"/>
                </a:cubicBezTo>
                <a:cubicBezTo>
                  <a:pt x="5466" y="8649"/>
                  <a:pt x="5443" y="8719"/>
                  <a:pt x="5419" y="8801"/>
                </a:cubicBezTo>
                <a:cubicBezTo>
                  <a:pt x="5396" y="8883"/>
                  <a:pt x="5373" y="8965"/>
                  <a:pt x="5349" y="9035"/>
                </a:cubicBezTo>
                <a:cubicBezTo>
                  <a:pt x="5291" y="9187"/>
                  <a:pt x="5232" y="9328"/>
                  <a:pt x="5185" y="9480"/>
                </a:cubicBezTo>
                <a:cubicBezTo>
                  <a:pt x="5139" y="9574"/>
                  <a:pt x="5103" y="9667"/>
                  <a:pt x="5068" y="9773"/>
                </a:cubicBezTo>
                <a:cubicBezTo>
                  <a:pt x="5080" y="9644"/>
                  <a:pt x="5115" y="9410"/>
                  <a:pt x="5115" y="9386"/>
                </a:cubicBezTo>
                <a:cubicBezTo>
                  <a:pt x="5115" y="9105"/>
                  <a:pt x="5045" y="8836"/>
                  <a:pt x="4904" y="8590"/>
                </a:cubicBezTo>
                <a:cubicBezTo>
                  <a:pt x="4904" y="8555"/>
                  <a:pt x="4904" y="8532"/>
                  <a:pt x="4904" y="8497"/>
                </a:cubicBezTo>
                <a:cubicBezTo>
                  <a:pt x="4874" y="8283"/>
                  <a:pt x="4684" y="8123"/>
                  <a:pt x="4474" y="8123"/>
                </a:cubicBezTo>
                <a:cubicBezTo>
                  <a:pt x="4442" y="8123"/>
                  <a:pt x="4410" y="8126"/>
                  <a:pt x="4378" y="8134"/>
                </a:cubicBezTo>
                <a:cubicBezTo>
                  <a:pt x="4038" y="8228"/>
                  <a:pt x="3816" y="8836"/>
                  <a:pt x="3793" y="9152"/>
                </a:cubicBezTo>
                <a:cubicBezTo>
                  <a:pt x="3793" y="9176"/>
                  <a:pt x="3804" y="9375"/>
                  <a:pt x="3816" y="9503"/>
                </a:cubicBezTo>
                <a:cubicBezTo>
                  <a:pt x="3804" y="9433"/>
                  <a:pt x="3781" y="9363"/>
                  <a:pt x="3769" y="9281"/>
                </a:cubicBezTo>
                <a:cubicBezTo>
                  <a:pt x="3734" y="9141"/>
                  <a:pt x="3687" y="8977"/>
                  <a:pt x="3652" y="8813"/>
                </a:cubicBezTo>
                <a:cubicBezTo>
                  <a:pt x="3629" y="8731"/>
                  <a:pt x="3605" y="8661"/>
                  <a:pt x="3570" y="8579"/>
                </a:cubicBezTo>
                <a:cubicBezTo>
                  <a:pt x="3547" y="8497"/>
                  <a:pt x="3523" y="8415"/>
                  <a:pt x="3488" y="8333"/>
                </a:cubicBezTo>
                <a:cubicBezTo>
                  <a:pt x="3418" y="8146"/>
                  <a:pt x="3348" y="7970"/>
                  <a:pt x="3266" y="7783"/>
                </a:cubicBezTo>
                <a:cubicBezTo>
                  <a:pt x="3395" y="7748"/>
                  <a:pt x="3875" y="7631"/>
                  <a:pt x="4062" y="7490"/>
                </a:cubicBezTo>
                <a:cubicBezTo>
                  <a:pt x="4249" y="7338"/>
                  <a:pt x="4448" y="7104"/>
                  <a:pt x="4448" y="6858"/>
                </a:cubicBezTo>
                <a:cubicBezTo>
                  <a:pt x="4459" y="6614"/>
                  <a:pt x="4259" y="6412"/>
                  <a:pt x="4029" y="6412"/>
                </a:cubicBezTo>
                <a:cubicBezTo>
                  <a:pt x="4017" y="6412"/>
                  <a:pt x="4004" y="6412"/>
                  <a:pt x="3992" y="6413"/>
                </a:cubicBezTo>
                <a:cubicBezTo>
                  <a:pt x="3640" y="6449"/>
                  <a:pt x="3324" y="7022"/>
                  <a:pt x="3254" y="7326"/>
                </a:cubicBezTo>
                <a:cubicBezTo>
                  <a:pt x="3254" y="7350"/>
                  <a:pt x="3231" y="7584"/>
                  <a:pt x="3231" y="7701"/>
                </a:cubicBezTo>
                <a:cubicBezTo>
                  <a:pt x="3172" y="7596"/>
                  <a:pt x="3125" y="7479"/>
                  <a:pt x="3067" y="7373"/>
                </a:cubicBezTo>
                <a:cubicBezTo>
                  <a:pt x="2915" y="7057"/>
                  <a:pt x="2739" y="6729"/>
                  <a:pt x="2575" y="6413"/>
                </a:cubicBezTo>
                <a:lnTo>
                  <a:pt x="2423" y="6121"/>
                </a:lnTo>
                <a:cubicBezTo>
                  <a:pt x="2470" y="6109"/>
                  <a:pt x="3044" y="5980"/>
                  <a:pt x="3254" y="5817"/>
                </a:cubicBezTo>
                <a:cubicBezTo>
                  <a:pt x="3441" y="5676"/>
                  <a:pt x="3640" y="5442"/>
                  <a:pt x="3640" y="5185"/>
                </a:cubicBezTo>
                <a:cubicBezTo>
                  <a:pt x="3652" y="4941"/>
                  <a:pt x="3453" y="4750"/>
                  <a:pt x="3223" y="4750"/>
                </a:cubicBezTo>
                <a:cubicBezTo>
                  <a:pt x="3210" y="4750"/>
                  <a:pt x="3197" y="4750"/>
                  <a:pt x="3184" y="4751"/>
                </a:cubicBezTo>
                <a:cubicBezTo>
                  <a:pt x="2833" y="4787"/>
                  <a:pt x="2517" y="5348"/>
                  <a:pt x="2447" y="5664"/>
                </a:cubicBezTo>
                <a:cubicBezTo>
                  <a:pt x="2447" y="5688"/>
                  <a:pt x="2412" y="6016"/>
                  <a:pt x="2412" y="6097"/>
                </a:cubicBezTo>
                <a:cubicBezTo>
                  <a:pt x="2306" y="5887"/>
                  <a:pt x="2189" y="5676"/>
                  <a:pt x="2096" y="5454"/>
                </a:cubicBezTo>
                <a:cubicBezTo>
                  <a:pt x="1955" y="5161"/>
                  <a:pt x="1838" y="4857"/>
                  <a:pt x="1744" y="4553"/>
                </a:cubicBezTo>
                <a:cubicBezTo>
                  <a:pt x="1768" y="4553"/>
                  <a:pt x="2353" y="4412"/>
                  <a:pt x="2575" y="4248"/>
                </a:cubicBezTo>
                <a:cubicBezTo>
                  <a:pt x="2763" y="4096"/>
                  <a:pt x="2962" y="3862"/>
                  <a:pt x="2962" y="3616"/>
                </a:cubicBezTo>
                <a:cubicBezTo>
                  <a:pt x="2973" y="3366"/>
                  <a:pt x="2763" y="3171"/>
                  <a:pt x="2526" y="3171"/>
                </a:cubicBezTo>
                <a:cubicBezTo>
                  <a:pt x="2519" y="3171"/>
                  <a:pt x="2512" y="3171"/>
                  <a:pt x="2505" y="3171"/>
                </a:cubicBezTo>
                <a:cubicBezTo>
                  <a:pt x="2154" y="3218"/>
                  <a:pt x="1838" y="3780"/>
                  <a:pt x="1768" y="4096"/>
                </a:cubicBezTo>
                <a:cubicBezTo>
                  <a:pt x="1768" y="4119"/>
                  <a:pt x="1733" y="4471"/>
                  <a:pt x="1733" y="4529"/>
                </a:cubicBezTo>
                <a:cubicBezTo>
                  <a:pt x="1733" y="4517"/>
                  <a:pt x="1721" y="4494"/>
                  <a:pt x="1721" y="4471"/>
                </a:cubicBezTo>
                <a:cubicBezTo>
                  <a:pt x="1627" y="4166"/>
                  <a:pt x="1569" y="3850"/>
                  <a:pt x="1534" y="3523"/>
                </a:cubicBezTo>
                <a:cubicBezTo>
                  <a:pt x="1510" y="3347"/>
                  <a:pt x="1510" y="3183"/>
                  <a:pt x="1499" y="3008"/>
                </a:cubicBezTo>
                <a:cubicBezTo>
                  <a:pt x="1616" y="2996"/>
                  <a:pt x="2131" y="2926"/>
                  <a:pt x="2341" y="2797"/>
                </a:cubicBezTo>
                <a:cubicBezTo>
                  <a:pt x="2552" y="2668"/>
                  <a:pt x="2774" y="2469"/>
                  <a:pt x="2798" y="2212"/>
                </a:cubicBezTo>
                <a:cubicBezTo>
                  <a:pt x="2833" y="1966"/>
                  <a:pt x="2634" y="1744"/>
                  <a:pt x="2388" y="1732"/>
                </a:cubicBezTo>
                <a:cubicBezTo>
                  <a:pt x="2037" y="1732"/>
                  <a:pt x="1662" y="2259"/>
                  <a:pt x="1569" y="2563"/>
                </a:cubicBezTo>
                <a:cubicBezTo>
                  <a:pt x="1569" y="2586"/>
                  <a:pt x="1522" y="2750"/>
                  <a:pt x="1499" y="2879"/>
                </a:cubicBezTo>
                <a:lnTo>
                  <a:pt x="1499" y="2656"/>
                </a:lnTo>
                <a:cubicBezTo>
                  <a:pt x="1499" y="2387"/>
                  <a:pt x="1510" y="2141"/>
                  <a:pt x="1534" y="1931"/>
                </a:cubicBezTo>
                <a:cubicBezTo>
                  <a:pt x="1545" y="1802"/>
                  <a:pt x="1557" y="1685"/>
                  <a:pt x="1569" y="1580"/>
                </a:cubicBezTo>
                <a:cubicBezTo>
                  <a:pt x="1674" y="1509"/>
                  <a:pt x="2084" y="1229"/>
                  <a:pt x="2213" y="1018"/>
                </a:cubicBezTo>
                <a:cubicBezTo>
                  <a:pt x="2341" y="807"/>
                  <a:pt x="2435" y="515"/>
                  <a:pt x="2341" y="281"/>
                </a:cubicBezTo>
                <a:cubicBezTo>
                  <a:pt x="2281" y="109"/>
                  <a:pt x="2121" y="1"/>
                  <a:pt x="1948" y="1"/>
                </a:cubicBezTo>
                <a:close/>
              </a:path>
            </a:pathLst>
          </a:custGeom>
          <a:solidFill>
            <a:srgbClr val="F0A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0" name="Google Shape;890;p26"/>
          <p:cNvCxnSpPr/>
          <p:nvPr/>
        </p:nvCxnSpPr>
        <p:spPr>
          <a:xfrm>
            <a:off x="1027175" y="4596500"/>
            <a:ext cx="70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1" name="Google Shape;891;p26"/>
          <p:cNvSpPr/>
          <p:nvPr/>
        </p:nvSpPr>
        <p:spPr>
          <a:xfrm>
            <a:off x="1152425" y="4081332"/>
            <a:ext cx="443639" cy="534640"/>
          </a:xfrm>
          <a:custGeom>
            <a:avLst/>
            <a:gdLst/>
            <a:ahLst/>
            <a:cxnLst/>
            <a:rect l="l" t="t" r="r" b="b"/>
            <a:pathLst>
              <a:path w="9177" h="11060" extrusionOk="0">
                <a:moveTo>
                  <a:pt x="1948" y="1"/>
                </a:moveTo>
                <a:cubicBezTo>
                  <a:pt x="1884" y="1"/>
                  <a:pt x="1819" y="15"/>
                  <a:pt x="1756" y="46"/>
                </a:cubicBezTo>
                <a:cubicBezTo>
                  <a:pt x="1440" y="210"/>
                  <a:pt x="1358" y="842"/>
                  <a:pt x="1417" y="1158"/>
                </a:cubicBezTo>
                <a:cubicBezTo>
                  <a:pt x="1417" y="1193"/>
                  <a:pt x="1534" y="1603"/>
                  <a:pt x="1545" y="1603"/>
                </a:cubicBezTo>
                <a:cubicBezTo>
                  <a:pt x="1534" y="1697"/>
                  <a:pt x="1510" y="1814"/>
                  <a:pt x="1499" y="1931"/>
                </a:cubicBezTo>
                <a:cubicBezTo>
                  <a:pt x="1475" y="2141"/>
                  <a:pt x="1452" y="2399"/>
                  <a:pt x="1452" y="2656"/>
                </a:cubicBezTo>
                <a:cubicBezTo>
                  <a:pt x="1440" y="2949"/>
                  <a:pt x="1452" y="3242"/>
                  <a:pt x="1475" y="3534"/>
                </a:cubicBezTo>
                <a:cubicBezTo>
                  <a:pt x="1499" y="3862"/>
                  <a:pt x="1545" y="4190"/>
                  <a:pt x="1639" y="4506"/>
                </a:cubicBezTo>
                <a:lnTo>
                  <a:pt x="1639" y="4517"/>
                </a:lnTo>
                <a:cubicBezTo>
                  <a:pt x="1581" y="4424"/>
                  <a:pt x="1417" y="4178"/>
                  <a:pt x="1393" y="4166"/>
                </a:cubicBezTo>
                <a:cubicBezTo>
                  <a:pt x="1229" y="3963"/>
                  <a:pt x="824" y="3695"/>
                  <a:pt x="503" y="3695"/>
                </a:cubicBezTo>
                <a:cubicBezTo>
                  <a:pt x="436" y="3695"/>
                  <a:pt x="373" y="3707"/>
                  <a:pt x="316" y="3733"/>
                </a:cubicBezTo>
                <a:cubicBezTo>
                  <a:pt x="82" y="3827"/>
                  <a:pt x="0" y="4108"/>
                  <a:pt x="129" y="4330"/>
                </a:cubicBezTo>
                <a:cubicBezTo>
                  <a:pt x="246" y="4517"/>
                  <a:pt x="539" y="4634"/>
                  <a:pt x="773" y="4670"/>
                </a:cubicBezTo>
                <a:cubicBezTo>
                  <a:pt x="798" y="4673"/>
                  <a:pt x="825" y="4674"/>
                  <a:pt x="855" y="4674"/>
                </a:cubicBezTo>
                <a:cubicBezTo>
                  <a:pt x="1134" y="4674"/>
                  <a:pt x="1598" y="4540"/>
                  <a:pt x="1651" y="4529"/>
                </a:cubicBezTo>
                <a:cubicBezTo>
                  <a:pt x="1733" y="4845"/>
                  <a:pt x="1850" y="5161"/>
                  <a:pt x="1990" y="5465"/>
                </a:cubicBezTo>
                <a:cubicBezTo>
                  <a:pt x="2060" y="5641"/>
                  <a:pt x="2142" y="5828"/>
                  <a:pt x="2236" y="6004"/>
                </a:cubicBezTo>
                <a:cubicBezTo>
                  <a:pt x="2177" y="5922"/>
                  <a:pt x="2131" y="5852"/>
                  <a:pt x="2131" y="5852"/>
                </a:cubicBezTo>
                <a:cubicBezTo>
                  <a:pt x="1956" y="5648"/>
                  <a:pt x="1550" y="5381"/>
                  <a:pt x="1229" y="5381"/>
                </a:cubicBezTo>
                <a:cubicBezTo>
                  <a:pt x="1162" y="5381"/>
                  <a:pt x="1099" y="5392"/>
                  <a:pt x="1042" y="5419"/>
                </a:cubicBezTo>
                <a:cubicBezTo>
                  <a:pt x="820" y="5512"/>
                  <a:pt x="726" y="5793"/>
                  <a:pt x="855" y="6016"/>
                </a:cubicBezTo>
                <a:cubicBezTo>
                  <a:pt x="972" y="6238"/>
                  <a:pt x="1265" y="6343"/>
                  <a:pt x="1510" y="6378"/>
                </a:cubicBezTo>
                <a:cubicBezTo>
                  <a:pt x="1538" y="6383"/>
                  <a:pt x="1569" y="6384"/>
                  <a:pt x="1603" y="6384"/>
                </a:cubicBezTo>
                <a:cubicBezTo>
                  <a:pt x="1853" y="6384"/>
                  <a:pt x="2239" y="6281"/>
                  <a:pt x="2353" y="6250"/>
                </a:cubicBezTo>
                <a:cubicBezTo>
                  <a:pt x="2388" y="6320"/>
                  <a:pt x="2412" y="6378"/>
                  <a:pt x="2447" y="6449"/>
                </a:cubicBezTo>
                <a:cubicBezTo>
                  <a:pt x="2610" y="6776"/>
                  <a:pt x="2774" y="7092"/>
                  <a:pt x="2927" y="7408"/>
                </a:cubicBezTo>
                <a:cubicBezTo>
                  <a:pt x="2973" y="7525"/>
                  <a:pt x="3032" y="7642"/>
                  <a:pt x="3067" y="7748"/>
                </a:cubicBezTo>
                <a:cubicBezTo>
                  <a:pt x="3032" y="7689"/>
                  <a:pt x="2985" y="7631"/>
                  <a:pt x="2985" y="7619"/>
                </a:cubicBezTo>
                <a:cubicBezTo>
                  <a:pt x="2810" y="7424"/>
                  <a:pt x="2400" y="7149"/>
                  <a:pt x="2079" y="7149"/>
                </a:cubicBezTo>
                <a:cubicBezTo>
                  <a:pt x="2013" y="7149"/>
                  <a:pt x="1952" y="7160"/>
                  <a:pt x="1897" y="7186"/>
                </a:cubicBezTo>
                <a:cubicBezTo>
                  <a:pt x="1674" y="7291"/>
                  <a:pt x="1581" y="7572"/>
                  <a:pt x="1709" y="7783"/>
                </a:cubicBezTo>
                <a:cubicBezTo>
                  <a:pt x="1838" y="8005"/>
                  <a:pt x="2119" y="8111"/>
                  <a:pt x="2365" y="8146"/>
                </a:cubicBezTo>
                <a:cubicBezTo>
                  <a:pt x="2395" y="8150"/>
                  <a:pt x="2428" y="8152"/>
                  <a:pt x="2463" y="8152"/>
                </a:cubicBezTo>
                <a:cubicBezTo>
                  <a:pt x="2705" y="8152"/>
                  <a:pt x="3051" y="8059"/>
                  <a:pt x="3184" y="8029"/>
                </a:cubicBezTo>
                <a:cubicBezTo>
                  <a:pt x="3231" y="8146"/>
                  <a:pt x="3278" y="8263"/>
                  <a:pt x="3313" y="8368"/>
                </a:cubicBezTo>
                <a:cubicBezTo>
                  <a:pt x="3336" y="8450"/>
                  <a:pt x="3371" y="8532"/>
                  <a:pt x="3395" y="8614"/>
                </a:cubicBezTo>
                <a:cubicBezTo>
                  <a:pt x="3406" y="8696"/>
                  <a:pt x="3430" y="8766"/>
                  <a:pt x="3453" y="8848"/>
                </a:cubicBezTo>
                <a:cubicBezTo>
                  <a:pt x="3488" y="9000"/>
                  <a:pt x="3535" y="9152"/>
                  <a:pt x="3559" y="9304"/>
                </a:cubicBezTo>
                <a:cubicBezTo>
                  <a:pt x="3582" y="9410"/>
                  <a:pt x="3605" y="9503"/>
                  <a:pt x="3629" y="9609"/>
                </a:cubicBezTo>
                <a:cubicBezTo>
                  <a:pt x="3570" y="9492"/>
                  <a:pt x="3465" y="9281"/>
                  <a:pt x="3453" y="9258"/>
                </a:cubicBezTo>
                <a:cubicBezTo>
                  <a:pt x="3305" y="9014"/>
                  <a:pt x="2890" y="8647"/>
                  <a:pt x="2561" y="8647"/>
                </a:cubicBezTo>
                <a:cubicBezTo>
                  <a:pt x="2526" y="8647"/>
                  <a:pt x="2491" y="8652"/>
                  <a:pt x="2458" y="8661"/>
                </a:cubicBezTo>
                <a:cubicBezTo>
                  <a:pt x="2213" y="8731"/>
                  <a:pt x="2084" y="8988"/>
                  <a:pt x="2177" y="9222"/>
                </a:cubicBezTo>
                <a:cubicBezTo>
                  <a:pt x="2271" y="9457"/>
                  <a:pt x="2540" y="9609"/>
                  <a:pt x="2763" y="9679"/>
                </a:cubicBezTo>
                <a:cubicBezTo>
                  <a:pt x="2841" y="9702"/>
                  <a:pt x="2956" y="9710"/>
                  <a:pt x="3079" y="9710"/>
                </a:cubicBezTo>
                <a:cubicBezTo>
                  <a:pt x="3323" y="9710"/>
                  <a:pt x="3594" y="9679"/>
                  <a:pt x="3640" y="9679"/>
                </a:cubicBezTo>
                <a:cubicBezTo>
                  <a:pt x="3676" y="9843"/>
                  <a:pt x="3711" y="10007"/>
                  <a:pt x="3734" y="10159"/>
                </a:cubicBezTo>
                <a:cubicBezTo>
                  <a:pt x="3793" y="10498"/>
                  <a:pt x="3839" y="10803"/>
                  <a:pt x="3875" y="11060"/>
                </a:cubicBezTo>
                <a:lnTo>
                  <a:pt x="4109" y="11060"/>
                </a:lnTo>
                <a:cubicBezTo>
                  <a:pt x="4062" y="10791"/>
                  <a:pt x="4015" y="10475"/>
                  <a:pt x="3945" y="10124"/>
                </a:cubicBezTo>
                <a:cubicBezTo>
                  <a:pt x="3910" y="9948"/>
                  <a:pt x="3875" y="9773"/>
                  <a:pt x="3828" y="9585"/>
                </a:cubicBezTo>
                <a:cubicBezTo>
                  <a:pt x="3992" y="9527"/>
                  <a:pt x="4155" y="9445"/>
                  <a:pt x="4319" y="9363"/>
                </a:cubicBezTo>
                <a:cubicBezTo>
                  <a:pt x="4530" y="9550"/>
                  <a:pt x="4776" y="9702"/>
                  <a:pt x="5022" y="9819"/>
                </a:cubicBezTo>
                <a:cubicBezTo>
                  <a:pt x="4963" y="9972"/>
                  <a:pt x="4904" y="10124"/>
                  <a:pt x="4834" y="10264"/>
                </a:cubicBezTo>
                <a:cubicBezTo>
                  <a:pt x="4706" y="10557"/>
                  <a:pt x="4588" y="10826"/>
                  <a:pt x="4483" y="11060"/>
                </a:cubicBezTo>
                <a:lnTo>
                  <a:pt x="4729" y="11060"/>
                </a:lnTo>
                <a:cubicBezTo>
                  <a:pt x="4823" y="10849"/>
                  <a:pt x="4928" y="10615"/>
                  <a:pt x="5033" y="10346"/>
                </a:cubicBezTo>
                <a:cubicBezTo>
                  <a:pt x="5103" y="10194"/>
                  <a:pt x="5162" y="10018"/>
                  <a:pt x="5232" y="9843"/>
                </a:cubicBezTo>
                <a:cubicBezTo>
                  <a:pt x="5289" y="9852"/>
                  <a:pt x="5653" y="9929"/>
                  <a:pt x="5929" y="9929"/>
                </a:cubicBezTo>
                <a:cubicBezTo>
                  <a:pt x="5997" y="9929"/>
                  <a:pt x="6059" y="9925"/>
                  <a:pt x="6110" y="9913"/>
                </a:cubicBezTo>
                <a:cubicBezTo>
                  <a:pt x="6344" y="9866"/>
                  <a:pt x="6625" y="9726"/>
                  <a:pt x="6730" y="9503"/>
                </a:cubicBezTo>
                <a:cubicBezTo>
                  <a:pt x="6836" y="9269"/>
                  <a:pt x="6730" y="9000"/>
                  <a:pt x="6496" y="8918"/>
                </a:cubicBezTo>
                <a:cubicBezTo>
                  <a:pt x="6453" y="8903"/>
                  <a:pt x="6408" y="8897"/>
                  <a:pt x="6360" y="8897"/>
                </a:cubicBezTo>
                <a:cubicBezTo>
                  <a:pt x="6032" y="8897"/>
                  <a:pt x="5618" y="9220"/>
                  <a:pt x="5455" y="9445"/>
                </a:cubicBezTo>
                <a:cubicBezTo>
                  <a:pt x="5443" y="9457"/>
                  <a:pt x="5338" y="9632"/>
                  <a:pt x="5267" y="9749"/>
                </a:cubicBezTo>
                <a:lnTo>
                  <a:pt x="5349" y="9527"/>
                </a:lnTo>
                <a:cubicBezTo>
                  <a:pt x="5408" y="9386"/>
                  <a:pt x="5455" y="9234"/>
                  <a:pt x="5513" y="9070"/>
                </a:cubicBezTo>
                <a:cubicBezTo>
                  <a:pt x="5537" y="9000"/>
                  <a:pt x="5560" y="8918"/>
                  <a:pt x="5583" y="8836"/>
                </a:cubicBezTo>
                <a:cubicBezTo>
                  <a:pt x="5607" y="8754"/>
                  <a:pt x="5618" y="8672"/>
                  <a:pt x="5642" y="8590"/>
                </a:cubicBezTo>
                <a:cubicBezTo>
                  <a:pt x="5689" y="8403"/>
                  <a:pt x="5724" y="8204"/>
                  <a:pt x="5759" y="8005"/>
                </a:cubicBezTo>
                <a:cubicBezTo>
                  <a:pt x="5879" y="8049"/>
                  <a:pt x="6285" y="8195"/>
                  <a:pt x="6539" y="8195"/>
                </a:cubicBezTo>
                <a:cubicBezTo>
                  <a:pt x="6556" y="8195"/>
                  <a:pt x="6574" y="8194"/>
                  <a:pt x="6590" y="8192"/>
                </a:cubicBezTo>
                <a:cubicBezTo>
                  <a:pt x="6836" y="8181"/>
                  <a:pt x="7128" y="8087"/>
                  <a:pt x="7257" y="7876"/>
                </a:cubicBezTo>
                <a:cubicBezTo>
                  <a:pt x="7409" y="7678"/>
                  <a:pt x="7339" y="7385"/>
                  <a:pt x="7117" y="7268"/>
                </a:cubicBezTo>
                <a:cubicBezTo>
                  <a:pt x="7054" y="7235"/>
                  <a:pt x="6981" y="7221"/>
                  <a:pt x="6903" y="7221"/>
                </a:cubicBezTo>
                <a:cubicBezTo>
                  <a:pt x="6587" y="7221"/>
                  <a:pt x="6183" y="7452"/>
                  <a:pt x="6005" y="7631"/>
                </a:cubicBezTo>
                <a:cubicBezTo>
                  <a:pt x="5993" y="7642"/>
                  <a:pt x="5841" y="7830"/>
                  <a:pt x="5771" y="7923"/>
                </a:cubicBezTo>
                <a:cubicBezTo>
                  <a:pt x="5794" y="7806"/>
                  <a:pt x="5806" y="7678"/>
                  <a:pt x="5817" y="7560"/>
                </a:cubicBezTo>
                <a:cubicBezTo>
                  <a:pt x="5864" y="7209"/>
                  <a:pt x="5899" y="6847"/>
                  <a:pt x="5934" y="6484"/>
                </a:cubicBezTo>
                <a:cubicBezTo>
                  <a:pt x="5946" y="6378"/>
                  <a:pt x="5958" y="6273"/>
                  <a:pt x="5970" y="6156"/>
                </a:cubicBezTo>
                <a:cubicBezTo>
                  <a:pt x="6014" y="6178"/>
                  <a:pt x="6497" y="6357"/>
                  <a:pt x="6777" y="6357"/>
                </a:cubicBezTo>
                <a:cubicBezTo>
                  <a:pt x="6793" y="6357"/>
                  <a:pt x="6809" y="6356"/>
                  <a:pt x="6824" y="6355"/>
                </a:cubicBezTo>
                <a:cubicBezTo>
                  <a:pt x="7058" y="6343"/>
                  <a:pt x="7362" y="6261"/>
                  <a:pt x="7503" y="6051"/>
                </a:cubicBezTo>
                <a:cubicBezTo>
                  <a:pt x="7643" y="5840"/>
                  <a:pt x="7573" y="5547"/>
                  <a:pt x="7351" y="5430"/>
                </a:cubicBezTo>
                <a:cubicBezTo>
                  <a:pt x="7288" y="5398"/>
                  <a:pt x="7215" y="5384"/>
                  <a:pt x="7137" y="5384"/>
                </a:cubicBezTo>
                <a:cubicBezTo>
                  <a:pt x="6821" y="5384"/>
                  <a:pt x="6417" y="5615"/>
                  <a:pt x="6239" y="5793"/>
                </a:cubicBezTo>
                <a:cubicBezTo>
                  <a:pt x="6227" y="5817"/>
                  <a:pt x="6016" y="6074"/>
                  <a:pt x="5970" y="6144"/>
                </a:cubicBezTo>
                <a:cubicBezTo>
                  <a:pt x="5993" y="5898"/>
                  <a:pt x="6016" y="5653"/>
                  <a:pt x="6051" y="5419"/>
                </a:cubicBezTo>
                <a:cubicBezTo>
                  <a:pt x="6110" y="5103"/>
                  <a:pt x="6169" y="4787"/>
                  <a:pt x="6262" y="4482"/>
                </a:cubicBezTo>
                <a:cubicBezTo>
                  <a:pt x="6284" y="4482"/>
                  <a:pt x="6793" y="4683"/>
                  <a:pt x="7084" y="4683"/>
                </a:cubicBezTo>
                <a:cubicBezTo>
                  <a:pt x="7099" y="4683"/>
                  <a:pt x="7114" y="4682"/>
                  <a:pt x="7128" y="4681"/>
                </a:cubicBezTo>
                <a:cubicBezTo>
                  <a:pt x="7362" y="4670"/>
                  <a:pt x="7655" y="4576"/>
                  <a:pt x="7795" y="4365"/>
                </a:cubicBezTo>
                <a:cubicBezTo>
                  <a:pt x="7936" y="4166"/>
                  <a:pt x="7877" y="3874"/>
                  <a:pt x="7655" y="3757"/>
                </a:cubicBezTo>
                <a:cubicBezTo>
                  <a:pt x="7590" y="3724"/>
                  <a:pt x="7516" y="3710"/>
                  <a:pt x="7437" y="3710"/>
                </a:cubicBezTo>
                <a:cubicBezTo>
                  <a:pt x="7118" y="3710"/>
                  <a:pt x="6721" y="3941"/>
                  <a:pt x="6543" y="4119"/>
                </a:cubicBezTo>
                <a:cubicBezTo>
                  <a:pt x="6520" y="4131"/>
                  <a:pt x="6297" y="4412"/>
                  <a:pt x="6262" y="4471"/>
                </a:cubicBezTo>
                <a:cubicBezTo>
                  <a:pt x="6262" y="4447"/>
                  <a:pt x="6274" y="4435"/>
                  <a:pt x="6274" y="4412"/>
                </a:cubicBezTo>
                <a:cubicBezTo>
                  <a:pt x="6367" y="4108"/>
                  <a:pt x="6496" y="3803"/>
                  <a:pt x="6648" y="3523"/>
                </a:cubicBezTo>
                <a:cubicBezTo>
                  <a:pt x="6730" y="3359"/>
                  <a:pt x="6812" y="3218"/>
                  <a:pt x="6906" y="3078"/>
                </a:cubicBezTo>
                <a:cubicBezTo>
                  <a:pt x="7000" y="3125"/>
                  <a:pt x="7468" y="3347"/>
                  <a:pt x="7713" y="3370"/>
                </a:cubicBezTo>
                <a:cubicBezTo>
                  <a:pt x="7734" y="3371"/>
                  <a:pt x="7755" y="3372"/>
                  <a:pt x="7776" y="3372"/>
                </a:cubicBezTo>
                <a:cubicBezTo>
                  <a:pt x="8017" y="3372"/>
                  <a:pt x="8277" y="3308"/>
                  <a:pt x="8427" y="3125"/>
                </a:cubicBezTo>
                <a:cubicBezTo>
                  <a:pt x="8591" y="2937"/>
                  <a:pt x="8556" y="2645"/>
                  <a:pt x="8345" y="2504"/>
                </a:cubicBezTo>
                <a:cubicBezTo>
                  <a:pt x="8267" y="2451"/>
                  <a:pt x="8166" y="2429"/>
                  <a:pt x="8056" y="2429"/>
                </a:cubicBezTo>
                <a:cubicBezTo>
                  <a:pt x="7757" y="2429"/>
                  <a:pt x="7387" y="2593"/>
                  <a:pt x="7198" y="2738"/>
                </a:cubicBezTo>
                <a:cubicBezTo>
                  <a:pt x="7187" y="2750"/>
                  <a:pt x="7058" y="2879"/>
                  <a:pt x="6976" y="2972"/>
                </a:cubicBezTo>
                <a:cubicBezTo>
                  <a:pt x="7011" y="2902"/>
                  <a:pt x="7058" y="2844"/>
                  <a:pt x="7093" y="2774"/>
                </a:cubicBezTo>
                <a:cubicBezTo>
                  <a:pt x="7245" y="2551"/>
                  <a:pt x="7386" y="2352"/>
                  <a:pt x="7538" y="2188"/>
                </a:cubicBezTo>
                <a:cubicBezTo>
                  <a:pt x="7608" y="2083"/>
                  <a:pt x="7678" y="2001"/>
                  <a:pt x="7749" y="1919"/>
                </a:cubicBezTo>
                <a:cubicBezTo>
                  <a:pt x="7877" y="1919"/>
                  <a:pt x="8381" y="1896"/>
                  <a:pt x="8603" y="1802"/>
                </a:cubicBezTo>
                <a:cubicBezTo>
                  <a:pt x="8825" y="1697"/>
                  <a:pt x="9059" y="1509"/>
                  <a:pt x="9118" y="1264"/>
                </a:cubicBezTo>
                <a:cubicBezTo>
                  <a:pt x="9176" y="1018"/>
                  <a:pt x="9013" y="772"/>
                  <a:pt x="8767" y="737"/>
                </a:cubicBezTo>
                <a:cubicBezTo>
                  <a:pt x="8754" y="736"/>
                  <a:pt x="8742" y="735"/>
                  <a:pt x="8729" y="735"/>
                </a:cubicBezTo>
                <a:cubicBezTo>
                  <a:pt x="8376" y="735"/>
                  <a:pt x="7978" y="1203"/>
                  <a:pt x="7854" y="1486"/>
                </a:cubicBezTo>
                <a:cubicBezTo>
                  <a:pt x="7842" y="1509"/>
                  <a:pt x="7713" y="1919"/>
                  <a:pt x="7725" y="1919"/>
                </a:cubicBezTo>
                <a:cubicBezTo>
                  <a:pt x="7667" y="2001"/>
                  <a:pt x="7585" y="2083"/>
                  <a:pt x="7514" y="2165"/>
                </a:cubicBezTo>
                <a:cubicBezTo>
                  <a:pt x="7374" y="2340"/>
                  <a:pt x="7222" y="2539"/>
                  <a:pt x="7070" y="2750"/>
                </a:cubicBezTo>
                <a:cubicBezTo>
                  <a:pt x="6894" y="2996"/>
                  <a:pt x="6742" y="3242"/>
                  <a:pt x="6602" y="3499"/>
                </a:cubicBezTo>
                <a:cubicBezTo>
                  <a:pt x="6438" y="3780"/>
                  <a:pt x="6309" y="4084"/>
                  <a:pt x="6204" y="4389"/>
                </a:cubicBezTo>
                <a:lnTo>
                  <a:pt x="6204" y="3979"/>
                </a:lnTo>
                <a:cubicBezTo>
                  <a:pt x="6157" y="3663"/>
                  <a:pt x="5899" y="3078"/>
                  <a:pt x="5548" y="3019"/>
                </a:cubicBezTo>
                <a:cubicBezTo>
                  <a:pt x="5523" y="3014"/>
                  <a:pt x="5497" y="3012"/>
                  <a:pt x="5472" y="3012"/>
                </a:cubicBezTo>
                <a:cubicBezTo>
                  <a:pt x="5256" y="3012"/>
                  <a:pt x="5067" y="3186"/>
                  <a:pt x="5057" y="3417"/>
                </a:cubicBezTo>
                <a:cubicBezTo>
                  <a:pt x="5033" y="3663"/>
                  <a:pt x="5221" y="3921"/>
                  <a:pt x="5396" y="4073"/>
                </a:cubicBezTo>
                <a:cubicBezTo>
                  <a:pt x="5595" y="4248"/>
                  <a:pt x="6157" y="4424"/>
                  <a:pt x="6204" y="4435"/>
                </a:cubicBezTo>
                <a:cubicBezTo>
                  <a:pt x="6098" y="4763"/>
                  <a:pt x="6016" y="5079"/>
                  <a:pt x="5970" y="5407"/>
                </a:cubicBezTo>
                <a:cubicBezTo>
                  <a:pt x="5934" y="5606"/>
                  <a:pt x="5899" y="5793"/>
                  <a:pt x="5876" y="5992"/>
                </a:cubicBezTo>
                <a:lnTo>
                  <a:pt x="5876" y="5817"/>
                </a:lnTo>
                <a:cubicBezTo>
                  <a:pt x="5829" y="5501"/>
                  <a:pt x="5572" y="4915"/>
                  <a:pt x="5221" y="4845"/>
                </a:cubicBezTo>
                <a:cubicBezTo>
                  <a:pt x="5200" y="4842"/>
                  <a:pt x="5181" y="4841"/>
                  <a:pt x="5161" y="4841"/>
                </a:cubicBezTo>
                <a:cubicBezTo>
                  <a:pt x="4938" y="4841"/>
                  <a:pt x="4740" y="5017"/>
                  <a:pt x="4729" y="5243"/>
                </a:cubicBezTo>
                <a:cubicBezTo>
                  <a:pt x="4706" y="5501"/>
                  <a:pt x="4893" y="5746"/>
                  <a:pt x="5068" y="5910"/>
                </a:cubicBezTo>
                <a:cubicBezTo>
                  <a:pt x="5244" y="6062"/>
                  <a:pt x="5724" y="6226"/>
                  <a:pt x="5841" y="6261"/>
                </a:cubicBezTo>
                <a:cubicBezTo>
                  <a:pt x="5841" y="6343"/>
                  <a:pt x="5829" y="6413"/>
                  <a:pt x="5817" y="6484"/>
                </a:cubicBezTo>
                <a:cubicBezTo>
                  <a:pt x="5771" y="6847"/>
                  <a:pt x="5735" y="7209"/>
                  <a:pt x="5689" y="7549"/>
                </a:cubicBezTo>
                <a:cubicBezTo>
                  <a:pt x="5665" y="7678"/>
                  <a:pt x="5642" y="7795"/>
                  <a:pt x="5618" y="7923"/>
                </a:cubicBezTo>
                <a:lnTo>
                  <a:pt x="5618" y="7759"/>
                </a:lnTo>
                <a:cubicBezTo>
                  <a:pt x="5583" y="7443"/>
                  <a:pt x="5314" y="6858"/>
                  <a:pt x="4963" y="6788"/>
                </a:cubicBezTo>
                <a:cubicBezTo>
                  <a:pt x="4943" y="6785"/>
                  <a:pt x="4923" y="6784"/>
                  <a:pt x="4904" y="6784"/>
                </a:cubicBezTo>
                <a:cubicBezTo>
                  <a:pt x="4682" y="6784"/>
                  <a:pt x="4493" y="6960"/>
                  <a:pt x="4471" y="7186"/>
                </a:cubicBezTo>
                <a:cubicBezTo>
                  <a:pt x="4460" y="7443"/>
                  <a:pt x="4635" y="7689"/>
                  <a:pt x="4811" y="7853"/>
                </a:cubicBezTo>
                <a:cubicBezTo>
                  <a:pt x="4998" y="8005"/>
                  <a:pt x="5419" y="8157"/>
                  <a:pt x="5572" y="8204"/>
                </a:cubicBezTo>
                <a:cubicBezTo>
                  <a:pt x="5548" y="8321"/>
                  <a:pt x="5513" y="8450"/>
                  <a:pt x="5490" y="8567"/>
                </a:cubicBezTo>
                <a:cubicBezTo>
                  <a:pt x="5466" y="8649"/>
                  <a:pt x="5443" y="8719"/>
                  <a:pt x="5419" y="8801"/>
                </a:cubicBezTo>
                <a:cubicBezTo>
                  <a:pt x="5396" y="8883"/>
                  <a:pt x="5373" y="8965"/>
                  <a:pt x="5349" y="9035"/>
                </a:cubicBezTo>
                <a:cubicBezTo>
                  <a:pt x="5291" y="9187"/>
                  <a:pt x="5232" y="9328"/>
                  <a:pt x="5185" y="9480"/>
                </a:cubicBezTo>
                <a:cubicBezTo>
                  <a:pt x="5139" y="9574"/>
                  <a:pt x="5103" y="9667"/>
                  <a:pt x="5068" y="9773"/>
                </a:cubicBezTo>
                <a:cubicBezTo>
                  <a:pt x="5080" y="9644"/>
                  <a:pt x="5115" y="9410"/>
                  <a:pt x="5115" y="9386"/>
                </a:cubicBezTo>
                <a:cubicBezTo>
                  <a:pt x="5115" y="9105"/>
                  <a:pt x="5045" y="8836"/>
                  <a:pt x="4904" y="8590"/>
                </a:cubicBezTo>
                <a:cubicBezTo>
                  <a:pt x="4904" y="8555"/>
                  <a:pt x="4904" y="8532"/>
                  <a:pt x="4904" y="8497"/>
                </a:cubicBezTo>
                <a:cubicBezTo>
                  <a:pt x="4874" y="8283"/>
                  <a:pt x="4684" y="8123"/>
                  <a:pt x="4474" y="8123"/>
                </a:cubicBezTo>
                <a:cubicBezTo>
                  <a:pt x="4442" y="8123"/>
                  <a:pt x="4410" y="8126"/>
                  <a:pt x="4378" y="8134"/>
                </a:cubicBezTo>
                <a:cubicBezTo>
                  <a:pt x="4038" y="8228"/>
                  <a:pt x="3816" y="8836"/>
                  <a:pt x="3793" y="9152"/>
                </a:cubicBezTo>
                <a:cubicBezTo>
                  <a:pt x="3793" y="9176"/>
                  <a:pt x="3804" y="9375"/>
                  <a:pt x="3816" y="9503"/>
                </a:cubicBezTo>
                <a:cubicBezTo>
                  <a:pt x="3804" y="9433"/>
                  <a:pt x="3781" y="9363"/>
                  <a:pt x="3769" y="9281"/>
                </a:cubicBezTo>
                <a:cubicBezTo>
                  <a:pt x="3734" y="9141"/>
                  <a:pt x="3687" y="8977"/>
                  <a:pt x="3652" y="8813"/>
                </a:cubicBezTo>
                <a:cubicBezTo>
                  <a:pt x="3629" y="8731"/>
                  <a:pt x="3605" y="8661"/>
                  <a:pt x="3570" y="8579"/>
                </a:cubicBezTo>
                <a:cubicBezTo>
                  <a:pt x="3547" y="8497"/>
                  <a:pt x="3523" y="8415"/>
                  <a:pt x="3488" y="8333"/>
                </a:cubicBezTo>
                <a:cubicBezTo>
                  <a:pt x="3418" y="8146"/>
                  <a:pt x="3348" y="7970"/>
                  <a:pt x="3266" y="7783"/>
                </a:cubicBezTo>
                <a:cubicBezTo>
                  <a:pt x="3395" y="7748"/>
                  <a:pt x="3875" y="7631"/>
                  <a:pt x="4062" y="7490"/>
                </a:cubicBezTo>
                <a:cubicBezTo>
                  <a:pt x="4249" y="7338"/>
                  <a:pt x="4448" y="7104"/>
                  <a:pt x="4448" y="6858"/>
                </a:cubicBezTo>
                <a:cubicBezTo>
                  <a:pt x="4459" y="6614"/>
                  <a:pt x="4259" y="6412"/>
                  <a:pt x="4029" y="6412"/>
                </a:cubicBezTo>
                <a:cubicBezTo>
                  <a:pt x="4017" y="6412"/>
                  <a:pt x="4004" y="6412"/>
                  <a:pt x="3992" y="6413"/>
                </a:cubicBezTo>
                <a:cubicBezTo>
                  <a:pt x="3640" y="6449"/>
                  <a:pt x="3324" y="7022"/>
                  <a:pt x="3254" y="7326"/>
                </a:cubicBezTo>
                <a:cubicBezTo>
                  <a:pt x="3254" y="7350"/>
                  <a:pt x="3231" y="7584"/>
                  <a:pt x="3231" y="7701"/>
                </a:cubicBezTo>
                <a:cubicBezTo>
                  <a:pt x="3172" y="7596"/>
                  <a:pt x="3125" y="7479"/>
                  <a:pt x="3067" y="7373"/>
                </a:cubicBezTo>
                <a:cubicBezTo>
                  <a:pt x="2915" y="7057"/>
                  <a:pt x="2739" y="6729"/>
                  <a:pt x="2575" y="6413"/>
                </a:cubicBezTo>
                <a:lnTo>
                  <a:pt x="2423" y="6121"/>
                </a:lnTo>
                <a:cubicBezTo>
                  <a:pt x="2470" y="6109"/>
                  <a:pt x="3044" y="5980"/>
                  <a:pt x="3254" y="5817"/>
                </a:cubicBezTo>
                <a:cubicBezTo>
                  <a:pt x="3441" y="5676"/>
                  <a:pt x="3640" y="5442"/>
                  <a:pt x="3640" y="5185"/>
                </a:cubicBezTo>
                <a:cubicBezTo>
                  <a:pt x="3652" y="4941"/>
                  <a:pt x="3453" y="4750"/>
                  <a:pt x="3223" y="4750"/>
                </a:cubicBezTo>
                <a:cubicBezTo>
                  <a:pt x="3210" y="4750"/>
                  <a:pt x="3197" y="4750"/>
                  <a:pt x="3184" y="4751"/>
                </a:cubicBezTo>
                <a:cubicBezTo>
                  <a:pt x="2833" y="4787"/>
                  <a:pt x="2517" y="5348"/>
                  <a:pt x="2447" y="5664"/>
                </a:cubicBezTo>
                <a:cubicBezTo>
                  <a:pt x="2447" y="5688"/>
                  <a:pt x="2412" y="6016"/>
                  <a:pt x="2412" y="6097"/>
                </a:cubicBezTo>
                <a:cubicBezTo>
                  <a:pt x="2306" y="5887"/>
                  <a:pt x="2189" y="5676"/>
                  <a:pt x="2096" y="5454"/>
                </a:cubicBezTo>
                <a:cubicBezTo>
                  <a:pt x="1955" y="5161"/>
                  <a:pt x="1838" y="4857"/>
                  <a:pt x="1744" y="4553"/>
                </a:cubicBezTo>
                <a:cubicBezTo>
                  <a:pt x="1768" y="4553"/>
                  <a:pt x="2353" y="4412"/>
                  <a:pt x="2575" y="4248"/>
                </a:cubicBezTo>
                <a:cubicBezTo>
                  <a:pt x="2763" y="4096"/>
                  <a:pt x="2962" y="3862"/>
                  <a:pt x="2962" y="3616"/>
                </a:cubicBezTo>
                <a:cubicBezTo>
                  <a:pt x="2973" y="3366"/>
                  <a:pt x="2763" y="3171"/>
                  <a:pt x="2526" y="3171"/>
                </a:cubicBezTo>
                <a:cubicBezTo>
                  <a:pt x="2519" y="3171"/>
                  <a:pt x="2512" y="3171"/>
                  <a:pt x="2505" y="3171"/>
                </a:cubicBezTo>
                <a:cubicBezTo>
                  <a:pt x="2154" y="3218"/>
                  <a:pt x="1838" y="3780"/>
                  <a:pt x="1768" y="4096"/>
                </a:cubicBezTo>
                <a:cubicBezTo>
                  <a:pt x="1768" y="4119"/>
                  <a:pt x="1733" y="4471"/>
                  <a:pt x="1733" y="4529"/>
                </a:cubicBezTo>
                <a:cubicBezTo>
                  <a:pt x="1733" y="4517"/>
                  <a:pt x="1721" y="4494"/>
                  <a:pt x="1721" y="4471"/>
                </a:cubicBezTo>
                <a:cubicBezTo>
                  <a:pt x="1627" y="4166"/>
                  <a:pt x="1569" y="3850"/>
                  <a:pt x="1534" y="3523"/>
                </a:cubicBezTo>
                <a:cubicBezTo>
                  <a:pt x="1510" y="3347"/>
                  <a:pt x="1510" y="3183"/>
                  <a:pt x="1499" y="3008"/>
                </a:cubicBezTo>
                <a:cubicBezTo>
                  <a:pt x="1616" y="2996"/>
                  <a:pt x="2131" y="2926"/>
                  <a:pt x="2341" y="2797"/>
                </a:cubicBezTo>
                <a:cubicBezTo>
                  <a:pt x="2552" y="2668"/>
                  <a:pt x="2774" y="2469"/>
                  <a:pt x="2798" y="2212"/>
                </a:cubicBezTo>
                <a:cubicBezTo>
                  <a:pt x="2833" y="1966"/>
                  <a:pt x="2634" y="1744"/>
                  <a:pt x="2388" y="1732"/>
                </a:cubicBezTo>
                <a:cubicBezTo>
                  <a:pt x="2037" y="1732"/>
                  <a:pt x="1662" y="2259"/>
                  <a:pt x="1569" y="2563"/>
                </a:cubicBezTo>
                <a:cubicBezTo>
                  <a:pt x="1569" y="2586"/>
                  <a:pt x="1522" y="2750"/>
                  <a:pt x="1499" y="2879"/>
                </a:cubicBezTo>
                <a:lnTo>
                  <a:pt x="1499" y="2656"/>
                </a:lnTo>
                <a:cubicBezTo>
                  <a:pt x="1499" y="2387"/>
                  <a:pt x="1510" y="2141"/>
                  <a:pt x="1534" y="1931"/>
                </a:cubicBezTo>
                <a:cubicBezTo>
                  <a:pt x="1545" y="1802"/>
                  <a:pt x="1557" y="1685"/>
                  <a:pt x="1569" y="1580"/>
                </a:cubicBezTo>
                <a:cubicBezTo>
                  <a:pt x="1674" y="1509"/>
                  <a:pt x="2084" y="1229"/>
                  <a:pt x="2213" y="1018"/>
                </a:cubicBezTo>
                <a:cubicBezTo>
                  <a:pt x="2341" y="807"/>
                  <a:pt x="2435" y="515"/>
                  <a:pt x="2341" y="281"/>
                </a:cubicBezTo>
                <a:cubicBezTo>
                  <a:pt x="2281" y="109"/>
                  <a:pt x="2121" y="1"/>
                  <a:pt x="1948" y="1"/>
                </a:cubicBezTo>
                <a:close/>
              </a:path>
            </a:pathLst>
          </a:custGeom>
          <a:solidFill>
            <a:srgbClr val="F0A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18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/>
          <p:nvPr/>
        </p:nvSpPr>
        <p:spPr>
          <a:xfrm>
            <a:off x="0" y="-3133600"/>
            <a:ext cx="6663000" cy="6663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710125" y="531600"/>
            <a:ext cx="5948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body" idx="1"/>
          </p:nvPr>
        </p:nvSpPr>
        <p:spPr>
          <a:xfrm>
            <a:off x="710125" y="1126625"/>
            <a:ext cx="7723800" cy="34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24" name="Google Shape;124;p4"/>
          <p:cNvGrpSpPr/>
          <p:nvPr/>
        </p:nvGrpSpPr>
        <p:grpSpPr>
          <a:xfrm>
            <a:off x="6097246" y="4490985"/>
            <a:ext cx="680363" cy="433137"/>
            <a:chOff x="7460298" y="459434"/>
            <a:chExt cx="973617" cy="619830"/>
          </a:xfrm>
        </p:grpSpPr>
        <p:sp>
          <p:nvSpPr>
            <p:cNvPr id="125" name="Google Shape;125;p4"/>
            <p:cNvSpPr/>
            <p:nvPr/>
          </p:nvSpPr>
          <p:spPr>
            <a:xfrm>
              <a:off x="7526080" y="500383"/>
              <a:ext cx="107986" cy="148492"/>
            </a:xfrm>
            <a:custGeom>
              <a:avLst/>
              <a:gdLst/>
              <a:ahLst/>
              <a:cxnLst/>
              <a:rect l="l" t="t" r="r" b="b"/>
              <a:pathLst>
                <a:path w="3344" h="4598" extrusionOk="0">
                  <a:moveTo>
                    <a:pt x="2422" y="1"/>
                  </a:moveTo>
                  <a:cubicBezTo>
                    <a:pt x="2337" y="1"/>
                    <a:pt x="2255" y="49"/>
                    <a:pt x="2229" y="164"/>
                  </a:cubicBezTo>
                  <a:lnTo>
                    <a:pt x="2261" y="164"/>
                  </a:lnTo>
                  <a:cubicBezTo>
                    <a:pt x="1847" y="1565"/>
                    <a:pt x="1083" y="2870"/>
                    <a:pt x="96" y="3953"/>
                  </a:cubicBezTo>
                  <a:cubicBezTo>
                    <a:pt x="1" y="4048"/>
                    <a:pt x="1" y="4207"/>
                    <a:pt x="128" y="4271"/>
                  </a:cubicBezTo>
                  <a:cubicBezTo>
                    <a:pt x="624" y="4486"/>
                    <a:pt x="1154" y="4598"/>
                    <a:pt x="1683" y="4598"/>
                  </a:cubicBezTo>
                  <a:cubicBezTo>
                    <a:pt x="2173" y="4598"/>
                    <a:pt x="2662" y="4502"/>
                    <a:pt x="3121" y="4303"/>
                  </a:cubicBezTo>
                  <a:cubicBezTo>
                    <a:pt x="3343" y="4192"/>
                    <a:pt x="3202" y="3935"/>
                    <a:pt x="3014" y="3935"/>
                  </a:cubicBezTo>
                  <a:cubicBezTo>
                    <a:pt x="2986" y="3935"/>
                    <a:pt x="2958" y="3940"/>
                    <a:pt x="2930" y="3953"/>
                  </a:cubicBezTo>
                  <a:cubicBezTo>
                    <a:pt x="2525" y="4124"/>
                    <a:pt x="2090" y="4211"/>
                    <a:pt x="1654" y="4211"/>
                  </a:cubicBezTo>
                  <a:cubicBezTo>
                    <a:pt x="1283" y="4211"/>
                    <a:pt x="911" y="4148"/>
                    <a:pt x="558" y="4019"/>
                  </a:cubicBezTo>
                  <a:lnTo>
                    <a:pt x="558" y="4019"/>
                  </a:lnTo>
                  <a:cubicBezTo>
                    <a:pt x="1531" y="2947"/>
                    <a:pt x="2226" y="1659"/>
                    <a:pt x="2643" y="260"/>
                  </a:cubicBezTo>
                  <a:cubicBezTo>
                    <a:pt x="2681" y="107"/>
                    <a:pt x="2549" y="1"/>
                    <a:pt x="24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7607815" y="560160"/>
              <a:ext cx="24704" cy="141904"/>
            </a:xfrm>
            <a:custGeom>
              <a:avLst/>
              <a:gdLst/>
              <a:ahLst/>
              <a:cxnLst/>
              <a:rect l="l" t="t" r="r" b="b"/>
              <a:pathLst>
                <a:path w="765" h="4394" extrusionOk="0">
                  <a:moveTo>
                    <a:pt x="570" y="0"/>
                  </a:moveTo>
                  <a:cubicBezTo>
                    <a:pt x="470" y="0"/>
                    <a:pt x="367" y="64"/>
                    <a:pt x="367" y="191"/>
                  </a:cubicBezTo>
                  <a:cubicBezTo>
                    <a:pt x="240" y="1529"/>
                    <a:pt x="112" y="2866"/>
                    <a:pt x="17" y="4203"/>
                  </a:cubicBezTo>
                  <a:cubicBezTo>
                    <a:pt x="1" y="4330"/>
                    <a:pt x="88" y="4394"/>
                    <a:pt x="184" y="4394"/>
                  </a:cubicBezTo>
                  <a:cubicBezTo>
                    <a:pt x="279" y="4394"/>
                    <a:pt x="383" y="4330"/>
                    <a:pt x="399" y="4203"/>
                  </a:cubicBezTo>
                  <a:cubicBezTo>
                    <a:pt x="526" y="2866"/>
                    <a:pt x="622" y="1529"/>
                    <a:pt x="749" y="191"/>
                  </a:cubicBezTo>
                  <a:cubicBezTo>
                    <a:pt x="765" y="64"/>
                    <a:pt x="669" y="0"/>
                    <a:pt x="5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7682866" y="576598"/>
              <a:ext cx="20086" cy="93591"/>
            </a:xfrm>
            <a:custGeom>
              <a:avLst/>
              <a:gdLst/>
              <a:ahLst/>
              <a:cxnLst/>
              <a:rect l="l" t="t" r="r" b="b"/>
              <a:pathLst>
                <a:path w="622" h="2898" extrusionOk="0">
                  <a:moveTo>
                    <a:pt x="415" y="1"/>
                  </a:moveTo>
                  <a:cubicBezTo>
                    <a:pt x="311" y="1"/>
                    <a:pt x="208" y="64"/>
                    <a:pt x="208" y="192"/>
                  </a:cubicBezTo>
                  <a:cubicBezTo>
                    <a:pt x="144" y="1020"/>
                    <a:pt x="80" y="1847"/>
                    <a:pt x="17" y="2707"/>
                  </a:cubicBezTo>
                  <a:cubicBezTo>
                    <a:pt x="1" y="2834"/>
                    <a:pt x="96" y="2898"/>
                    <a:pt x="200" y="2898"/>
                  </a:cubicBezTo>
                  <a:cubicBezTo>
                    <a:pt x="303" y="2898"/>
                    <a:pt x="415" y="2834"/>
                    <a:pt x="431" y="2707"/>
                  </a:cubicBezTo>
                  <a:cubicBezTo>
                    <a:pt x="494" y="1847"/>
                    <a:pt x="558" y="1020"/>
                    <a:pt x="622" y="192"/>
                  </a:cubicBezTo>
                  <a:cubicBezTo>
                    <a:pt x="622" y="64"/>
                    <a:pt x="518" y="1"/>
                    <a:pt x="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7656643" y="614382"/>
              <a:ext cx="73046" cy="18021"/>
            </a:xfrm>
            <a:custGeom>
              <a:avLst/>
              <a:gdLst/>
              <a:ahLst/>
              <a:cxnLst/>
              <a:rect l="l" t="t" r="r" b="b"/>
              <a:pathLst>
                <a:path w="2262" h="558" extrusionOk="0">
                  <a:moveTo>
                    <a:pt x="205" y="0"/>
                  </a:moveTo>
                  <a:cubicBezTo>
                    <a:pt x="128" y="0"/>
                    <a:pt x="59" y="57"/>
                    <a:pt x="33" y="136"/>
                  </a:cubicBezTo>
                  <a:cubicBezTo>
                    <a:pt x="1" y="232"/>
                    <a:pt x="65" y="359"/>
                    <a:pt x="160" y="391"/>
                  </a:cubicBezTo>
                  <a:cubicBezTo>
                    <a:pt x="478" y="502"/>
                    <a:pt x="805" y="558"/>
                    <a:pt x="1131" y="558"/>
                  </a:cubicBezTo>
                  <a:cubicBezTo>
                    <a:pt x="1457" y="558"/>
                    <a:pt x="1784" y="502"/>
                    <a:pt x="2102" y="391"/>
                  </a:cubicBezTo>
                  <a:cubicBezTo>
                    <a:pt x="2198" y="359"/>
                    <a:pt x="2261" y="232"/>
                    <a:pt x="2261" y="136"/>
                  </a:cubicBezTo>
                  <a:cubicBezTo>
                    <a:pt x="2235" y="57"/>
                    <a:pt x="2144" y="0"/>
                    <a:pt x="2060" y="0"/>
                  </a:cubicBezTo>
                  <a:cubicBezTo>
                    <a:pt x="2041" y="0"/>
                    <a:pt x="2023" y="3"/>
                    <a:pt x="2007" y="9"/>
                  </a:cubicBezTo>
                  <a:cubicBezTo>
                    <a:pt x="1720" y="120"/>
                    <a:pt x="1426" y="176"/>
                    <a:pt x="1131" y="176"/>
                  </a:cubicBezTo>
                  <a:cubicBezTo>
                    <a:pt x="837" y="176"/>
                    <a:pt x="542" y="120"/>
                    <a:pt x="256" y="9"/>
                  </a:cubicBezTo>
                  <a:cubicBezTo>
                    <a:pt x="239" y="3"/>
                    <a:pt x="222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7758433" y="522569"/>
              <a:ext cx="89483" cy="162638"/>
            </a:xfrm>
            <a:custGeom>
              <a:avLst/>
              <a:gdLst/>
              <a:ahLst/>
              <a:cxnLst/>
              <a:rect l="l" t="t" r="r" b="b"/>
              <a:pathLst>
                <a:path w="2771" h="5036" extrusionOk="0">
                  <a:moveTo>
                    <a:pt x="1197" y="3019"/>
                  </a:moveTo>
                  <a:cubicBezTo>
                    <a:pt x="1652" y="3019"/>
                    <a:pt x="2063" y="3320"/>
                    <a:pt x="2165" y="3807"/>
                  </a:cubicBezTo>
                  <a:cubicBezTo>
                    <a:pt x="2261" y="4125"/>
                    <a:pt x="2102" y="4443"/>
                    <a:pt x="1783" y="4603"/>
                  </a:cubicBezTo>
                  <a:cubicBezTo>
                    <a:pt x="1744" y="4614"/>
                    <a:pt x="1705" y="4620"/>
                    <a:pt x="1666" y="4620"/>
                  </a:cubicBezTo>
                  <a:cubicBezTo>
                    <a:pt x="1389" y="4620"/>
                    <a:pt x="1127" y="4344"/>
                    <a:pt x="988" y="4093"/>
                  </a:cubicBezTo>
                  <a:cubicBezTo>
                    <a:pt x="802" y="3776"/>
                    <a:pt x="695" y="3419"/>
                    <a:pt x="657" y="3049"/>
                  </a:cubicBezTo>
                  <a:lnTo>
                    <a:pt x="657" y="3049"/>
                  </a:lnTo>
                  <a:cubicBezTo>
                    <a:pt x="693" y="3075"/>
                    <a:pt x="736" y="3091"/>
                    <a:pt x="782" y="3091"/>
                  </a:cubicBezTo>
                  <a:cubicBezTo>
                    <a:pt x="808" y="3091"/>
                    <a:pt x="834" y="3086"/>
                    <a:pt x="860" y="3075"/>
                  </a:cubicBezTo>
                  <a:cubicBezTo>
                    <a:pt x="972" y="3037"/>
                    <a:pt x="1086" y="3019"/>
                    <a:pt x="1197" y="3019"/>
                  </a:cubicBezTo>
                  <a:close/>
                  <a:moveTo>
                    <a:pt x="1423" y="0"/>
                  </a:moveTo>
                  <a:cubicBezTo>
                    <a:pt x="1382" y="0"/>
                    <a:pt x="1341" y="15"/>
                    <a:pt x="1306" y="50"/>
                  </a:cubicBezTo>
                  <a:lnTo>
                    <a:pt x="1306" y="82"/>
                  </a:lnTo>
                  <a:cubicBezTo>
                    <a:pt x="287" y="1133"/>
                    <a:pt x="1" y="2661"/>
                    <a:pt x="510" y="4030"/>
                  </a:cubicBezTo>
                  <a:cubicBezTo>
                    <a:pt x="693" y="4500"/>
                    <a:pt x="1112" y="5035"/>
                    <a:pt x="1644" y="5035"/>
                  </a:cubicBezTo>
                  <a:cubicBezTo>
                    <a:pt x="1760" y="5035"/>
                    <a:pt x="1881" y="5010"/>
                    <a:pt x="2006" y="4953"/>
                  </a:cubicBezTo>
                  <a:cubicBezTo>
                    <a:pt x="2579" y="4634"/>
                    <a:pt x="2770" y="3870"/>
                    <a:pt x="2420" y="3329"/>
                  </a:cubicBezTo>
                  <a:cubicBezTo>
                    <a:pt x="2161" y="2882"/>
                    <a:pt x="1676" y="2626"/>
                    <a:pt x="1183" y="2626"/>
                  </a:cubicBezTo>
                  <a:cubicBezTo>
                    <a:pt x="1010" y="2626"/>
                    <a:pt x="835" y="2658"/>
                    <a:pt x="669" y="2724"/>
                  </a:cubicBezTo>
                  <a:cubicBezTo>
                    <a:pt x="659" y="2728"/>
                    <a:pt x="649" y="2732"/>
                    <a:pt x="641" y="2737"/>
                  </a:cubicBezTo>
                  <a:lnTo>
                    <a:pt x="641" y="2737"/>
                  </a:lnTo>
                  <a:cubicBezTo>
                    <a:pt x="639" y="1862"/>
                    <a:pt x="996" y="953"/>
                    <a:pt x="1592" y="337"/>
                  </a:cubicBezTo>
                  <a:cubicBezTo>
                    <a:pt x="1716" y="188"/>
                    <a:pt x="1570" y="0"/>
                    <a:pt x="14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887962" y="560160"/>
              <a:ext cx="19182" cy="94011"/>
            </a:xfrm>
            <a:custGeom>
              <a:avLst/>
              <a:gdLst/>
              <a:ahLst/>
              <a:cxnLst/>
              <a:rect l="l" t="t" r="r" b="b"/>
              <a:pathLst>
                <a:path w="594" h="2911" extrusionOk="0">
                  <a:moveTo>
                    <a:pt x="287" y="0"/>
                  </a:moveTo>
                  <a:cubicBezTo>
                    <a:pt x="192" y="0"/>
                    <a:pt x="96" y="96"/>
                    <a:pt x="96" y="191"/>
                  </a:cubicBezTo>
                  <a:lnTo>
                    <a:pt x="64" y="191"/>
                  </a:lnTo>
                  <a:cubicBezTo>
                    <a:pt x="1" y="1051"/>
                    <a:pt x="33" y="1911"/>
                    <a:pt x="192" y="2770"/>
                  </a:cubicBezTo>
                  <a:cubicBezTo>
                    <a:pt x="204" y="2870"/>
                    <a:pt x="270" y="2911"/>
                    <a:pt x="344" y="2911"/>
                  </a:cubicBezTo>
                  <a:cubicBezTo>
                    <a:pt x="459" y="2911"/>
                    <a:pt x="593" y="2810"/>
                    <a:pt x="574" y="2675"/>
                  </a:cubicBezTo>
                  <a:cubicBezTo>
                    <a:pt x="415" y="1847"/>
                    <a:pt x="383" y="1019"/>
                    <a:pt x="478" y="191"/>
                  </a:cubicBezTo>
                  <a:cubicBezTo>
                    <a:pt x="478" y="96"/>
                    <a:pt x="383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7877693" y="590937"/>
              <a:ext cx="87125" cy="19894"/>
            </a:xfrm>
            <a:custGeom>
              <a:avLst/>
              <a:gdLst/>
              <a:ahLst/>
              <a:cxnLst/>
              <a:rect l="l" t="t" r="r" b="b"/>
              <a:pathLst>
                <a:path w="2698" h="616" extrusionOk="0">
                  <a:moveTo>
                    <a:pt x="2386" y="1"/>
                  </a:moveTo>
                  <a:cubicBezTo>
                    <a:pt x="2376" y="1"/>
                    <a:pt x="2366" y="1"/>
                    <a:pt x="2356" y="2"/>
                  </a:cubicBezTo>
                  <a:cubicBezTo>
                    <a:pt x="1773" y="135"/>
                    <a:pt x="1189" y="201"/>
                    <a:pt x="605" y="201"/>
                  </a:cubicBezTo>
                  <a:cubicBezTo>
                    <a:pt x="489" y="201"/>
                    <a:pt x="372" y="199"/>
                    <a:pt x="255" y="193"/>
                  </a:cubicBezTo>
                  <a:cubicBezTo>
                    <a:pt x="0" y="193"/>
                    <a:pt x="0" y="607"/>
                    <a:pt x="255" y="607"/>
                  </a:cubicBezTo>
                  <a:cubicBezTo>
                    <a:pt x="377" y="613"/>
                    <a:pt x="500" y="615"/>
                    <a:pt x="624" y="615"/>
                  </a:cubicBezTo>
                  <a:cubicBezTo>
                    <a:pt x="1241" y="615"/>
                    <a:pt x="1873" y="549"/>
                    <a:pt x="2484" y="416"/>
                  </a:cubicBezTo>
                  <a:cubicBezTo>
                    <a:pt x="2698" y="355"/>
                    <a:pt x="2618" y="1"/>
                    <a:pt x="2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979483" y="476356"/>
              <a:ext cx="113573" cy="203329"/>
            </a:xfrm>
            <a:custGeom>
              <a:avLst/>
              <a:gdLst/>
              <a:ahLst/>
              <a:cxnLst/>
              <a:rect l="l" t="t" r="r" b="b"/>
              <a:pathLst>
                <a:path w="3517" h="6296" extrusionOk="0">
                  <a:moveTo>
                    <a:pt x="2912" y="0"/>
                  </a:moveTo>
                  <a:cubicBezTo>
                    <a:pt x="2886" y="0"/>
                    <a:pt x="2860" y="6"/>
                    <a:pt x="2833" y="17"/>
                  </a:cubicBezTo>
                  <a:lnTo>
                    <a:pt x="2833" y="49"/>
                  </a:lnTo>
                  <a:cubicBezTo>
                    <a:pt x="0" y="1290"/>
                    <a:pt x="223" y="5397"/>
                    <a:pt x="3215" y="6288"/>
                  </a:cubicBezTo>
                  <a:cubicBezTo>
                    <a:pt x="3232" y="6293"/>
                    <a:pt x="3249" y="6295"/>
                    <a:pt x="3264" y="6295"/>
                  </a:cubicBezTo>
                  <a:cubicBezTo>
                    <a:pt x="3451" y="6295"/>
                    <a:pt x="3517" y="5963"/>
                    <a:pt x="3311" y="5874"/>
                  </a:cubicBezTo>
                  <a:cubicBezTo>
                    <a:pt x="700" y="5079"/>
                    <a:pt x="509" y="1449"/>
                    <a:pt x="3024" y="367"/>
                  </a:cubicBezTo>
                  <a:cubicBezTo>
                    <a:pt x="3249" y="283"/>
                    <a:pt x="3102" y="0"/>
                    <a:pt x="29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8101811" y="535164"/>
              <a:ext cx="90903" cy="103828"/>
            </a:xfrm>
            <a:custGeom>
              <a:avLst/>
              <a:gdLst/>
              <a:ahLst/>
              <a:cxnLst/>
              <a:rect l="l" t="t" r="r" b="b"/>
              <a:pathLst>
                <a:path w="2815" h="3215" extrusionOk="0">
                  <a:moveTo>
                    <a:pt x="669" y="1"/>
                  </a:moveTo>
                  <a:cubicBezTo>
                    <a:pt x="532" y="1"/>
                    <a:pt x="391" y="42"/>
                    <a:pt x="255" y="138"/>
                  </a:cubicBezTo>
                  <a:cubicBezTo>
                    <a:pt x="72" y="242"/>
                    <a:pt x="190" y="497"/>
                    <a:pt x="343" y="497"/>
                  </a:cubicBezTo>
                  <a:cubicBezTo>
                    <a:pt x="377" y="497"/>
                    <a:pt x="412" y="485"/>
                    <a:pt x="446" y="456"/>
                  </a:cubicBezTo>
                  <a:lnTo>
                    <a:pt x="446" y="488"/>
                  </a:lnTo>
                  <a:cubicBezTo>
                    <a:pt x="524" y="438"/>
                    <a:pt x="602" y="416"/>
                    <a:pt x="677" y="416"/>
                  </a:cubicBezTo>
                  <a:cubicBezTo>
                    <a:pt x="1032" y="416"/>
                    <a:pt x="1326" y="905"/>
                    <a:pt x="1274" y="1220"/>
                  </a:cubicBezTo>
                  <a:cubicBezTo>
                    <a:pt x="1242" y="1825"/>
                    <a:pt x="605" y="2239"/>
                    <a:pt x="128" y="2557"/>
                  </a:cubicBezTo>
                  <a:cubicBezTo>
                    <a:pt x="0" y="2653"/>
                    <a:pt x="0" y="2876"/>
                    <a:pt x="191" y="2907"/>
                  </a:cubicBezTo>
                  <a:cubicBezTo>
                    <a:pt x="689" y="3115"/>
                    <a:pt x="1214" y="3214"/>
                    <a:pt x="1740" y="3214"/>
                  </a:cubicBezTo>
                  <a:cubicBezTo>
                    <a:pt x="2021" y="3214"/>
                    <a:pt x="2302" y="3186"/>
                    <a:pt x="2579" y="3130"/>
                  </a:cubicBezTo>
                  <a:cubicBezTo>
                    <a:pt x="2814" y="3071"/>
                    <a:pt x="2724" y="2741"/>
                    <a:pt x="2508" y="2741"/>
                  </a:cubicBezTo>
                  <a:cubicBezTo>
                    <a:pt x="2490" y="2741"/>
                    <a:pt x="2471" y="2743"/>
                    <a:pt x="2452" y="2748"/>
                  </a:cubicBezTo>
                  <a:cubicBezTo>
                    <a:pt x="2224" y="2790"/>
                    <a:pt x="1990" y="2811"/>
                    <a:pt x="1754" y="2811"/>
                  </a:cubicBezTo>
                  <a:cubicBezTo>
                    <a:pt x="1395" y="2811"/>
                    <a:pt x="1031" y="2762"/>
                    <a:pt x="677" y="2660"/>
                  </a:cubicBezTo>
                  <a:lnTo>
                    <a:pt x="677" y="2660"/>
                  </a:lnTo>
                  <a:cubicBezTo>
                    <a:pt x="889" y="2497"/>
                    <a:pt x="1081" y="2304"/>
                    <a:pt x="1274" y="2112"/>
                  </a:cubicBezTo>
                  <a:cubicBezTo>
                    <a:pt x="1529" y="1825"/>
                    <a:pt x="1688" y="1475"/>
                    <a:pt x="1688" y="1061"/>
                  </a:cubicBezTo>
                  <a:cubicBezTo>
                    <a:pt x="1638" y="560"/>
                    <a:pt x="1175" y="1"/>
                    <a:pt x="6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207702" y="486141"/>
              <a:ext cx="146027" cy="165060"/>
            </a:xfrm>
            <a:custGeom>
              <a:avLst/>
              <a:gdLst/>
              <a:ahLst/>
              <a:cxnLst/>
              <a:rect l="l" t="t" r="r" b="b"/>
              <a:pathLst>
                <a:path w="4522" h="5111" extrusionOk="0">
                  <a:moveTo>
                    <a:pt x="1783" y="0"/>
                  </a:moveTo>
                  <a:cubicBezTo>
                    <a:pt x="1688" y="0"/>
                    <a:pt x="1592" y="64"/>
                    <a:pt x="1592" y="160"/>
                  </a:cubicBezTo>
                  <a:cubicBezTo>
                    <a:pt x="1407" y="1454"/>
                    <a:pt x="1222" y="2771"/>
                    <a:pt x="1037" y="4074"/>
                  </a:cubicBezTo>
                  <a:lnTo>
                    <a:pt x="1037" y="4074"/>
                  </a:lnTo>
                  <a:cubicBezTo>
                    <a:pt x="735" y="3179"/>
                    <a:pt x="537" y="2261"/>
                    <a:pt x="414" y="1306"/>
                  </a:cubicBezTo>
                  <a:cubicBezTo>
                    <a:pt x="398" y="1178"/>
                    <a:pt x="295" y="1115"/>
                    <a:pt x="199" y="1115"/>
                  </a:cubicBezTo>
                  <a:cubicBezTo>
                    <a:pt x="104" y="1115"/>
                    <a:pt x="16" y="1178"/>
                    <a:pt x="32" y="1306"/>
                  </a:cubicBezTo>
                  <a:lnTo>
                    <a:pt x="0" y="1306"/>
                  </a:lnTo>
                  <a:cubicBezTo>
                    <a:pt x="128" y="2579"/>
                    <a:pt x="446" y="3789"/>
                    <a:pt x="924" y="4967"/>
                  </a:cubicBezTo>
                  <a:cubicBezTo>
                    <a:pt x="958" y="5053"/>
                    <a:pt x="1058" y="5111"/>
                    <a:pt x="1147" y="5111"/>
                  </a:cubicBezTo>
                  <a:cubicBezTo>
                    <a:pt x="1223" y="5111"/>
                    <a:pt x="1291" y="5069"/>
                    <a:pt x="1306" y="4967"/>
                  </a:cubicBezTo>
                  <a:cubicBezTo>
                    <a:pt x="1310" y="4935"/>
                    <a:pt x="1315" y="4903"/>
                    <a:pt x="1319" y="4871"/>
                  </a:cubicBezTo>
                  <a:lnTo>
                    <a:pt x="1338" y="4871"/>
                  </a:lnTo>
                  <a:cubicBezTo>
                    <a:pt x="1333" y="4860"/>
                    <a:pt x="1328" y="4849"/>
                    <a:pt x="1324" y="4838"/>
                  </a:cubicBezTo>
                  <a:lnTo>
                    <a:pt x="1324" y="4838"/>
                  </a:lnTo>
                  <a:cubicBezTo>
                    <a:pt x="1532" y="3378"/>
                    <a:pt x="1741" y="1892"/>
                    <a:pt x="1949" y="431"/>
                  </a:cubicBezTo>
                  <a:lnTo>
                    <a:pt x="1949" y="431"/>
                  </a:lnTo>
                  <a:lnTo>
                    <a:pt x="4266" y="669"/>
                  </a:lnTo>
                  <a:cubicBezTo>
                    <a:pt x="4521" y="669"/>
                    <a:pt x="4521" y="287"/>
                    <a:pt x="4266" y="255"/>
                  </a:cubicBezTo>
                  <a:lnTo>
                    <a:pt x="17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8276132" y="544594"/>
              <a:ext cx="66264" cy="87778"/>
            </a:xfrm>
            <a:custGeom>
              <a:avLst/>
              <a:gdLst/>
              <a:ahLst/>
              <a:cxnLst/>
              <a:rect l="l" t="t" r="r" b="b"/>
              <a:pathLst>
                <a:path w="2052" h="2718" extrusionOk="0">
                  <a:moveTo>
                    <a:pt x="1316" y="0"/>
                  </a:moveTo>
                  <a:cubicBezTo>
                    <a:pt x="1296" y="0"/>
                    <a:pt x="1276" y="2"/>
                    <a:pt x="1256" y="5"/>
                  </a:cubicBezTo>
                  <a:cubicBezTo>
                    <a:pt x="1129" y="5"/>
                    <a:pt x="1001" y="37"/>
                    <a:pt x="906" y="132"/>
                  </a:cubicBezTo>
                  <a:lnTo>
                    <a:pt x="810" y="164"/>
                  </a:lnTo>
                  <a:lnTo>
                    <a:pt x="747" y="164"/>
                  </a:lnTo>
                  <a:cubicBezTo>
                    <a:pt x="713" y="145"/>
                    <a:pt x="681" y="137"/>
                    <a:pt x="650" y="137"/>
                  </a:cubicBezTo>
                  <a:cubicBezTo>
                    <a:pt x="476" y="137"/>
                    <a:pt x="366" y="406"/>
                    <a:pt x="556" y="514"/>
                  </a:cubicBezTo>
                  <a:cubicBezTo>
                    <a:pt x="627" y="543"/>
                    <a:pt x="705" y="559"/>
                    <a:pt x="784" y="559"/>
                  </a:cubicBezTo>
                  <a:cubicBezTo>
                    <a:pt x="880" y="559"/>
                    <a:pt x="977" y="535"/>
                    <a:pt x="1065" y="482"/>
                  </a:cubicBezTo>
                  <a:cubicBezTo>
                    <a:pt x="1109" y="438"/>
                    <a:pt x="1200" y="378"/>
                    <a:pt x="1272" y="378"/>
                  </a:cubicBezTo>
                  <a:cubicBezTo>
                    <a:pt x="1304" y="378"/>
                    <a:pt x="1332" y="390"/>
                    <a:pt x="1351" y="419"/>
                  </a:cubicBezTo>
                  <a:cubicBezTo>
                    <a:pt x="1606" y="673"/>
                    <a:pt x="1129" y="960"/>
                    <a:pt x="938" y="1087"/>
                  </a:cubicBezTo>
                  <a:cubicBezTo>
                    <a:pt x="778" y="1151"/>
                    <a:pt x="810" y="1374"/>
                    <a:pt x="969" y="1437"/>
                  </a:cubicBezTo>
                  <a:cubicBezTo>
                    <a:pt x="1181" y="1531"/>
                    <a:pt x="1358" y="1660"/>
                    <a:pt x="1500" y="1824"/>
                  </a:cubicBezTo>
                  <a:lnTo>
                    <a:pt x="1500" y="1824"/>
                  </a:lnTo>
                  <a:lnTo>
                    <a:pt x="237" y="2297"/>
                  </a:lnTo>
                  <a:cubicBezTo>
                    <a:pt x="1" y="2356"/>
                    <a:pt x="66" y="2718"/>
                    <a:pt x="281" y="2718"/>
                  </a:cubicBezTo>
                  <a:cubicBezTo>
                    <a:pt x="297" y="2718"/>
                    <a:pt x="315" y="2715"/>
                    <a:pt x="333" y="2711"/>
                  </a:cubicBezTo>
                  <a:lnTo>
                    <a:pt x="1861" y="2106"/>
                  </a:lnTo>
                  <a:cubicBezTo>
                    <a:pt x="1988" y="2074"/>
                    <a:pt x="2052" y="1947"/>
                    <a:pt x="1988" y="1820"/>
                  </a:cubicBezTo>
                  <a:cubicBezTo>
                    <a:pt x="1836" y="1581"/>
                    <a:pt x="1640" y="1387"/>
                    <a:pt x="1420" y="1247"/>
                  </a:cubicBezTo>
                  <a:lnTo>
                    <a:pt x="1420" y="1247"/>
                  </a:lnTo>
                  <a:cubicBezTo>
                    <a:pt x="1532" y="1161"/>
                    <a:pt x="1631" y="1065"/>
                    <a:pt x="1702" y="960"/>
                  </a:cubicBezTo>
                  <a:cubicBezTo>
                    <a:pt x="1829" y="769"/>
                    <a:pt x="1861" y="514"/>
                    <a:pt x="1765" y="291"/>
                  </a:cubicBezTo>
                  <a:cubicBezTo>
                    <a:pt x="1680" y="120"/>
                    <a:pt x="1492" y="0"/>
                    <a:pt x="1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8323926" y="459434"/>
              <a:ext cx="109988" cy="213696"/>
            </a:xfrm>
            <a:custGeom>
              <a:avLst/>
              <a:gdLst/>
              <a:ahLst/>
              <a:cxnLst/>
              <a:rect l="l" t="t" r="r" b="b"/>
              <a:pathLst>
                <a:path w="3406" h="6617" extrusionOk="0">
                  <a:moveTo>
                    <a:pt x="1434" y="0"/>
                  </a:moveTo>
                  <a:cubicBezTo>
                    <a:pt x="1290" y="0"/>
                    <a:pt x="1150" y="203"/>
                    <a:pt x="1272" y="350"/>
                  </a:cubicBezTo>
                  <a:cubicBezTo>
                    <a:pt x="2928" y="2196"/>
                    <a:pt x="2386" y="5093"/>
                    <a:pt x="190" y="6239"/>
                  </a:cubicBezTo>
                  <a:cubicBezTo>
                    <a:pt x="0" y="6348"/>
                    <a:pt x="110" y="6617"/>
                    <a:pt x="284" y="6617"/>
                  </a:cubicBezTo>
                  <a:cubicBezTo>
                    <a:pt x="315" y="6617"/>
                    <a:pt x="347" y="6609"/>
                    <a:pt x="381" y="6589"/>
                  </a:cubicBezTo>
                  <a:cubicBezTo>
                    <a:pt x="2832" y="5316"/>
                    <a:pt x="3405" y="2101"/>
                    <a:pt x="1559" y="63"/>
                  </a:cubicBezTo>
                  <a:cubicBezTo>
                    <a:pt x="1522" y="19"/>
                    <a:pt x="1478" y="0"/>
                    <a:pt x="1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7460298" y="765778"/>
              <a:ext cx="882070" cy="30874"/>
            </a:xfrm>
            <a:custGeom>
              <a:avLst/>
              <a:gdLst/>
              <a:ahLst/>
              <a:cxnLst/>
              <a:rect l="l" t="t" r="r" b="b"/>
              <a:pathLst>
                <a:path w="27315" h="956" extrusionOk="0">
                  <a:moveTo>
                    <a:pt x="27060" y="0"/>
                  </a:moveTo>
                  <a:cubicBezTo>
                    <a:pt x="23590" y="223"/>
                    <a:pt x="20120" y="351"/>
                    <a:pt x="16650" y="446"/>
                  </a:cubicBezTo>
                  <a:cubicBezTo>
                    <a:pt x="14024" y="518"/>
                    <a:pt x="11415" y="554"/>
                    <a:pt x="8784" y="554"/>
                  </a:cubicBezTo>
                  <a:cubicBezTo>
                    <a:pt x="7907" y="554"/>
                    <a:pt x="7028" y="550"/>
                    <a:pt x="6145" y="542"/>
                  </a:cubicBezTo>
                  <a:cubicBezTo>
                    <a:pt x="4203" y="510"/>
                    <a:pt x="2229" y="478"/>
                    <a:pt x="255" y="414"/>
                  </a:cubicBezTo>
                  <a:cubicBezTo>
                    <a:pt x="1" y="414"/>
                    <a:pt x="1" y="828"/>
                    <a:pt x="255" y="828"/>
                  </a:cubicBezTo>
                  <a:cubicBezTo>
                    <a:pt x="3757" y="924"/>
                    <a:pt x="7227" y="955"/>
                    <a:pt x="10697" y="955"/>
                  </a:cubicBezTo>
                  <a:cubicBezTo>
                    <a:pt x="14167" y="924"/>
                    <a:pt x="17669" y="828"/>
                    <a:pt x="21203" y="701"/>
                  </a:cubicBezTo>
                  <a:cubicBezTo>
                    <a:pt x="23144" y="605"/>
                    <a:pt x="25118" y="510"/>
                    <a:pt x="27060" y="414"/>
                  </a:cubicBezTo>
                  <a:cubicBezTo>
                    <a:pt x="27315" y="414"/>
                    <a:pt x="27315" y="0"/>
                    <a:pt x="27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7539611" y="842897"/>
              <a:ext cx="739046" cy="236367"/>
            </a:xfrm>
            <a:custGeom>
              <a:avLst/>
              <a:gdLst/>
              <a:ahLst/>
              <a:cxnLst/>
              <a:rect l="l" t="t" r="r" b="b"/>
              <a:pathLst>
                <a:path w="22886" h="7319" extrusionOk="0">
                  <a:moveTo>
                    <a:pt x="22630" y="0"/>
                  </a:moveTo>
                  <a:lnTo>
                    <a:pt x="8209" y="382"/>
                  </a:lnTo>
                  <a:lnTo>
                    <a:pt x="4134" y="509"/>
                  </a:lnTo>
                  <a:cubicBezTo>
                    <a:pt x="4071" y="509"/>
                    <a:pt x="3975" y="573"/>
                    <a:pt x="3943" y="637"/>
                  </a:cubicBezTo>
                  <a:lnTo>
                    <a:pt x="3059" y="6589"/>
                  </a:lnTo>
                  <a:lnTo>
                    <a:pt x="3059" y="6589"/>
                  </a:lnTo>
                  <a:cubicBezTo>
                    <a:pt x="2192" y="5205"/>
                    <a:pt x="1304" y="3799"/>
                    <a:pt x="441" y="2419"/>
                  </a:cubicBezTo>
                  <a:cubicBezTo>
                    <a:pt x="405" y="2364"/>
                    <a:pt x="350" y="2341"/>
                    <a:pt x="293" y="2341"/>
                  </a:cubicBezTo>
                  <a:cubicBezTo>
                    <a:pt x="152" y="2341"/>
                    <a:pt x="1" y="2484"/>
                    <a:pt x="91" y="2642"/>
                  </a:cubicBezTo>
                  <a:lnTo>
                    <a:pt x="3020" y="7227"/>
                  </a:lnTo>
                  <a:cubicBezTo>
                    <a:pt x="3065" y="7287"/>
                    <a:pt x="3146" y="7318"/>
                    <a:pt x="3218" y="7318"/>
                  </a:cubicBezTo>
                  <a:cubicBezTo>
                    <a:pt x="3299" y="7318"/>
                    <a:pt x="3370" y="7279"/>
                    <a:pt x="3370" y="7195"/>
                  </a:cubicBezTo>
                  <a:lnTo>
                    <a:pt x="4307" y="887"/>
                  </a:lnTo>
                  <a:lnTo>
                    <a:pt x="4307" y="887"/>
                  </a:lnTo>
                  <a:lnTo>
                    <a:pt x="18556" y="509"/>
                  </a:lnTo>
                  <a:lnTo>
                    <a:pt x="22630" y="382"/>
                  </a:lnTo>
                  <a:cubicBezTo>
                    <a:pt x="22885" y="382"/>
                    <a:pt x="22885" y="0"/>
                    <a:pt x="22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837843" y="931190"/>
              <a:ext cx="115930" cy="99921"/>
            </a:xfrm>
            <a:custGeom>
              <a:avLst/>
              <a:gdLst/>
              <a:ahLst/>
              <a:cxnLst/>
              <a:rect l="l" t="t" r="r" b="b"/>
              <a:pathLst>
                <a:path w="3590" h="3094" extrusionOk="0">
                  <a:moveTo>
                    <a:pt x="1247" y="0"/>
                  </a:moveTo>
                  <a:cubicBezTo>
                    <a:pt x="1222" y="0"/>
                    <a:pt x="1196" y="2"/>
                    <a:pt x="1171" y="4"/>
                  </a:cubicBezTo>
                  <a:cubicBezTo>
                    <a:pt x="789" y="99"/>
                    <a:pt x="407" y="290"/>
                    <a:pt x="152" y="609"/>
                  </a:cubicBezTo>
                  <a:cubicBezTo>
                    <a:pt x="0" y="735"/>
                    <a:pt x="150" y="942"/>
                    <a:pt x="314" y="942"/>
                  </a:cubicBezTo>
                  <a:cubicBezTo>
                    <a:pt x="356" y="942"/>
                    <a:pt x="399" y="928"/>
                    <a:pt x="439" y="895"/>
                  </a:cubicBezTo>
                  <a:cubicBezTo>
                    <a:pt x="630" y="641"/>
                    <a:pt x="884" y="481"/>
                    <a:pt x="1171" y="418"/>
                  </a:cubicBezTo>
                  <a:cubicBezTo>
                    <a:pt x="1198" y="414"/>
                    <a:pt x="1227" y="412"/>
                    <a:pt x="1255" y="412"/>
                  </a:cubicBezTo>
                  <a:cubicBezTo>
                    <a:pt x="1460" y="412"/>
                    <a:pt x="1680" y="513"/>
                    <a:pt x="1680" y="736"/>
                  </a:cubicBezTo>
                  <a:cubicBezTo>
                    <a:pt x="1680" y="991"/>
                    <a:pt x="1330" y="1341"/>
                    <a:pt x="1171" y="1564"/>
                  </a:cubicBezTo>
                  <a:lnTo>
                    <a:pt x="407" y="2423"/>
                  </a:lnTo>
                  <a:cubicBezTo>
                    <a:pt x="311" y="2551"/>
                    <a:pt x="375" y="2773"/>
                    <a:pt x="566" y="2773"/>
                  </a:cubicBezTo>
                  <a:lnTo>
                    <a:pt x="3336" y="3092"/>
                  </a:lnTo>
                  <a:cubicBezTo>
                    <a:pt x="3345" y="3093"/>
                    <a:pt x="3354" y="3094"/>
                    <a:pt x="3363" y="3094"/>
                  </a:cubicBezTo>
                  <a:cubicBezTo>
                    <a:pt x="3590" y="3094"/>
                    <a:pt x="3581" y="2709"/>
                    <a:pt x="3336" y="2678"/>
                  </a:cubicBezTo>
                  <a:lnTo>
                    <a:pt x="935" y="2430"/>
                  </a:lnTo>
                  <a:lnTo>
                    <a:pt x="935" y="2430"/>
                  </a:lnTo>
                  <a:lnTo>
                    <a:pt x="1680" y="1564"/>
                  </a:lnTo>
                  <a:cubicBezTo>
                    <a:pt x="1903" y="1277"/>
                    <a:pt x="2190" y="863"/>
                    <a:pt x="2030" y="481"/>
                  </a:cubicBezTo>
                  <a:cubicBezTo>
                    <a:pt x="1883" y="186"/>
                    <a:pt x="1571" y="0"/>
                    <a:pt x="12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7931139" y="932320"/>
              <a:ext cx="77147" cy="109738"/>
            </a:xfrm>
            <a:custGeom>
              <a:avLst/>
              <a:gdLst/>
              <a:ahLst/>
              <a:cxnLst/>
              <a:rect l="l" t="t" r="r" b="b"/>
              <a:pathLst>
                <a:path w="2389" h="3398" extrusionOk="0">
                  <a:moveTo>
                    <a:pt x="256" y="1"/>
                  </a:moveTo>
                  <a:cubicBezTo>
                    <a:pt x="1" y="1"/>
                    <a:pt x="1" y="415"/>
                    <a:pt x="256" y="415"/>
                  </a:cubicBezTo>
                  <a:lnTo>
                    <a:pt x="1889" y="442"/>
                  </a:lnTo>
                  <a:lnTo>
                    <a:pt x="1889" y="442"/>
                  </a:lnTo>
                  <a:lnTo>
                    <a:pt x="956" y="3152"/>
                  </a:lnTo>
                  <a:cubicBezTo>
                    <a:pt x="918" y="3303"/>
                    <a:pt x="1036" y="3398"/>
                    <a:pt x="1159" y="3398"/>
                  </a:cubicBezTo>
                  <a:cubicBezTo>
                    <a:pt x="1244" y="3398"/>
                    <a:pt x="1331" y="3352"/>
                    <a:pt x="1370" y="3248"/>
                  </a:cubicBezTo>
                  <a:lnTo>
                    <a:pt x="2357" y="287"/>
                  </a:lnTo>
                  <a:cubicBezTo>
                    <a:pt x="2389" y="160"/>
                    <a:pt x="2293" y="32"/>
                    <a:pt x="2166" y="32"/>
                  </a:cubicBezTo>
                  <a:lnTo>
                    <a:pt x="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8015974" y="927024"/>
              <a:ext cx="70430" cy="114583"/>
            </a:xfrm>
            <a:custGeom>
              <a:avLst/>
              <a:gdLst/>
              <a:ahLst/>
              <a:cxnLst/>
              <a:rect l="l" t="t" r="r" b="b"/>
              <a:pathLst>
                <a:path w="2181" h="3548" extrusionOk="0">
                  <a:moveTo>
                    <a:pt x="1071" y="2327"/>
                  </a:moveTo>
                  <a:cubicBezTo>
                    <a:pt x="1231" y="2327"/>
                    <a:pt x="1382" y="2370"/>
                    <a:pt x="1512" y="2489"/>
                  </a:cubicBezTo>
                  <a:cubicBezTo>
                    <a:pt x="1799" y="2711"/>
                    <a:pt x="1576" y="3062"/>
                    <a:pt x="1290" y="3157"/>
                  </a:cubicBezTo>
                  <a:cubicBezTo>
                    <a:pt x="1250" y="3169"/>
                    <a:pt x="1211" y="3174"/>
                    <a:pt x="1172" y="3174"/>
                  </a:cubicBezTo>
                  <a:cubicBezTo>
                    <a:pt x="896" y="3174"/>
                    <a:pt x="641" y="2899"/>
                    <a:pt x="557" y="2648"/>
                  </a:cubicBezTo>
                  <a:cubicBezTo>
                    <a:pt x="539" y="2583"/>
                    <a:pt x="524" y="2518"/>
                    <a:pt x="514" y="2454"/>
                  </a:cubicBezTo>
                  <a:lnTo>
                    <a:pt x="514" y="2454"/>
                  </a:lnTo>
                  <a:cubicBezTo>
                    <a:pt x="694" y="2385"/>
                    <a:pt x="888" y="2327"/>
                    <a:pt x="1071" y="2327"/>
                  </a:cubicBezTo>
                  <a:close/>
                  <a:moveTo>
                    <a:pt x="1449" y="0"/>
                  </a:moveTo>
                  <a:cubicBezTo>
                    <a:pt x="908" y="0"/>
                    <a:pt x="641" y="509"/>
                    <a:pt x="430" y="961"/>
                  </a:cubicBezTo>
                  <a:cubicBezTo>
                    <a:pt x="249" y="1345"/>
                    <a:pt x="85" y="1777"/>
                    <a:pt x="72" y="2211"/>
                  </a:cubicBezTo>
                  <a:lnTo>
                    <a:pt x="72" y="2211"/>
                  </a:lnTo>
                  <a:cubicBezTo>
                    <a:pt x="0" y="2302"/>
                    <a:pt x="15" y="2437"/>
                    <a:pt x="90" y="2509"/>
                  </a:cubicBezTo>
                  <a:lnTo>
                    <a:pt x="90" y="2509"/>
                  </a:lnTo>
                  <a:cubicBezTo>
                    <a:pt x="101" y="2587"/>
                    <a:pt x="119" y="2666"/>
                    <a:pt x="144" y="2743"/>
                  </a:cubicBezTo>
                  <a:cubicBezTo>
                    <a:pt x="260" y="3239"/>
                    <a:pt x="723" y="3547"/>
                    <a:pt x="1216" y="3547"/>
                  </a:cubicBezTo>
                  <a:cubicBezTo>
                    <a:pt x="1261" y="3547"/>
                    <a:pt x="1307" y="3545"/>
                    <a:pt x="1353" y="3539"/>
                  </a:cubicBezTo>
                  <a:cubicBezTo>
                    <a:pt x="1863" y="3444"/>
                    <a:pt x="2181" y="2902"/>
                    <a:pt x="1990" y="2425"/>
                  </a:cubicBezTo>
                  <a:cubicBezTo>
                    <a:pt x="1831" y="2138"/>
                    <a:pt x="1576" y="1979"/>
                    <a:pt x="1258" y="1947"/>
                  </a:cubicBezTo>
                  <a:cubicBezTo>
                    <a:pt x="1176" y="1934"/>
                    <a:pt x="1094" y="1927"/>
                    <a:pt x="1013" y="1927"/>
                  </a:cubicBezTo>
                  <a:cubicBezTo>
                    <a:pt x="838" y="1927"/>
                    <a:pt x="666" y="1957"/>
                    <a:pt x="503" y="2007"/>
                  </a:cubicBezTo>
                  <a:lnTo>
                    <a:pt x="503" y="2007"/>
                  </a:lnTo>
                  <a:cubicBezTo>
                    <a:pt x="529" y="1785"/>
                    <a:pt x="602" y="1571"/>
                    <a:pt x="717" y="1374"/>
                  </a:cubicBezTo>
                  <a:cubicBezTo>
                    <a:pt x="780" y="1152"/>
                    <a:pt x="908" y="929"/>
                    <a:pt x="1035" y="738"/>
                  </a:cubicBezTo>
                  <a:cubicBezTo>
                    <a:pt x="1099" y="610"/>
                    <a:pt x="1258" y="419"/>
                    <a:pt x="1449" y="419"/>
                  </a:cubicBezTo>
                  <a:cubicBezTo>
                    <a:pt x="1466" y="425"/>
                    <a:pt x="1484" y="428"/>
                    <a:pt x="1502" y="428"/>
                  </a:cubicBezTo>
                  <a:cubicBezTo>
                    <a:pt x="1586" y="428"/>
                    <a:pt x="1677" y="371"/>
                    <a:pt x="1703" y="292"/>
                  </a:cubicBezTo>
                  <a:cubicBezTo>
                    <a:pt x="1735" y="196"/>
                    <a:pt x="1672" y="69"/>
                    <a:pt x="1544" y="37"/>
                  </a:cubicBezTo>
                  <a:lnTo>
                    <a:pt x="1544" y="5"/>
                  </a:lnTo>
                  <a:cubicBezTo>
                    <a:pt x="1511" y="2"/>
                    <a:pt x="1480" y="0"/>
                    <a:pt x="1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4"/>
          <p:cNvSpPr/>
          <p:nvPr/>
        </p:nvSpPr>
        <p:spPr>
          <a:xfrm>
            <a:off x="8433924" y="2652040"/>
            <a:ext cx="146100" cy="146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4"/>
          <p:cNvSpPr/>
          <p:nvPr/>
        </p:nvSpPr>
        <p:spPr>
          <a:xfrm>
            <a:off x="550250" y="3529398"/>
            <a:ext cx="146100" cy="146100"/>
          </a:xfrm>
          <a:prstGeom prst="diamon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"/>
          <p:cNvSpPr/>
          <p:nvPr/>
        </p:nvSpPr>
        <p:spPr>
          <a:xfrm>
            <a:off x="7241349" y="858475"/>
            <a:ext cx="80700" cy="80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4"/>
          <p:cNvGrpSpPr/>
          <p:nvPr/>
        </p:nvGrpSpPr>
        <p:grpSpPr>
          <a:xfrm>
            <a:off x="7925963" y="410214"/>
            <a:ext cx="593368" cy="339627"/>
            <a:chOff x="-639309" y="2036391"/>
            <a:chExt cx="371087" cy="212400"/>
          </a:xfrm>
        </p:grpSpPr>
        <p:sp>
          <p:nvSpPr>
            <p:cNvPr id="146" name="Google Shape;146;p4"/>
            <p:cNvSpPr/>
            <p:nvPr/>
          </p:nvSpPr>
          <p:spPr>
            <a:xfrm>
              <a:off x="-573426" y="2036888"/>
              <a:ext cx="8974" cy="75916"/>
            </a:xfrm>
            <a:custGeom>
              <a:avLst/>
              <a:gdLst/>
              <a:ahLst/>
              <a:cxnLst/>
              <a:rect l="l" t="t" r="r" b="b"/>
              <a:pathLst>
                <a:path w="542" h="4585" extrusionOk="0">
                  <a:moveTo>
                    <a:pt x="271" y="0"/>
                  </a:moveTo>
                  <a:cubicBezTo>
                    <a:pt x="168" y="0"/>
                    <a:pt x="64" y="64"/>
                    <a:pt x="64" y="191"/>
                  </a:cubicBezTo>
                  <a:cubicBezTo>
                    <a:pt x="0" y="1592"/>
                    <a:pt x="32" y="2992"/>
                    <a:pt x="128" y="4393"/>
                  </a:cubicBezTo>
                  <a:cubicBezTo>
                    <a:pt x="128" y="4521"/>
                    <a:pt x="231" y="4584"/>
                    <a:pt x="335" y="4584"/>
                  </a:cubicBezTo>
                  <a:cubicBezTo>
                    <a:pt x="438" y="4584"/>
                    <a:pt x="542" y="4521"/>
                    <a:pt x="542" y="4393"/>
                  </a:cubicBezTo>
                  <a:cubicBezTo>
                    <a:pt x="414" y="2992"/>
                    <a:pt x="414" y="1592"/>
                    <a:pt x="478" y="191"/>
                  </a:cubicBezTo>
                  <a:cubicBezTo>
                    <a:pt x="478" y="64"/>
                    <a:pt x="374" y="0"/>
                    <a:pt x="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-548656" y="2040315"/>
              <a:ext cx="50086" cy="58928"/>
            </a:xfrm>
            <a:custGeom>
              <a:avLst/>
              <a:gdLst/>
              <a:ahLst/>
              <a:cxnLst/>
              <a:rect l="l" t="t" r="r" b="b"/>
              <a:pathLst>
                <a:path w="3025" h="3559" extrusionOk="0">
                  <a:moveTo>
                    <a:pt x="1176" y="1"/>
                  </a:moveTo>
                  <a:cubicBezTo>
                    <a:pt x="1129" y="1"/>
                    <a:pt x="1077" y="15"/>
                    <a:pt x="1019" y="48"/>
                  </a:cubicBezTo>
                  <a:cubicBezTo>
                    <a:pt x="860" y="111"/>
                    <a:pt x="765" y="302"/>
                    <a:pt x="765" y="493"/>
                  </a:cubicBezTo>
                  <a:cubicBezTo>
                    <a:pt x="765" y="589"/>
                    <a:pt x="860" y="684"/>
                    <a:pt x="988" y="684"/>
                  </a:cubicBezTo>
                  <a:cubicBezTo>
                    <a:pt x="1083" y="684"/>
                    <a:pt x="1179" y="589"/>
                    <a:pt x="1179" y="493"/>
                  </a:cubicBezTo>
                  <a:lnTo>
                    <a:pt x="1179" y="398"/>
                  </a:lnTo>
                  <a:cubicBezTo>
                    <a:pt x="1179" y="430"/>
                    <a:pt x="1210" y="430"/>
                    <a:pt x="1242" y="462"/>
                  </a:cubicBezTo>
                  <a:lnTo>
                    <a:pt x="1592" y="716"/>
                  </a:lnTo>
                  <a:cubicBezTo>
                    <a:pt x="1783" y="875"/>
                    <a:pt x="1974" y="1066"/>
                    <a:pt x="2165" y="1257"/>
                  </a:cubicBezTo>
                  <a:cubicBezTo>
                    <a:pt x="2484" y="1671"/>
                    <a:pt x="2579" y="2212"/>
                    <a:pt x="2388" y="2690"/>
                  </a:cubicBezTo>
                  <a:cubicBezTo>
                    <a:pt x="2182" y="2956"/>
                    <a:pt x="1866" y="3139"/>
                    <a:pt x="1516" y="3139"/>
                  </a:cubicBezTo>
                  <a:cubicBezTo>
                    <a:pt x="1489" y="3139"/>
                    <a:pt x="1461" y="3138"/>
                    <a:pt x="1433" y="3136"/>
                  </a:cubicBezTo>
                  <a:cubicBezTo>
                    <a:pt x="1051" y="3104"/>
                    <a:pt x="701" y="2881"/>
                    <a:pt x="574" y="2499"/>
                  </a:cubicBezTo>
                  <a:cubicBezTo>
                    <a:pt x="383" y="2053"/>
                    <a:pt x="478" y="1544"/>
                    <a:pt x="765" y="1162"/>
                  </a:cubicBezTo>
                  <a:cubicBezTo>
                    <a:pt x="887" y="1015"/>
                    <a:pt x="765" y="812"/>
                    <a:pt x="616" y="812"/>
                  </a:cubicBezTo>
                  <a:cubicBezTo>
                    <a:pt x="570" y="812"/>
                    <a:pt x="523" y="831"/>
                    <a:pt x="478" y="875"/>
                  </a:cubicBezTo>
                  <a:lnTo>
                    <a:pt x="510" y="907"/>
                  </a:lnTo>
                  <a:cubicBezTo>
                    <a:pt x="96" y="1353"/>
                    <a:pt x="1" y="1990"/>
                    <a:pt x="160" y="2563"/>
                  </a:cubicBezTo>
                  <a:cubicBezTo>
                    <a:pt x="351" y="3104"/>
                    <a:pt x="828" y="3486"/>
                    <a:pt x="1401" y="3550"/>
                  </a:cubicBezTo>
                  <a:cubicBezTo>
                    <a:pt x="1452" y="3555"/>
                    <a:pt x="1502" y="3558"/>
                    <a:pt x="1552" y="3558"/>
                  </a:cubicBezTo>
                  <a:cubicBezTo>
                    <a:pt x="2041" y="3558"/>
                    <a:pt x="2507" y="3282"/>
                    <a:pt x="2738" y="2849"/>
                  </a:cubicBezTo>
                  <a:cubicBezTo>
                    <a:pt x="3025" y="2212"/>
                    <a:pt x="2898" y="1480"/>
                    <a:pt x="2420" y="1003"/>
                  </a:cubicBezTo>
                  <a:cubicBezTo>
                    <a:pt x="2165" y="684"/>
                    <a:pt x="1879" y="430"/>
                    <a:pt x="1561" y="207"/>
                  </a:cubicBezTo>
                  <a:cubicBezTo>
                    <a:pt x="1419" y="113"/>
                    <a:pt x="1313" y="1"/>
                    <a:pt x="1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-478022" y="2042286"/>
              <a:ext cx="6342" cy="62074"/>
            </a:xfrm>
            <a:custGeom>
              <a:avLst/>
              <a:gdLst/>
              <a:ahLst/>
              <a:cxnLst/>
              <a:rect l="l" t="t" r="r" b="b"/>
              <a:pathLst>
                <a:path w="383" h="3749" extrusionOk="0">
                  <a:moveTo>
                    <a:pt x="192" y="0"/>
                  </a:moveTo>
                  <a:cubicBezTo>
                    <a:pt x="96" y="0"/>
                    <a:pt x="1" y="72"/>
                    <a:pt x="1" y="215"/>
                  </a:cubicBezTo>
                  <a:lnTo>
                    <a:pt x="1" y="3558"/>
                  </a:lnTo>
                  <a:cubicBezTo>
                    <a:pt x="1" y="3685"/>
                    <a:pt x="96" y="3749"/>
                    <a:pt x="192" y="3749"/>
                  </a:cubicBezTo>
                  <a:cubicBezTo>
                    <a:pt x="287" y="3749"/>
                    <a:pt x="383" y="3685"/>
                    <a:pt x="383" y="3558"/>
                  </a:cubicBezTo>
                  <a:lnTo>
                    <a:pt x="383" y="215"/>
                  </a:lnTo>
                  <a:cubicBezTo>
                    <a:pt x="383" y="72"/>
                    <a:pt x="287" y="0"/>
                    <a:pt x="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-490871" y="2059952"/>
              <a:ext cx="44490" cy="8924"/>
            </a:xfrm>
            <a:custGeom>
              <a:avLst/>
              <a:gdLst/>
              <a:ahLst/>
              <a:cxnLst/>
              <a:rect l="l" t="t" r="r" b="b"/>
              <a:pathLst>
                <a:path w="2687" h="539" extrusionOk="0">
                  <a:moveTo>
                    <a:pt x="275" y="1"/>
                  </a:moveTo>
                  <a:cubicBezTo>
                    <a:pt x="64" y="1"/>
                    <a:pt x="0" y="331"/>
                    <a:pt x="235" y="390"/>
                  </a:cubicBezTo>
                  <a:cubicBezTo>
                    <a:pt x="693" y="489"/>
                    <a:pt x="1163" y="539"/>
                    <a:pt x="1630" y="539"/>
                  </a:cubicBezTo>
                  <a:cubicBezTo>
                    <a:pt x="1910" y="539"/>
                    <a:pt x="2189" y="521"/>
                    <a:pt x="2464" y="485"/>
                  </a:cubicBezTo>
                  <a:cubicBezTo>
                    <a:pt x="2591" y="485"/>
                    <a:pt x="2655" y="422"/>
                    <a:pt x="2687" y="294"/>
                  </a:cubicBezTo>
                  <a:cubicBezTo>
                    <a:pt x="2687" y="199"/>
                    <a:pt x="2591" y="103"/>
                    <a:pt x="2464" y="103"/>
                  </a:cubicBezTo>
                  <a:cubicBezTo>
                    <a:pt x="2201" y="139"/>
                    <a:pt x="1934" y="157"/>
                    <a:pt x="1666" y="157"/>
                  </a:cubicBezTo>
                  <a:cubicBezTo>
                    <a:pt x="1219" y="157"/>
                    <a:pt x="769" y="107"/>
                    <a:pt x="331" y="8"/>
                  </a:cubicBezTo>
                  <a:cubicBezTo>
                    <a:pt x="311" y="3"/>
                    <a:pt x="293" y="1"/>
                    <a:pt x="2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-421097" y="2042683"/>
              <a:ext cx="10878" cy="53613"/>
            </a:xfrm>
            <a:custGeom>
              <a:avLst/>
              <a:gdLst/>
              <a:ahLst/>
              <a:cxnLst/>
              <a:rect l="l" t="t" r="r" b="b"/>
              <a:pathLst>
                <a:path w="657" h="3238" extrusionOk="0">
                  <a:moveTo>
                    <a:pt x="315" y="0"/>
                  </a:moveTo>
                  <a:cubicBezTo>
                    <a:pt x="216" y="0"/>
                    <a:pt x="112" y="64"/>
                    <a:pt x="96" y="191"/>
                  </a:cubicBezTo>
                  <a:cubicBezTo>
                    <a:pt x="1" y="1146"/>
                    <a:pt x="64" y="2133"/>
                    <a:pt x="224" y="3088"/>
                  </a:cubicBezTo>
                  <a:cubicBezTo>
                    <a:pt x="250" y="3192"/>
                    <a:pt x="329" y="3238"/>
                    <a:pt x="412" y="3238"/>
                  </a:cubicBezTo>
                  <a:cubicBezTo>
                    <a:pt x="531" y="3238"/>
                    <a:pt x="656" y="3143"/>
                    <a:pt x="637" y="2993"/>
                  </a:cubicBezTo>
                  <a:cubicBezTo>
                    <a:pt x="446" y="2069"/>
                    <a:pt x="415" y="1114"/>
                    <a:pt x="510" y="191"/>
                  </a:cubicBezTo>
                  <a:cubicBezTo>
                    <a:pt x="510" y="64"/>
                    <a:pt x="415" y="0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-392618" y="2036391"/>
              <a:ext cx="54822" cy="73201"/>
            </a:xfrm>
            <a:custGeom>
              <a:avLst/>
              <a:gdLst/>
              <a:ahLst/>
              <a:cxnLst/>
              <a:rect l="l" t="t" r="r" b="b"/>
              <a:pathLst>
                <a:path w="3311" h="4421" extrusionOk="0">
                  <a:moveTo>
                    <a:pt x="1122" y="0"/>
                  </a:moveTo>
                  <a:cubicBezTo>
                    <a:pt x="833" y="0"/>
                    <a:pt x="544" y="11"/>
                    <a:pt x="254" y="30"/>
                  </a:cubicBezTo>
                  <a:cubicBezTo>
                    <a:pt x="9" y="61"/>
                    <a:pt x="0" y="446"/>
                    <a:pt x="227" y="446"/>
                  </a:cubicBezTo>
                  <a:cubicBezTo>
                    <a:pt x="236" y="446"/>
                    <a:pt x="245" y="445"/>
                    <a:pt x="254" y="444"/>
                  </a:cubicBezTo>
                  <a:lnTo>
                    <a:pt x="223" y="444"/>
                  </a:lnTo>
                  <a:cubicBezTo>
                    <a:pt x="529" y="413"/>
                    <a:pt x="832" y="399"/>
                    <a:pt x="1132" y="399"/>
                  </a:cubicBezTo>
                  <a:cubicBezTo>
                    <a:pt x="1686" y="399"/>
                    <a:pt x="2233" y="447"/>
                    <a:pt x="2779" y="531"/>
                  </a:cubicBezTo>
                  <a:lnTo>
                    <a:pt x="2779" y="531"/>
                  </a:lnTo>
                  <a:cubicBezTo>
                    <a:pt x="2229" y="1699"/>
                    <a:pt x="1791" y="2920"/>
                    <a:pt x="1464" y="4169"/>
                  </a:cubicBezTo>
                  <a:cubicBezTo>
                    <a:pt x="1425" y="4325"/>
                    <a:pt x="1553" y="4421"/>
                    <a:pt x="1681" y="4421"/>
                  </a:cubicBezTo>
                  <a:cubicBezTo>
                    <a:pt x="1761" y="4421"/>
                    <a:pt x="1841" y="4382"/>
                    <a:pt x="1878" y="4296"/>
                  </a:cubicBezTo>
                  <a:cubicBezTo>
                    <a:pt x="2196" y="2959"/>
                    <a:pt x="2642" y="1685"/>
                    <a:pt x="3247" y="476"/>
                  </a:cubicBezTo>
                  <a:cubicBezTo>
                    <a:pt x="3311" y="380"/>
                    <a:pt x="3247" y="221"/>
                    <a:pt x="3120" y="189"/>
                  </a:cubicBezTo>
                  <a:cubicBezTo>
                    <a:pt x="2454" y="56"/>
                    <a:pt x="1788" y="0"/>
                    <a:pt x="1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-639309" y="2131729"/>
              <a:ext cx="371087" cy="25581"/>
            </a:xfrm>
            <a:custGeom>
              <a:avLst/>
              <a:gdLst/>
              <a:ahLst/>
              <a:cxnLst/>
              <a:rect l="l" t="t" r="r" b="b"/>
              <a:pathLst>
                <a:path w="22412" h="1545" extrusionOk="0">
                  <a:moveTo>
                    <a:pt x="22184" y="1"/>
                  </a:moveTo>
                  <a:cubicBezTo>
                    <a:pt x="22176" y="1"/>
                    <a:pt x="22167" y="1"/>
                    <a:pt x="22157" y="2"/>
                  </a:cubicBezTo>
                  <a:cubicBezTo>
                    <a:pt x="19292" y="257"/>
                    <a:pt x="16427" y="512"/>
                    <a:pt x="13562" y="734"/>
                  </a:cubicBezTo>
                  <a:cubicBezTo>
                    <a:pt x="10936" y="970"/>
                    <a:pt x="8311" y="1152"/>
                    <a:pt x="5685" y="1152"/>
                  </a:cubicBezTo>
                  <a:cubicBezTo>
                    <a:pt x="5477" y="1152"/>
                    <a:pt x="5270" y="1151"/>
                    <a:pt x="5062" y="1148"/>
                  </a:cubicBezTo>
                  <a:cubicBezTo>
                    <a:pt x="3438" y="1117"/>
                    <a:pt x="1846" y="1021"/>
                    <a:pt x="255" y="798"/>
                  </a:cubicBezTo>
                  <a:cubicBezTo>
                    <a:pt x="245" y="797"/>
                    <a:pt x="236" y="796"/>
                    <a:pt x="228" y="796"/>
                  </a:cubicBezTo>
                  <a:cubicBezTo>
                    <a:pt x="0" y="796"/>
                    <a:pt x="9" y="1181"/>
                    <a:pt x="255" y="1212"/>
                  </a:cubicBezTo>
                  <a:cubicBezTo>
                    <a:pt x="2109" y="1452"/>
                    <a:pt x="3970" y="1545"/>
                    <a:pt x="5833" y="1545"/>
                  </a:cubicBezTo>
                  <a:cubicBezTo>
                    <a:pt x="9664" y="1545"/>
                    <a:pt x="13506" y="1151"/>
                    <a:pt x="17318" y="830"/>
                  </a:cubicBezTo>
                  <a:lnTo>
                    <a:pt x="22157" y="416"/>
                  </a:lnTo>
                  <a:cubicBezTo>
                    <a:pt x="22402" y="385"/>
                    <a:pt x="22411" y="1"/>
                    <a:pt x="22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-552133" y="2182379"/>
              <a:ext cx="39341" cy="66412"/>
            </a:xfrm>
            <a:custGeom>
              <a:avLst/>
              <a:gdLst/>
              <a:ahLst/>
              <a:cxnLst/>
              <a:rect l="l" t="t" r="r" b="b"/>
              <a:pathLst>
                <a:path w="2376" h="4011" extrusionOk="0">
                  <a:moveTo>
                    <a:pt x="718" y="1"/>
                  </a:moveTo>
                  <a:cubicBezTo>
                    <a:pt x="507" y="1"/>
                    <a:pt x="301" y="77"/>
                    <a:pt x="147" y="254"/>
                  </a:cubicBezTo>
                  <a:cubicBezTo>
                    <a:pt x="0" y="401"/>
                    <a:pt x="135" y="604"/>
                    <a:pt x="292" y="604"/>
                  </a:cubicBezTo>
                  <a:cubicBezTo>
                    <a:pt x="340" y="604"/>
                    <a:pt x="389" y="585"/>
                    <a:pt x="434" y="541"/>
                  </a:cubicBezTo>
                  <a:cubicBezTo>
                    <a:pt x="510" y="453"/>
                    <a:pt x="617" y="414"/>
                    <a:pt x="729" y="414"/>
                  </a:cubicBezTo>
                  <a:cubicBezTo>
                    <a:pt x="944" y="414"/>
                    <a:pt x="1178" y="555"/>
                    <a:pt x="1261" y="763"/>
                  </a:cubicBezTo>
                  <a:cubicBezTo>
                    <a:pt x="1452" y="1209"/>
                    <a:pt x="1007" y="1687"/>
                    <a:pt x="625" y="1846"/>
                  </a:cubicBezTo>
                  <a:cubicBezTo>
                    <a:pt x="465" y="1910"/>
                    <a:pt x="434" y="2069"/>
                    <a:pt x="529" y="2196"/>
                  </a:cubicBezTo>
                  <a:cubicBezTo>
                    <a:pt x="752" y="2387"/>
                    <a:pt x="1007" y="2483"/>
                    <a:pt x="1293" y="2483"/>
                  </a:cubicBezTo>
                  <a:cubicBezTo>
                    <a:pt x="1484" y="2514"/>
                    <a:pt x="1898" y="2514"/>
                    <a:pt x="1962" y="2769"/>
                  </a:cubicBezTo>
                  <a:cubicBezTo>
                    <a:pt x="1993" y="2896"/>
                    <a:pt x="1866" y="3024"/>
                    <a:pt x="1771" y="3087"/>
                  </a:cubicBezTo>
                  <a:cubicBezTo>
                    <a:pt x="1675" y="3215"/>
                    <a:pt x="1548" y="3278"/>
                    <a:pt x="1389" y="3374"/>
                  </a:cubicBezTo>
                  <a:cubicBezTo>
                    <a:pt x="1134" y="3533"/>
                    <a:pt x="816" y="3629"/>
                    <a:pt x="497" y="3629"/>
                  </a:cubicBezTo>
                  <a:cubicBezTo>
                    <a:pt x="242" y="3629"/>
                    <a:pt x="242" y="4011"/>
                    <a:pt x="497" y="4011"/>
                  </a:cubicBezTo>
                  <a:cubicBezTo>
                    <a:pt x="879" y="4011"/>
                    <a:pt x="1293" y="3915"/>
                    <a:pt x="1611" y="3692"/>
                  </a:cubicBezTo>
                  <a:cubicBezTo>
                    <a:pt x="1930" y="3533"/>
                    <a:pt x="2312" y="3247"/>
                    <a:pt x="2375" y="2865"/>
                  </a:cubicBezTo>
                  <a:cubicBezTo>
                    <a:pt x="2375" y="2546"/>
                    <a:pt x="2153" y="2260"/>
                    <a:pt x="1802" y="2164"/>
                  </a:cubicBezTo>
                  <a:cubicBezTo>
                    <a:pt x="1570" y="2094"/>
                    <a:pt x="1286" y="2127"/>
                    <a:pt x="1051" y="2050"/>
                  </a:cubicBezTo>
                  <a:lnTo>
                    <a:pt x="1051" y="2050"/>
                  </a:lnTo>
                  <a:cubicBezTo>
                    <a:pt x="1542" y="1714"/>
                    <a:pt x="1899" y="1117"/>
                    <a:pt x="1611" y="541"/>
                  </a:cubicBezTo>
                  <a:cubicBezTo>
                    <a:pt x="1451" y="220"/>
                    <a:pt x="1077" y="1"/>
                    <a:pt x="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-495937" y="2228226"/>
              <a:ext cx="8974" cy="6855"/>
            </a:xfrm>
            <a:custGeom>
              <a:avLst/>
              <a:gdLst/>
              <a:ahLst/>
              <a:cxnLst/>
              <a:rect l="l" t="t" r="r" b="b"/>
              <a:pathLst>
                <a:path w="542" h="414" extrusionOk="0">
                  <a:moveTo>
                    <a:pt x="287" y="0"/>
                  </a:moveTo>
                  <a:cubicBezTo>
                    <a:pt x="0" y="0"/>
                    <a:pt x="0" y="414"/>
                    <a:pt x="287" y="414"/>
                  </a:cubicBezTo>
                  <a:cubicBezTo>
                    <a:pt x="541" y="414"/>
                    <a:pt x="541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-475919" y="2175441"/>
              <a:ext cx="47669" cy="51080"/>
            </a:xfrm>
            <a:custGeom>
              <a:avLst/>
              <a:gdLst/>
              <a:ahLst/>
              <a:cxnLst/>
              <a:rect l="l" t="t" r="r" b="b"/>
              <a:pathLst>
                <a:path w="2879" h="3085" extrusionOk="0">
                  <a:moveTo>
                    <a:pt x="1421" y="1"/>
                  </a:moveTo>
                  <a:cubicBezTo>
                    <a:pt x="1359" y="1"/>
                    <a:pt x="1293" y="30"/>
                    <a:pt x="1242" y="100"/>
                  </a:cubicBezTo>
                  <a:cubicBezTo>
                    <a:pt x="733" y="960"/>
                    <a:pt x="319" y="1851"/>
                    <a:pt x="65" y="2806"/>
                  </a:cubicBezTo>
                  <a:cubicBezTo>
                    <a:pt x="1" y="2933"/>
                    <a:pt x="96" y="3061"/>
                    <a:pt x="256" y="3061"/>
                  </a:cubicBezTo>
                  <a:cubicBezTo>
                    <a:pt x="449" y="3076"/>
                    <a:pt x="642" y="3084"/>
                    <a:pt x="835" y="3084"/>
                  </a:cubicBezTo>
                  <a:cubicBezTo>
                    <a:pt x="1438" y="3084"/>
                    <a:pt x="2040" y="3007"/>
                    <a:pt x="2643" y="2838"/>
                  </a:cubicBezTo>
                  <a:cubicBezTo>
                    <a:pt x="2878" y="2779"/>
                    <a:pt x="2788" y="2449"/>
                    <a:pt x="2572" y="2449"/>
                  </a:cubicBezTo>
                  <a:cubicBezTo>
                    <a:pt x="2554" y="2449"/>
                    <a:pt x="2535" y="2451"/>
                    <a:pt x="2516" y="2456"/>
                  </a:cubicBezTo>
                  <a:cubicBezTo>
                    <a:pt x="1967" y="2599"/>
                    <a:pt x="1400" y="2671"/>
                    <a:pt x="815" y="2671"/>
                  </a:cubicBezTo>
                  <a:cubicBezTo>
                    <a:pt x="715" y="2671"/>
                    <a:pt x="616" y="2669"/>
                    <a:pt x="516" y="2665"/>
                  </a:cubicBezTo>
                  <a:lnTo>
                    <a:pt x="516" y="2665"/>
                  </a:lnTo>
                  <a:cubicBezTo>
                    <a:pt x="773" y="1826"/>
                    <a:pt x="1156" y="1019"/>
                    <a:pt x="1593" y="291"/>
                  </a:cubicBezTo>
                  <a:cubicBezTo>
                    <a:pt x="1680" y="138"/>
                    <a:pt x="1558" y="1"/>
                    <a:pt x="1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-442705" y="2191998"/>
              <a:ext cx="12766" cy="56792"/>
            </a:xfrm>
            <a:custGeom>
              <a:avLst/>
              <a:gdLst/>
              <a:ahLst/>
              <a:cxnLst/>
              <a:rect l="l" t="t" r="r" b="b"/>
              <a:pathLst>
                <a:path w="771" h="3430" extrusionOk="0">
                  <a:moveTo>
                    <a:pt x="530" y="1"/>
                  </a:moveTo>
                  <a:cubicBezTo>
                    <a:pt x="445" y="1"/>
                    <a:pt x="358" y="46"/>
                    <a:pt x="319" y="151"/>
                  </a:cubicBezTo>
                  <a:lnTo>
                    <a:pt x="351" y="151"/>
                  </a:lnTo>
                  <a:cubicBezTo>
                    <a:pt x="96" y="1169"/>
                    <a:pt x="0" y="2188"/>
                    <a:pt x="32" y="3239"/>
                  </a:cubicBezTo>
                  <a:cubicBezTo>
                    <a:pt x="32" y="3366"/>
                    <a:pt x="136" y="3430"/>
                    <a:pt x="239" y="3430"/>
                  </a:cubicBezTo>
                  <a:cubicBezTo>
                    <a:pt x="343" y="3430"/>
                    <a:pt x="446" y="3366"/>
                    <a:pt x="446" y="3239"/>
                  </a:cubicBezTo>
                  <a:cubicBezTo>
                    <a:pt x="382" y="2220"/>
                    <a:pt x="478" y="1233"/>
                    <a:pt x="733" y="246"/>
                  </a:cubicBezTo>
                  <a:cubicBezTo>
                    <a:pt x="770" y="96"/>
                    <a:pt x="652" y="1"/>
                    <a:pt x="5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-419508" y="2178339"/>
              <a:ext cx="38496" cy="67406"/>
            </a:xfrm>
            <a:custGeom>
              <a:avLst/>
              <a:gdLst/>
              <a:ahLst/>
              <a:cxnLst/>
              <a:rect l="l" t="t" r="r" b="b"/>
              <a:pathLst>
                <a:path w="2325" h="4071" extrusionOk="0">
                  <a:moveTo>
                    <a:pt x="550" y="1"/>
                  </a:moveTo>
                  <a:cubicBezTo>
                    <a:pt x="430" y="1"/>
                    <a:pt x="311" y="7"/>
                    <a:pt x="191" y="21"/>
                  </a:cubicBezTo>
                  <a:cubicBezTo>
                    <a:pt x="96" y="21"/>
                    <a:pt x="0" y="116"/>
                    <a:pt x="0" y="212"/>
                  </a:cubicBezTo>
                  <a:lnTo>
                    <a:pt x="0" y="1994"/>
                  </a:lnTo>
                  <a:cubicBezTo>
                    <a:pt x="0" y="2105"/>
                    <a:pt x="96" y="2192"/>
                    <a:pt x="205" y="2192"/>
                  </a:cubicBezTo>
                  <a:cubicBezTo>
                    <a:pt x="221" y="2192"/>
                    <a:pt x="238" y="2190"/>
                    <a:pt x="255" y="2185"/>
                  </a:cubicBezTo>
                  <a:cubicBezTo>
                    <a:pt x="545" y="2080"/>
                    <a:pt x="835" y="2018"/>
                    <a:pt x="1143" y="2018"/>
                  </a:cubicBezTo>
                  <a:cubicBezTo>
                    <a:pt x="1207" y="2018"/>
                    <a:pt x="1272" y="2021"/>
                    <a:pt x="1337" y="2026"/>
                  </a:cubicBezTo>
                  <a:cubicBezTo>
                    <a:pt x="1592" y="2058"/>
                    <a:pt x="1815" y="2249"/>
                    <a:pt x="1910" y="2504"/>
                  </a:cubicBezTo>
                  <a:cubicBezTo>
                    <a:pt x="1974" y="2822"/>
                    <a:pt x="1624" y="3013"/>
                    <a:pt x="1433" y="3172"/>
                  </a:cubicBezTo>
                  <a:cubicBezTo>
                    <a:pt x="1146" y="3363"/>
                    <a:pt x="828" y="3522"/>
                    <a:pt x="510" y="3650"/>
                  </a:cubicBezTo>
                  <a:cubicBezTo>
                    <a:pt x="304" y="3738"/>
                    <a:pt x="370" y="4071"/>
                    <a:pt x="582" y="4071"/>
                  </a:cubicBezTo>
                  <a:cubicBezTo>
                    <a:pt x="599" y="4071"/>
                    <a:pt x="617" y="4068"/>
                    <a:pt x="637" y="4064"/>
                  </a:cubicBezTo>
                  <a:cubicBezTo>
                    <a:pt x="1051" y="3873"/>
                    <a:pt x="1433" y="3650"/>
                    <a:pt x="1815" y="3363"/>
                  </a:cubicBezTo>
                  <a:cubicBezTo>
                    <a:pt x="2133" y="3172"/>
                    <a:pt x="2324" y="2790"/>
                    <a:pt x="2260" y="2408"/>
                  </a:cubicBezTo>
                  <a:cubicBezTo>
                    <a:pt x="2165" y="2058"/>
                    <a:pt x="1910" y="1803"/>
                    <a:pt x="1560" y="1676"/>
                  </a:cubicBezTo>
                  <a:cubicBezTo>
                    <a:pt x="1412" y="1646"/>
                    <a:pt x="1264" y="1632"/>
                    <a:pt x="1118" y="1632"/>
                  </a:cubicBezTo>
                  <a:cubicBezTo>
                    <a:pt x="879" y="1632"/>
                    <a:pt x="643" y="1670"/>
                    <a:pt x="414" y="1741"/>
                  </a:cubicBezTo>
                  <a:lnTo>
                    <a:pt x="414" y="1741"/>
                  </a:lnTo>
                  <a:lnTo>
                    <a:pt x="414" y="415"/>
                  </a:lnTo>
                  <a:lnTo>
                    <a:pt x="414" y="415"/>
                  </a:lnTo>
                  <a:cubicBezTo>
                    <a:pt x="475" y="412"/>
                    <a:pt x="536" y="411"/>
                    <a:pt x="597" y="411"/>
                  </a:cubicBezTo>
                  <a:cubicBezTo>
                    <a:pt x="1001" y="411"/>
                    <a:pt x="1401" y="482"/>
                    <a:pt x="1783" y="625"/>
                  </a:cubicBezTo>
                  <a:cubicBezTo>
                    <a:pt x="1811" y="636"/>
                    <a:pt x="1837" y="641"/>
                    <a:pt x="1861" y="641"/>
                  </a:cubicBezTo>
                  <a:cubicBezTo>
                    <a:pt x="2055" y="641"/>
                    <a:pt x="2109" y="328"/>
                    <a:pt x="1910" y="243"/>
                  </a:cubicBezTo>
                  <a:cubicBezTo>
                    <a:pt x="1457" y="92"/>
                    <a:pt x="1003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3_2_1_1_1">
    <p:bg>
      <p:bgPr>
        <a:solidFill>
          <a:schemeClr val="lt1"/>
        </a:solidFill>
        <a:effectLst/>
      </p:bgPr>
    </p:bg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9"/>
          <p:cNvSpPr/>
          <p:nvPr/>
        </p:nvSpPr>
        <p:spPr>
          <a:xfrm>
            <a:off x="854500" y="-1128600"/>
            <a:ext cx="7435200" cy="7416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9"/>
          <p:cNvSpPr txBox="1">
            <a:spLocks noGrp="1"/>
          </p:cNvSpPr>
          <p:nvPr>
            <p:ph type="title"/>
          </p:nvPr>
        </p:nvSpPr>
        <p:spPr>
          <a:xfrm>
            <a:off x="2306625" y="531600"/>
            <a:ext cx="4530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19"/>
          <p:cNvSpPr/>
          <p:nvPr/>
        </p:nvSpPr>
        <p:spPr>
          <a:xfrm>
            <a:off x="7307001" y="4395263"/>
            <a:ext cx="76500" cy="76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19"/>
          <p:cNvSpPr/>
          <p:nvPr/>
        </p:nvSpPr>
        <p:spPr>
          <a:xfrm>
            <a:off x="8700600" y="3467273"/>
            <a:ext cx="146100" cy="146100"/>
          </a:xfrm>
          <a:prstGeom prst="diamon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19"/>
          <p:cNvSpPr/>
          <p:nvPr/>
        </p:nvSpPr>
        <p:spPr>
          <a:xfrm>
            <a:off x="1593363" y="1459562"/>
            <a:ext cx="76500" cy="76500"/>
          </a:xfrm>
          <a:prstGeom prst="diamon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9"/>
          <p:cNvSpPr/>
          <p:nvPr/>
        </p:nvSpPr>
        <p:spPr>
          <a:xfrm>
            <a:off x="2768200" y="4471773"/>
            <a:ext cx="146100" cy="146100"/>
          </a:xfrm>
          <a:prstGeom prst="diamon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19"/>
          <p:cNvSpPr/>
          <p:nvPr/>
        </p:nvSpPr>
        <p:spPr>
          <a:xfrm>
            <a:off x="694651" y="922163"/>
            <a:ext cx="76500" cy="76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19"/>
          <p:cNvSpPr/>
          <p:nvPr/>
        </p:nvSpPr>
        <p:spPr>
          <a:xfrm>
            <a:off x="425348" y="3331675"/>
            <a:ext cx="135600" cy="135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19"/>
          <p:cNvSpPr/>
          <p:nvPr/>
        </p:nvSpPr>
        <p:spPr>
          <a:xfrm>
            <a:off x="8082398" y="632200"/>
            <a:ext cx="135600" cy="135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3_1_2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2"/>
          <p:cNvSpPr/>
          <p:nvPr/>
        </p:nvSpPr>
        <p:spPr>
          <a:xfrm>
            <a:off x="296925" y="-1703325"/>
            <a:ext cx="8550000" cy="85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2"/>
          <p:cNvSpPr txBox="1">
            <a:spLocks noGrp="1"/>
          </p:cNvSpPr>
          <p:nvPr>
            <p:ph type="title"/>
          </p:nvPr>
        </p:nvSpPr>
        <p:spPr>
          <a:xfrm>
            <a:off x="3178775" y="531600"/>
            <a:ext cx="27864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22"/>
          <p:cNvSpPr txBox="1">
            <a:spLocks noGrp="1"/>
          </p:cNvSpPr>
          <p:nvPr>
            <p:ph type="subTitle" idx="1"/>
          </p:nvPr>
        </p:nvSpPr>
        <p:spPr>
          <a:xfrm>
            <a:off x="710124" y="1673400"/>
            <a:ext cx="3861900" cy="3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9" name="Google Shape;649;p22"/>
          <p:cNvSpPr txBox="1">
            <a:spLocks noGrp="1"/>
          </p:cNvSpPr>
          <p:nvPr>
            <p:ph type="body" idx="2"/>
          </p:nvPr>
        </p:nvSpPr>
        <p:spPr>
          <a:xfrm>
            <a:off x="710125" y="2025300"/>
            <a:ext cx="3861900" cy="18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>
                <a:solidFill>
                  <a:schemeClr val="hlink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0" name="Google Shape;650;p22"/>
          <p:cNvSpPr txBox="1">
            <a:spLocks noGrp="1"/>
          </p:cNvSpPr>
          <p:nvPr>
            <p:ph type="subTitle" idx="3"/>
          </p:nvPr>
        </p:nvSpPr>
        <p:spPr>
          <a:xfrm>
            <a:off x="4571999" y="3169500"/>
            <a:ext cx="3861900" cy="3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1" name="Google Shape;651;p22"/>
          <p:cNvSpPr txBox="1">
            <a:spLocks noGrp="1"/>
          </p:cNvSpPr>
          <p:nvPr>
            <p:ph type="body" idx="4"/>
          </p:nvPr>
        </p:nvSpPr>
        <p:spPr>
          <a:xfrm>
            <a:off x="4572000" y="3521400"/>
            <a:ext cx="3861900" cy="3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>
                <a:solidFill>
                  <a:schemeClr val="hlink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2" name="Google Shape;652;p22"/>
          <p:cNvSpPr txBox="1">
            <a:spLocks noGrp="1"/>
          </p:cNvSpPr>
          <p:nvPr>
            <p:ph type="subTitle" idx="5"/>
          </p:nvPr>
        </p:nvSpPr>
        <p:spPr>
          <a:xfrm>
            <a:off x="4571999" y="1673400"/>
            <a:ext cx="3861900" cy="3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3" name="Google Shape;653;p22"/>
          <p:cNvSpPr txBox="1">
            <a:spLocks noGrp="1"/>
          </p:cNvSpPr>
          <p:nvPr>
            <p:ph type="body" idx="6"/>
          </p:nvPr>
        </p:nvSpPr>
        <p:spPr>
          <a:xfrm>
            <a:off x="4572000" y="2025300"/>
            <a:ext cx="3861900" cy="10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>
                <a:solidFill>
                  <a:schemeClr val="hlink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54" name="Google Shape;654;p22"/>
          <p:cNvGrpSpPr/>
          <p:nvPr/>
        </p:nvGrpSpPr>
        <p:grpSpPr>
          <a:xfrm>
            <a:off x="7315767" y="3623991"/>
            <a:ext cx="568215" cy="368277"/>
            <a:chOff x="-2392927" y="123232"/>
            <a:chExt cx="424865" cy="275368"/>
          </a:xfrm>
        </p:grpSpPr>
        <p:sp>
          <p:nvSpPr>
            <p:cNvPr id="655" name="Google Shape;655;p22"/>
            <p:cNvSpPr/>
            <p:nvPr/>
          </p:nvSpPr>
          <p:spPr>
            <a:xfrm>
              <a:off x="-2381866" y="174776"/>
              <a:ext cx="46411" cy="70055"/>
            </a:xfrm>
            <a:custGeom>
              <a:avLst/>
              <a:gdLst/>
              <a:ahLst/>
              <a:cxnLst/>
              <a:rect l="l" t="t" r="r" b="b"/>
              <a:pathLst>
                <a:path w="2803" h="4231" extrusionOk="0">
                  <a:moveTo>
                    <a:pt x="1084" y="0"/>
                  </a:moveTo>
                  <a:cubicBezTo>
                    <a:pt x="789" y="0"/>
                    <a:pt x="490" y="112"/>
                    <a:pt x="256" y="347"/>
                  </a:cubicBezTo>
                  <a:cubicBezTo>
                    <a:pt x="133" y="493"/>
                    <a:pt x="274" y="696"/>
                    <a:pt x="418" y="696"/>
                  </a:cubicBezTo>
                  <a:cubicBezTo>
                    <a:pt x="461" y="696"/>
                    <a:pt x="505" y="678"/>
                    <a:pt x="542" y="633"/>
                  </a:cubicBezTo>
                  <a:cubicBezTo>
                    <a:pt x="694" y="496"/>
                    <a:pt x="886" y="430"/>
                    <a:pt x="1077" y="430"/>
                  </a:cubicBezTo>
                  <a:cubicBezTo>
                    <a:pt x="1328" y="430"/>
                    <a:pt x="1575" y="544"/>
                    <a:pt x="1720" y="761"/>
                  </a:cubicBezTo>
                  <a:cubicBezTo>
                    <a:pt x="1943" y="1238"/>
                    <a:pt x="1625" y="1779"/>
                    <a:pt x="1115" y="1875"/>
                  </a:cubicBezTo>
                  <a:cubicBezTo>
                    <a:pt x="924" y="1875"/>
                    <a:pt x="829" y="2161"/>
                    <a:pt x="1020" y="2225"/>
                  </a:cubicBezTo>
                  <a:cubicBezTo>
                    <a:pt x="1306" y="2352"/>
                    <a:pt x="1561" y="2512"/>
                    <a:pt x="1784" y="2703"/>
                  </a:cubicBezTo>
                  <a:cubicBezTo>
                    <a:pt x="1879" y="2798"/>
                    <a:pt x="1975" y="2894"/>
                    <a:pt x="2070" y="2989"/>
                  </a:cubicBezTo>
                  <a:cubicBezTo>
                    <a:pt x="2166" y="3085"/>
                    <a:pt x="2357" y="3244"/>
                    <a:pt x="2198" y="3371"/>
                  </a:cubicBezTo>
                  <a:cubicBezTo>
                    <a:pt x="1911" y="3530"/>
                    <a:pt x="1625" y="3658"/>
                    <a:pt x="1306" y="3689"/>
                  </a:cubicBezTo>
                  <a:cubicBezTo>
                    <a:pt x="956" y="3785"/>
                    <a:pt x="606" y="3817"/>
                    <a:pt x="287" y="3817"/>
                  </a:cubicBezTo>
                  <a:cubicBezTo>
                    <a:pt x="1" y="3817"/>
                    <a:pt x="1" y="4231"/>
                    <a:pt x="287" y="4231"/>
                  </a:cubicBezTo>
                  <a:cubicBezTo>
                    <a:pt x="701" y="4231"/>
                    <a:pt x="1147" y="4167"/>
                    <a:pt x="1561" y="4040"/>
                  </a:cubicBezTo>
                  <a:cubicBezTo>
                    <a:pt x="1752" y="3976"/>
                    <a:pt x="1943" y="3912"/>
                    <a:pt x="2134" y="3817"/>
                  </a:cubicBezTo>
                  <a:cubicBezTo>
                    <a:pt x="2325" y="3785"/>
                    <a:pt x="2484" y="3658"/>
                    <a:pt x="2611" y="3498"/>
                  </a:cubicBezTo>
                  <a:cubicBezTo>
                    <a:pt x="2802" y="3148"/>
                    <a:pt x="2420" y="2766"/>
                    <a:pt x="2198" y="2543"/>
                  </a:cubicBezTo>
                  <a:cubicBezTo>
                    <a:pt x="2025" y="2390"/>
                    <a:pt x="1840" y="2248"/>
                    <a:pt x="1645" y="2124"/>
                  </a:cubicBezTo>
                  <a:lnTo>
                    <a:pt x="1645" y="2124"/>
                  </a:lnTo>
                  <a:cubicBezTo>
                    <a:pt x="2138" y="1855"/>
                    <a:pt x="2377" y="1223"/>
                    <a:pt x="2134" y="665"/>
                  </a:cubicBezTo>
                  <a:cubicBezTo>
                    <a:pt x="1927" y="233"/>
                    <a:pt x="1509" y="0"/>
                    <a:pt x="10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-2327293" y="179958"/>
              <a:ext cx="57190" cy="69442"/>
            </a:xfrm>
            <a:custGeom>
              <a:avLst/>
              <a:gdLst/>
              <a:ahLst/>
              <a:cxnLst/>
              <a:rect l="l" t="t" r="r" b="b"/>
              <a:pathLst>
                <a:path w="3454" h="4194" extrusionOk="0">
                  <a:moveTo>
                    <a:pt x="2684" y="0"/>
                  </a:moveTo>
                  <a:cubicBezTo>
                    <a:pt x="2676" y="0"/>
                    <a:pt x="2667" y="1"/>
                    <a:pt x="2658" y="2"/>
                  </a:cubicBezTo>
                  <a:cubicBezTo>
                    <a:pt x="1" y="369"/>
                    <a:pt x="391" y="4193"/>
                    <a:pt x="2874" y="4193"/>
                  </a:cubicBezTo>
                  <a:cubicBezTo>
                    <a:pt x="2979" y="4193"/>
                    <a:pt x="3087" y="4187"/>
                    <a:pt x="3199" y="4172"/>
                  </a:cubicBezTo>
                  <a:cubicBezTo>
                    <a:pt x="3445" y="4142"/>
                    <a:pt x="3454" y="3757"/>
                    <a:pt x="3226" y="3757"/>
                  </a:cubicBezTo>
                  <a:cubicBezTo>
                    <a:pt x="3218" y="3757"/>
                    <a:pt x="3209" y="3757"/>
                    <a:pt x="3199" y="3759"/>
                  </a:cubicBezTo>
                  <a:cubicBezTo>
                    <a:pt x="3089" y="3775"/>
                    <a:pt x="2984" y="3783"/>
                    <a:pt x="2882" y="3783"/>
                  </a:cubicBezTo>
                  <a:cubicBezTo>
                    <a:pt x="871" y="3783"/>
                    <a:pt x="571" y="626"/>
                    <a:pt x="2754" y="384"/>
                  </a:cubicBezTo>
                  <a:cubicBezTo>
                    <a:pt x="2998" y="353"/>
                    <a:pt x="2890" y="0"/>
                    <a:pt x="26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-2231110" y="150469"/>
              <a:ext cx="36178" cy="89344"/>
            </a:xfrm>
            <a:custGeom>
              <a:avLst/>
              <a:gdLst/>
              <a:ahLst/>
              <a:cxnLst/>
              <a:rect l="l" t="t" r="r" b="b"/>
              <a:pathLst>
                <a:path w="2185" h="5396" extrusionOk="0">
                  <a:moveTo>
                    <a:pt x="1893" y="1"/>
                  </a:moveTo>
                  <a:cubicBezTo>
                    <a:pt x="1846" y="1"/>
                    <a:pt x="1796" y="20"/>
                    <a:pt x="1752" y="64"/>
                  </a:cubicBezTo>
                  <a:cubicBezTo>
                    <a:pt x="287" y="1401"/>
                    <a:pt x="1" y="3629"/>
                    <a:pt x="1083" y="5317"/>
                  </a:cubicBezTo>
                  <a:cubicBezTo>
                    <a:pt x="1130" y="5373"/>
                    <a:pt x="1190" y="5396"/>
                    <a:pt x="1249" y="5396"/>
                  </a:cubicBezTo>
                  <a:cubicBezTo>
                    <a:pt x="1391" y="5396"/>
                    <a:pt x="1523" y="5261"/>
                    <a:pt x="1433" y="5126"/>
                  </a:cubicBezTo>
                  <a:cubicBezTo>
                    <a:pt x="446" y="3598"/>
                    <a:pt x="701" y="1560"/>
                    <a:pt x="2038" y="350"/>
                  </a:cubicBezTo>
                  <a:cubicBezTo>
                    <a:pt x="2185" y="204"/>
                    <a:pt x="2050" y="1"/>
                    <a:pt x="1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-2176388" y="171514"/>
              <a:ext cx="48083" cy="65932"/>
            </a:xfrm>
            <a:custGeom>
              <a:avLst/>
              <a:gdLst/>
              <a:ahLst/>
              <a:cxnLst/>
              <a:rect l="l" t="t" r="r" b="b"/>
              <a:pathLst>
                <a:path w="2904" h="3982" extrusionOk="0">
                  <a:moveTo>
                    <a:pt x="1191" y="0"/>
                  </a:moveTo>
                  <a:cubicBezTo>
                    <a:pt x="1068" y="0"/>
                    <a:pt x="947" y="21"/>
                    <a:pt x="834" y="66"/>
                  </a:cubicBezTo>
                  <a:cubicBezTo>
                    <a:pt x="420" y="162"/>
                    <a:pt x="102" y="480"/>
                    <a:pt x="38" y="894"/>
                  </a:cubicBezTo>
                  <a:cubicBezTo>
                    <a:pt x="1" y="1044"/>
                    <a:pt x="119" y="1139"/>
                    <a:pt x="235" y="1139"/>
                  </a:cubicBezTo>
                  <a:cubicBezTo>
                    <a:pt x="315" y="1139"/>
                    <a:pt x="394" y="1094"/>
                    <a:pt x="420" y="990"/>
                  </a:cubicBezTo>
                  <a:lnTo>
                    <a:pt x="389" y="990"/>
                  </a:lnTo>
                  <a:cubicBezTo>
                    <a:pt x="484" y="671"/>
                    <a:pt x="771" y="416"/>
                    <a:pt x="1121" y="385"/>
                  </a:cubicBezTo>
                  <a:cubicBezTo>
                    <a:pt x="1142" y="383"/>
                    <a:pt x="1164" y="382"/>
                    <a:pt x="1185" y="382"/>
                  </a:cubicBezTo>
                  <a:cubicBezTo>
                    <a:pt x="1541" y="382"/>
                    <a:pt x="1857" y="629"/>
                    <a:pt x="1917" y="990"/>
                  </a:cubicBezTo>
                  <a:cubicBezTo>
                    <a:pt x="1980" y="1467"/>
                    <a:pt x="1821" y="1945"/>
                    <a:pt x="1535" y="2327"/>
                  </a:cubicBezTo>
                  <a:cubicBezTo>
                    <a:pt x="1153" y="2740"/>
                    <a:pt x="834" y="3218"/>
                    <a:pt x="516" y="3695"/>
                  </a:cubicBezTo>
                  <a:cubicBezTo>
                    <a:pt x="452" y="3823"/>
                    <a:pt x="548" y="3982"/>
                    <a:pt x="675" y="3982"/>
                  </a:cubicBezTo>
                  <a:lnTo>
                    <a:pt x="2617" y="3982"/>
                  </a:lnTo>
                  <a:cubicBezTo>
                    <a:pt x="2904" y="3982"/>
                    <a:pt x="2904" y="3568"/>
                    <a:pt x="2617" y="3568"/>
                  </a:cubicBezTo>
                  <a:lnTo>
                    <a:pt x="1061" y="3568"/>
                  </a:lnTo>
                  <a:cubicBezTo>
                    <a:pt x="1558" y="2839"/>
                    <a:pt x="2275" y="2257"/>
                    <a:pt x="2331" y="1308"/>
                  </a:cubicBezTo>
                  <a:cubicBezTo>
                    <a:pt x="2362" y="894"/>
                    <a:pt x="2171" y="448"/>
                    <a:pt x="1853" y="194"/>
                  </a:cubicBezTo>
                  <a:cubicBezTo>
                    <a:pt x="1647" y="70"/>
                    <a:pt x="1415" y="0"/>
                    <a:pt x="1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-2108784" y="146628"/>
              <a:ext cx="41626" cy="102723"/>
            </a:xfrm>
            <a:custGeom>
              <a:avLst/>
              <a:gdLst/>
              <a:ahLst/>
              <a:cxnLst/>
              <a:rect l="l" t="t" r="r" b="b"/>
              <a:pathLst>
                <a:path w="2514" h="6204" extrusionOk="0">
                  <a:moveTo>
                    <a:pt x="249" y="1"/>
                  </a:moveTo>
                  <a:cubicBezTo>
                    <a:pt x="102" y="1"/>
                    <a:pt x="1" y="261"/>
                    <a:pt x="158" y="391"/>
                  </a:cubicBezTo>
                  <a:cubicBezTo>
                    <a:pt x="1972" y="1728"/>
                    <a:pt x="2036" y="4434"/>
                    <a:pt x="317" y="5867"/>
                  </a:cubicBezTo>
                  <a:cubicBezTo>
                    <a:pt x="168" y="6016"/>
                    <a:pt x="309" y="6204"/>
                    <a:pt x="469" y="6204"/>
                  </a:cubicBezTo>
                  <a:cubicBezTo>
                    <a:pt x="514" y="6204"/>
                    <a:pt x="561" y="6189"/>
                    <a:pt x="603" y="6154"/>
                  </a:cubicBezTo>
                  <a:cubicBezTo>
                    <a:pt x="2513" y="4530"/>
                    <a:pt x="2386" y="1506"/>
                    <a:pt x="349" y="41"/>
                  </a:cubicBezTo>
                  <a:cubicBezTo>
                    <a:pt x="315" y="13"/>
                    <a:pt x="281" y="1"/>
                    <a:pt x="2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-2048200" y="123232"/>
              <a:ext cx="41129" cy="47470"/>
            </a:xfrm>
            <a:custGeom>
              <a:avLst/>
              <a:gdLst/>
              <a:ahLst/>
              <a:cxnLst/>
              <a:rect l="l" t="t" r="r" b="b"/>
              <a:pathLst>
                <a:path w="2484" h="2867" extrusionOk="0">
                  <a:moveTo>
                    <a:pt x="1553" y="0"/>
                  </a:moveTo>
                  <a:cubicBezTo>
                    <a:pt x="1488" y="0"/>
                    <a:pt x="1419" y="26"/>
                    <a:pt x="1369" y="85"/>
                  </a:cubicBezTo>
                  <a:lnTo>
                    <a:pt x="1401" y="85"/>
                  </a:lnTo>
                  <a:lnTo>
                    <a:pt x="605" y="1263"/>
                  </a:lnTo>
                  <a:cubicBezTo>
                    <a:pt x="478" y="1454"/>
                    <a:pt x="351" y="1645"/>
                    <a:pt x="223" y="1836"/>
                  </a:cubicBezTo>
                  <a:cubicBezTo>
                    <a:pt x="128" y="1964"/>
                    <a:pt x="64" y="2123"/>
                    <a:pt x="32" y="2314"/>
                  </a:cubicBezTo>
                  <a:cubicBezTo>
                    <a:pt x="0" y="2473"/>
                    <a:pt x="64" y="2664"/>
                    <a:pt x="223" y="2759"/>
                  </a:cubicBezTo>
                  <a:cubicBezTo>
                    <a:pt x="367" y="2831"/>
                    <a:pt x="510" y="2867"/>
                    <a:pt x="666" y="2867"/>
                  </a:cubicBezTo>
                  <a:cubicBezTo>
                    <a:pt x="719" y="2867"/>
                    <a:pt x="772" y="2863"/>
                    <a:pt x="828" y="2855"/>
                  </a:cubicBezTo>
                  <a:lnTo>
                    <a:pt x="2229" y="2791"/>
                  </a:lnTo>
                  <a:cubicBezTo>
                    <a:pt x="2484" y="2791"/>
                    <a:pt x="2484" y="2409"/>
                    <a:pt x="2229" y="2409"/>
                  </a:cubicBezTo>
                  <a:lnTo>
                    <a:pt x="1019" y="2441"/>
                  </a:lnTo>
                  <a:lnTo>
                    <a:pt x="733" y="2441"/>
                  </a:lnTo>
                  <a:cubicBezTo>
                    <a:pt x="685" y="2457"/>
                    <a:pt x="637" y="2465"/>
                    <a:pt x="593" y="2465"/>
                  </a:cubicBezTo>
                  <a:cubicBezTo>
                    <a:pt x="550" y="2465"/>
                    <a:pt x="510" y="2457"/>
                    <a:pt x="478" y="2441"/>
                  </a:cubicBezTo>
                  <a:cubicBezTo>
                    <a:pt x="382" y="2409"/>
                    <a:pt x="446" y="2282"/>
                    <a:pt x="478" y="2218"/>
                  </a:cubicBezTo>
                  <a:cubicBezTo>
                    <a:pt x="542" y="2059"/>
                    <a:pt x="637" y="1900"/>
                    <a:pt x="733" y="1773"/>
                  </a:cubicBezTo>
                  <a:lnTo>
                    <a:pt x="1051" y="1295"/>
                  </a:lnTo>
                  <a:cubicBezTo>
                    <a:pt x="1274" y="945"/>
                    <a:pt x="1497" y="627"/>
                    <a:pt x="1720" y="276"/>
                  </a:cubicBezTo>
                  <a:cubicBezTo>
                    <a:pt x="1829" y="123"/>
                    <a:pt x="1698" y="0"/>
                    <a:pt x="1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-2012883" y="139558"/>
              <a:ext cx="12236" cy="53961"/>
            </a:xfrm>
            <a:custGeom>
              <a:avLst/>
              <a:gdLst/>
              <a:ahLst/>
              <a:cxnLst/>
              <a:rect l="l" t="t" r="r" b="b"/>
              <a:pathLst>
                <a:path w="739" h="3259" extrusionOk="0">
                  <a:moveTo>
                    <a:pt x="498" y="0"/>
                  </a:moveTo>
                  <a:cubicBezTo>
                    <a:pt x="413" y="0"/>
                    <a:pt x="326" y="46"/>
                    <a:pt x="287" y="150"/>
                  </a:cubicBezTo>
                  <a:cubicBezTo>
                    <a:pt x="32" y="1105"/>
                    <a:pt x="0" y="2124"/>
                    <a:pt x="255" y="3111"/>
                  </a:cubicBezTo>
                  <a:cubicBezTo>
                    <a:pt x="281" y="3212"/>
                    <a:pt x="357" y="3258"/>
                    <a:pt x="435" y="3258"/>
                  </a:cubicBezTo>
                  <a:cubicBezTo>
                    <a:pt x="553" y="3258"/>
                    <a:pt x="675" y="3155"/>
                    <a:pt x="637" y="2983"/>
                  </a:cubicBezTo>
                  <a:cubicBezTo>
                    <a:pt x="414" y="2092"/>
                    <a:pt x="446" y="1137"/>
                    <a:pt x="701" y="245"/>
                  </a:cubicBezTo>
                  <a:cubicBezTo>
                    <a:pt x="738" y="95"/>
                    <a:pt x="620" y="0"/>
                    <a:pt x="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-2392927" y="286970"/>
              <a:ext cx="424865" cy="15051"/>
            </a:xfrm>
            <a:custGeom>
              <a:avLst/>
              <a:gdLst/>
              <a:ahLst/>
              <a:cxnLst/>
              <a:rect l="l" t="t" r="r" b="b"/>
              <a:pathLst>
                <a:path w="25660" h="909" extrusionOk="0">
                  <a:moveTo>
                    <a:pt x="3823" y="0"/>
                  </a:moveTo>
                  <a:cubicBezTo>
                    <a:pt x="2625" y="0"/>
                    <a:pt x="1426" y="78"/>
                    <a:pt x="255" y="224"/>
                  </a:cubicBezTo>
                  <a:cubicBezTo>
                    <a:pt x="0" y="256"/>
                    <a:pt x="96" y="638"/>
                    <a:pt x="351" y="638"/>
                  </a:cubicBezTo>
                  <a:cubicBezTo>
                    <a:pt x="1489" y="471"/>
                    <a:pt x="2632" y="409"/>
                    <a:pt x="3777" y="409"/>
                  </a:cubicBezTo>
                  <a:cubicBezTo>
                    <a:pt x="5897" y="409"/>
                    <a:pt x="8026" y="621"/>
                    <a:pt x="10156" y="766"/>
                  </a:cubicBezTo>
                  <a:cubicBezTo>
                    <a:pt x="11763" y="861"/>
                    <a:pt x="13387" y="909"/>
                    <a:pt x="15015" y="909"/>
                  </a:cubicBezTo>
                  <a:cubicBezTo>
                    <a:pt x="16642" y="909"/>
                    <a:pt x="18274" y="861"/>
                    <a:pt x="19897" y="766"/>
                  </a:cubicBezTo>
                  <a:cubicBezTo>
                    <a:pt x="21744" y="670"/>
                    <a:pt x="23558" y="543"/>
                    <a:pt x="25405" y="415"/>
                  </a:cubicBezTo>
                  <a:cubicBezTo>
                    <a:pt x="25659" y="415"/>
                    <a:pt x="25659" y="33"/>
                    <a:pt x="25405" y="33"/>
                  </a:cubicBezTo>
                  <a:cubicBezTo>
                    <a:pt x="22126" y="256"/>
                    <a:pt x="18847" y="479"/>
                    <a:pt x="15568" y="511"/>
                  </a:cubicBezTo>
                  <a:cubicBezTo>
                    <a:pt x="13880" y="511"/>
                    <a:pt x="12225" y="511"/>
                    <a:pt x="10570" y="384"/>
                  </a:cubicBezTo>
                  <a:cubicBezTo>
                    <a:pt x="8914" y="256"/>
                    <a:pt x="7322" y="129"/>
                    <a:pt x="5699" y="65"/>
                  </a:cubicBezTo>
                  <a:cubicBezTo>
                    <a:pt x="5076" y="21"/>
                    <a:pt x="4450" y="0"/>
                    <a:pt x="38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-2359597" y="338927"/>
              <a:ext cx="57786" cy="55600"/>
            </a:xfrm>
            <a:custGeom>
              <a:avLst/>
              <a:gdLst/>
              <a:ahLst/>
              <a:cxnLst/>
              <a:rect l="l" t="t" r="r" b="b"/>
              <a:pathLst>
                <a:path w="3490" h="3358" extrusionOk="0">
                  <a:moveTo>
                    <a:pt x="314" y="0"/>
                  </a:moveTo>
                  <a:cubicBezTo>
                    <a:pt x="150" y="0"/>
                    <a:pt x="0" y="207"/>
                    <a:pt x="152" y="333"/>
                  </a:cubicBezTo>
                  <a:cubicBezTo>
                    <a:pt x="1203" y="1257"/>
                    <a:pt x="2190" y="2244"/>
                    <a:pt x="3081" y="3294"/>
                  </a:cubicBezTo>
                  <a:cubicBezTo>
                    <a:pt x="3118" y="3339"/>
                    <a:pt x="3162" y="3357"/>
                    <a:pt x="3205" y="3357"/>
                  </a:cubicBezTo>
                  <a:cubicBezTo>
                    <a:pt x="3349" y="3357"/>
                    <a:pt x="3490" y="3154"/>
                    <a:pt x="3368" y="3008"/>
                  </a:cubicBezTo>
                  <a:cubicBezTo>
                    <a:pt x="2476" y="1957"/>
                    <a:pt x="1489" y="970"/>
                    <a:pt x="439" y="47"/>
                  </a:cubicBezTo>
                  <a:cubicBezTo>
                    <a:pt x="399" y="14"/>
                    <a:pt x="356" y="0"/>
                    <a:pt x="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-2358587" y="346030"/>
              <a:ext cx="54027" cy="47967"/>
            </a:xfrm>
            <a:custGeom>
              <a:avLst/>
              <a:gdLst/>
              <a:ahLst/>
              <a:cxnLst/>
              <a:rect l="l" t="t" r="r" b="b"/>
              <a:pathLst>
                <a:path w="3263" h="2897" extrusionOk="0">
                  <a:moveTo>
                    <a:pt x="2970" y="1"/>
                  </a:moveTo>
                  <a:cubicBezTo>
                    <a:pt x="2923" y="1"/>
                    <a:pt x="2873" y="19"/>
                    <a:pt x="2829" y="64"/>
                  </a:cubicBezTo>
                  <a:cubicBezTo>
                    <a:pt x="1874" y="828"/>
                    <a:pt x="983" y="1655"/>
                    <a:pt x="123" y="2547"/>
                  </a:cubicBezTo>
                  <a:cubicBezTo>
                    <a:pt x="1" y="2693"/>
                    <a:pt x="123" y="2896"/>
                    <a:pt x="272" y="2896"/>
                  </a:cubicBezTo>
                  <a:cubicBezTo>
                    <a:pt x="317" y="2896"/>
                    <a:pt x="365" y="2878"/>
                    <a:pt x="410" y="2833"/>
                  </a:cubicBezTo>
                  <a:cubicBezTo>
                    <a:pt x="1269" y="1942"/>
                    <a:pt x="2160" y="1114"/>
                    <a:pt x="3116" y="350"/>
                  </a:cubicBezTo>
                  <a:cubicBezTo>
                    <a:pt x="3262" y="204"/>
                    <a:pt x="3127" y="1"/>
                    <a:pt x="2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-2245333" y="339175"/>
              <a:ext cx="13196" cy="56411"/>
            </a:xfrm>
            <a:custGeom>
              <a:avLst/>
              <a:gdLst/>
              <a:ahLst/>
              <a:cxnLst/>
              <a:rect l="l" t="t" r="r" b="b"/>
              <a:pathLst>
                <a:path w="797" h="3407" extrusionOk="0">
                  <a:moveTo>
                    <a:pt x="191" y="0"/>
                  </a:moveTo>
                  <a:cubicBezTo>
                    <a:pt x="96" y="0"/>
                    <a:pt x="0" y="96"/>
                    <a:pt x="0" y="191"/>
                  </a:cubicBezTo>
                  <a:cubicBezTo>
                    <a:pt x="128" y="1210"/>
                    <a:pt x="287" y="2197"/>
                    <a:pt x="414" y="3215"/>
                  </a:cubicBezTo>
                  <a:cubicBezTo>
                    <a:pt x="414" y="3343"/>
                    <a:pt x="510" y="3406"/>
                    <a:pt x="605" y="3406"/>
                  </a:cubicBezTo>
                  <a:cubicBezTo>
                    <a:pt x="701" y="3406"/>
                    <a:pt x="796" y="3343"/>
                    <a:pt x="796" y="3215"/>
                  </a:cubicBezTo>
                  <a:cubicBezTo>
                    <a:pt x="669" y="2197"/>
                    <a:pt x="541" y="1210"/>
                    <a:pt x="414" y="191"/>
                  </a:cubicBezTo>
                  <a:cubicBezTo>
                    <a:pt x="414" y="96"/>
                    <a:pt x="319" y="0"/>
                    <a:pt x="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-2262205" y="361313"/>
              <a:ext cx="47454" cy="6342"/>
            </a:xfrm>
            <a:custGeom>
              <a:avLst/>
              <a:gdLst/>
              <a:ahLst/>
              <a:cxnLst/>
              <a:rect l="l" t="t" r="r" b="b"/>
              <a:pathLst>
                <a:path w="2866" h="383" extrusionOk="0">
                  <a:moveTo>
                    <a:pt x="255" y="0"/>
                  </a:moveTo>
                  <a:cubicBezTo>
                    <a:pt x="0" y="0"/>
                    <a:pt x="0" y="382"/>
                    <a:pt x="255" y="382"/>
                  </a:cubicBezTo>
                  <a:lnTo>
                    <a:pt x="2611" y="382"/>
                  </a:lnTo>
                  <a:cubicBezTo>
                    <a:pt x="2866" y="382"/>
                    <a:pt x="2866" y="0"/>
                    <a:pt x="26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-2179848" y="330748"/>
              <a:ext cx="67803" cy="33860"/>
            </a:xfrm>
            <a:custGeom>
              <a:avLst/>
              <a:gdLst/>
              <a:ahLst/>
              <a:cxnLst/>
              <a:rect l="l" t="t" r="r" b="b"/>
              <a:pathLst>
                <a:path w="4095" h="2045" extrusionOk="0">
                  <a:moveTo>
                    <a:pt x="3823" y="0"/>
                  </a:moveTo>
                  <a:cubicBezTo>
                    <a:pt x="3778" y="0"/>
                    <a:pt x="3730" y="19"/>
                    <a:pt x="3686" y="63"/>
                  </a:cubicBezTo>
                  <a:cubicBezTo>
                    <a:pt x="3431" y="318"/>
                    <a:pt x="3176" y="605"/>
                    <a:pt x="2890" y="859"/>
                  </a:cubicBezTo>
                  <a:lnTo>
                    <a:pt x="2476" y="1241"/>
                  </a:lnTo>
                  <a:cubicBezTo>
                    <a:pt x="2380" y="1401"/>
                    <a:pt x="2253" y="1528"/>
                    <a:pt x="2126" y="1623"/>
                  </a:cubicBezTo>
                  <a:cubicBezTo>
                    <a:pt x="2100" y="1633"/>
                    <a:pt x="2075" y="1638"/>
                    <a:pt x="2050" y="1638"/>
                  </a:cubicBezTo>
                  <a:cubicBezTo>
                    <a:pt x="1917" y="1638"/>
                    <a:pt x="1787" y="1513"/>
                    <a:pt x="1680" y="1432"/>
                  </a:cubicBezTo>
                  <a:lnTo>
                    <a:pt x="1266" y="1082"/>
                  </a:lnTo>
                  <a:lnTo>
                    <a:pt x="438" y="382"/>
                  </a:lnTo>
                  <a:cubicBezTo>
                    <a:pt x="399" y="349"/>
                    <a:pt x="356" y="335"/>
                    <a:pt x="313" y="335"/>
                  </a:cubicBezTo>
                  <a:cubicBezTo>
                    <a:pt x="150" y="335"/>
                    <a:pt x="0" y="542"/>
                    <a:pt x="152" y="668"/>
                  </a:cubicBezTo>
                  <a:lnTo>
                    <a:pt x="184" y="668"/>
                  </a:lnTo>
                  <a:lnTo>
                    <a:pt x="1171" y="1496"/>
                  </a:lnTo>
                  <a:cubicBezTo>
                    <a:pt x="1406" y="1702"/>
                    <a:pt x="1723" y="2044"/>
                    <a:pt x="2072" y="2044"/>
                  </a:cubicBezTo>
                  <a:cubicBezTo>
                    <a:pt x="2100" y="2044"/>
                    <a:pt x="2129" y="2042"/>
                    <a:pt x="2157" y="2037"/>
                  </a:cubicBezTo>
                  <a:cubicBezTo>
                    <a:pt x="2317" y="1974"/>
                    <a:pt x="2444" y="1910"/>
                    <a:pt x="2540" y="1783"/>
                  </a:cubicBezTo>
                  <a:lnTo>
                    <a:pt x="3017" y="1305"/>
                  </a:lnTo>
                  <a:lnTo>
                    <a:pt x="3972" y="350"/>
                  </a:lnTo>
                  <a:cubicBezTo>
                    <a:pt x="4094" y="203"/>
                    <a:pt x="3973" y="0"/>
                    <a:pt x="38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-2149929" y="358680"/>
              <a:ext cx="6342" cy="39539"/>
            </a:xfrm>
            <a:custGeom>
              <a:avLst/>
              <a:gdLst/>
              <a:ahLst/>
              <a:cxnLst/>
              <a:rect l="l" t="t" r="r" b="b"/>
              <a:pathLst>
                <a:path w="383" h="2388" extrusionOk="0">
                  <a:moveTo>
                    <a:pt x="191" y="0"/>
                  </a:moveTo>
                  <a:cubicBezTo>
                    <a:pt x="96" y="0"/>
                    <a:pt x="0" y="64"/>
                    <a:pt x="0" y="191"/>
                  </a:cubicBezTo>
                  <a:lnTo>
                    <a:pt x="0" y="2197"/>
                  </a:lnTo>
                  <a:cubicBezTo>
                    <a:pt x="0" y="2324"/>
                    <a:pt x="96" y="2388"/>
                    <a:pt x="191" y="2388"/>
                  </a:cubicBezTo>
                  <a:cubicBezTo>
                    <a:pt x="287" y="2388"/>
                    <a:pt x="382" y="2324"/>
                    <a:pt x="382" y="2197"/>
                  </a:cubicBezTo>
                  <a:lnTo>
                    <a:pt x="382" y="191"/>
                  </a:lnTo>
                  <a:cubicBezTo>
                    <a:pt x="382" y="64"/>
                    <a:pt x="287" y="0"/>
                    <a:pt x="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-2071397" y="341841"/>
              <a:ext cx="11408" cy="56759"/>
            </a:xfrm>
            <a:custGeom>
              <a:avLst/>
              <a:gdLst/>
              <a:ahLst/>
              <a:cxnLst/>
              <a:rect l="l" t="t" r="r" b="b"/>
              <a:pathLst>
                <a:path w="689" h="3428" extrusionOk="0">
                  <a:moveTo>
                    <a:pt x="398" y="1"/>
                  </a:moveTo>
                  <a:cubicBezTo>
                    <a:pt x="321" y="1"/>
                    <a:pt x="248" y="39"/>
                    <a:pt x="224" y="126"/>
                  </a:cubicBezTo>
                  <a:cubicBezTo>
                    <a:pt x="1" y="1176"/>
                    <a:pt x="33" y="2259"/>
                    <a:pt x="255" y="3277"/>
                  </a:cubicBezTo>
                  <a:cubicBezTo>
                    <a:pt x="281" y="3382"/>
                    <a:pt x="361" y="3427"/>
                    <a:pt x="443" y="3427"/>
                  </a:cubicBezTo>
                  <a:cubicBezTo>
                    <a:pt x="562" y="3427"/>
                    <a:pt x="688" y="3332"/>
                    <a:pt x="669" y="3182"/>
                  </a:cubicBezTo>
                  <a:cubicBezTo>
                    <a:pt x="415" y="2195"/>
                    <a:pt x="415" y="1208"/>
                    <a:pt x="637" y="253"/>
                  </a:cubicBezTo>
                  <a:cubicBezTo>
                    <a:pt x="657" y="97"/>
                    <a:pt x="521" y="1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-2086149" y="363415"/>
              <a:ext cx="36907" cy="10034"/>
            </a:xfrm>
            <a:custGeom>
              <a:avLst/>
              <a:gdLst/>
              <a:ahLst/>
              <a:cxnLst/>
              <a:rect l="l" t="t" r="r" b="b"/>
              <a:pathLst>
                <a:path w="2229" h="606" extrusionOk="0">
                  <a:moveTo>
                    <a:pt x="2038" y="1"/>
                  </a:moveTo>
                  <a:lnTo>
                    <a:pt x="191" y="192"/>
                  </a:lnTo>
                  <a:cubicBezTo>
                    <a:pt x="64" y="192"/>
                    <a:pt x="0" y="287"/>
                    <a:pt x="0" y="414"/>
                  </a:cubicBezTo>
                  <a:cubicBezTo>
                    <a:pt x="0" y="510"/>
                    <a:pt x="64" y="605"/>
                    <a:pt x="191" y="605"/>
                  </a:cubicBezTo>
                  <a:lnTo>
                    <a:pt x="2038" y="414"/>
                  </a:lnTo>
                  <a:cubicBezTo>
                    <a:pt x="2133" y="414"/>
                    <a:pt x="2229" y="319"/>
                    <a:pt x="2229" y="223"/>
                  </a:cubicBezTo>
                  <a:cubicBezTo>
                    <a:pt x="2229" y="96"/>
                    <a:pt x="2133" y="1"/>
                    <a:pt x="20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-2022204" y="331261"/>
              <a:ext cx="46229" cy="58580"/>
            </a:xfrm>
            <a:custGeom>
              <a:avLst/>
              <a:gdLst/>
              <a:ahLst/>
              <a:cxnLst/>
              <a:rect l="l" t="t" r="r" b="b"/>
              <a:pathLst>
                <a:path w="2792" h="3538" extrusionOk="0">
                  <a:moveTo>
                    <a:pt x="2346" y="1"/>
                  </a:moveTo>
                  <a:cubicBezTo>
                    <a:pt x="0" y="63"/>
                    <a:pt x="144" y="3538"/>
                    <a:pt x="2415" y="3538"/>
                  </a:cubicBezTo>
                  <a:cubicBezTo>
                    <a:pt x="2455" y="3538"/>
                    <a:pt x="2496" y="3536"/>
                    <a:pt x="2537" y="3534"/>
                  </a:cubicBezTo>
                  <a:cubicBezTo>
                    <a:pt x="2792" y="3502"/>
                    <a:pt x="2792" y="3120"/>
                    <a:pt x="2537" y="3120"/>
                  </a:cubicBezTo>
                  <a:cubicBezTo>
                    <a:pt x="2457" y="3131"/>
                    <a:pt x="2381" y="3136"/>
                    <a:pt x="2307" y="3136"/>
                  </a:cubicBezTo>
                  <a:cubicBezTo>
                    <a:pt x="561" y="3136"/>
                    <a:pt x="453" y="382"/>
                    <a:pt x="2315" y="382"/>
                  </a:cubicBezTo>
                  <a:cubicBezTo>
                    <a:pt x="2326" y="382"/>
                    <a:pt x="2336" y="382"/>
                    <a:pt x="2346" y="383"/>
                  </a:cubicBezTo>
                  <a:cubicBezTo>
                    <a:pt x="2633" y="383"/>
                    <a:pt x="2633" y="1"/>
                    <a:pt x="2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" name="Google Shape;672;p22"/>
          <p:cNvSpPr/>
          <p:nvPr/>
        </p:nvSpPr>
        <p:spPr>
          <a:xfrm>
            <a:off x="1302751" y="258813"/>
            <a:ext cx="76500" cy="76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2"/>
          <p:cNvSpPr/>
          <p:nvPr/>
        </p:nvSpPr>
        <p:spPr>
          <a:xfrm>
            <a:off x="8606300" y="603511"/>
            <a:ext cx="146100" cy="146100"/>
          </a:xfrm>
          <a:prstGeom prst="diamon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2"/>
          <p:cNvSpPr/>
          <p:nvPr/>
        </p:nvSpPr>
        <p:spPr>
          <a:xfrm>
            <a:off x="412748" y="749600"/>
            <a:ext cx="135600" cy="135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5" name="Google Shape;675;p22"/>
          <p:cNvGrpSpPr/>
          <p:nvPr/>
        </p:nvGrpSpPr>
        <p:grpSpPr>
          <a:xfrm>
            <a:off x="548340" y="4241575"/>
            <a:ext cx="568226" cy="369657"/>
            <a:chOff x="-3524499" y="-770343"/>
            <a:chExt cx="388903" cy="252982"/>
          </a:xfrm>
        </p:grpSpPr>
        <p:sp>
          <p:nvSpPr>
            <p:cNvPr id="676" name="Google Shape;676;p22"/>
            <p:cNvSpPr/>
            <p:nvPr/>
          </p:nvSpPr>
          <p:spPr>
            <a:xfrm>
              <a:off x="-3498769" y="-740605"/>
              <a:ext cx="34357" cy="52289"/>
            </a:xfrm>
            <a:custGeom>
              <a:avLst/>
              <a:gdLst/>
              <a:ahLst/>
              <a:cxnLst/>
              <a:rect l="l" t="t" r="r" b="b"/>
              <a:pathLst>
                <a:path w="2075" h="3158" extrusionOk="0">
                  <a:moveTo>
                    <a:pt x="496" y="0"/>
                  </a:moveTo>
                  <a:cubicBezTo>
                    <a:pt x="386" y="0"/>
                    <a:pt x="272" y="34"/>
                    <a:pt x="158" y="112"/>
                  </a:cubicBezTo>
                  <a:cubicBezTo>
                    <a:pt x="1" y="243"/>
                    <a:pt x="102" y="503"/>
                    <a:pt x="267" y="503"/>
                  </a:cubicBezTo>
                  <a:cubicBezTo>
                    <a:pt x="302" y="503"/>
                    <a:pt x="341" y="490"/>
                    <a:pt x="381" y="462"/>
                  </a:cubicBezTo>
                  <a:lnTo>
                    <a:pt x="349" y="462"/>
                  </a:lnTo>
                  <a:cubicBezTo>
                    <a:pt x="420" y="409"/>
                    <a:pt x="490" y="386"/>
                    <a:pt x="558" y="386"/>
                  </a:cubicBezTo>
                  <a:cubicBezTo>
                    <a:pt x="947" y="386"/>
                    <a:pt x="1238" y="1150"/>
                    <a:pt x="865" y="1349"/>
                  </a:cubicBezTo>
                  <a:lnTo>
                    <a:pt x="865" y="1349"/>
                  </a:lnTo>
                  <a:cubicBezTo>
                    <a:pt x="841" y="1350"/>
                    <a:pt x="818" y="1351"/>
                    <a:pt x="795" y="1353"/>
                  </a:cubicBezTo>
                  <a:lnTo>
                    <a:pt x="798" y="1376"/>
                  </a:lnTo>
                  <a:lnTo>
                    <a:pt x="798" y="1376"/>
                  </a:lnTo>
                  <a:cubicBezTo>
                    <a:pt x="787" y="1380"/>
                    <a:pt x="775" y="1383"/>
                    <a:pt x="763" y="1385"/>
                  </a:cubicBezTo>
                  <a:cubicBezTo>
                    <a:pt x="540" y="1417"/>
                    <a:pt x="604" y="1767"/>
                    <a:pt x="827" y="1767"/>
                  </a:cubicBezTo>
                  <a:cubicBezTo>
                    <a:pt x="837" y="1766"/>
                    <a:pt x="847" y="1766"/>
                    <a:pt x="858" y="1765"/>
                  </a:cubicBezTo>
                  <a:lnTo>
                    <a:pt x="858" y="1765"/>
                  </a:lnTo>
                  <a:lnTo>
                    <a:pt x="858" y="1767"/>
                  </a:lnTo>
                  <a:cubicBezTo>
                    <a:pt x="862" y="1767"/>
                    <a:pt x="865" y="1766"/>
                    <a:pt x="869" y="1765"/>
                  </a:cubicBezTo>
                  <a:lnTo>
                    <a:pt x="869" y="1765"/>
                  </a:lnTo>
                  <a:cubicBezTo>
                    <a:pt x="873" y="1765"/>
                    <a:pt x="877" y="1765"/>
                    <a:pt x="881" y="1765"/>
                  </a:cubicBezTo>
                  <a:cubicBezTo>
                    <a:pt x="1227" y="1765"/>
                    <a:pt x="1680" y="2043"/>
                    <a:pt x="1559" y="2436"/>
                  </a:cubicBezTo>
                  <a:cubicBezTo>
                    <a:pt x="1496" y="2644"/>
                    <a:pt x="1312" y="2757"/>
                    <a:pt x="1120" y="2757"/>
                  </a:cubicBezTo>
                  <a:cubicBezTo>
                    <a:pt x="1018" y="2757"/>
                    <a:pt x="915" y="2725"/>
                    <a:pt x="827" y="2659"/>
                  </a:cubicBezTo>
                  <a:cubicBezTo>
                    <a:pt x="790" y="2614"/>
                    <a:pt x="746" y="2596"/>
                    <a:pt x="702" y="2596"/>
                  </a:cubicBezTo>
                  <a:cubicBezTo>
                    <a:pt x="558" y="2596"/>
                    <a:pt x="418" y="2799"/>
                    <a:pt x="540" y="2945"/>
                  </a:cubicBezTo>
                  <a:cubicBezTo>
                    <a:pt x="709" y="3091"/>
                    <a:pt x="909" y="3158"/>
                    <a:pt x="1105" y="3158"/>
                  </a:cubicBezTo>
                  <a:cubicBezTo>
                    <a:pt x="1463" y="3158"/>
                    <a:pt x="1806" y="2934"/>
                    <a:pt x="1909" y="2563"/>
                  </a:cubicBezTo>
                  <a:cubicBezTo>
                    <a:pt x="2074" y="2068"/>
                    <a:pt x="1732" y="1607"/>
                    <a:pt x="1285" y="1428"/>
                  </a:cubicBezTo>
                  <a:lnTo>
                    <a:pt x="1285" y="1428"/>
                  </a:lnTo>
                  <a:cubicBezTo>
                    <a:pt x="1504" y="906"/>
                    <a:pt x="1060" y="0"/>
                    <a:pt x="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-3429873" y="-737791"/>
              <a:ext cx="31724" cy="46659"/>
            </a:xfrm>
            <a:custGeom>
              <a:avLst/>
              <a:gdLst/>
              <a:ahLst/>
              <a:cxnLst/>
              <a:rect l="l" t="t" r="r" b="b"/>
              <a:pathLst>
                <a:path w="1916" h="2818" extrusionOk="0">
                  <a:moveTo>
                    <a:pt x="1333" y="0"/>
                  </a:moveTo>
                  <a:cubicBezTo>
                    <a:pt x="938" y="0"/>
                    <a:pt x="535" y="353"/>
                    <a:pt x="422" y="738"/>
                  </a:cubicBezTo>
                  <a:cubicBezTo>
                    <a:pt x="283" y="1349"/>
                    <a:pt x="775" y="1863"/>
                    <a:pt x="1262" y="2196"/>
                  </a:cubicBezTo>
                  <a:lnTo>
                    <a:pt x="1262" y="2196"/>
                  </a:lnTo>
                  <a:cubicBezTo>
                    <a:pt x="1081" y="2337"/>
                    <a:pt x="854" y="2410"/>
                    <a:pt x="631" y="2410"/>
                  </a:cubicBezTo>
                  <a:cubicBezTo>
                    <a:pt x="527" y="2410"/>
                    <a:pt x="424" y="2394"/>
                    <a:pt x="327" y="2361"/>
                  </a:cubicBezTo>
                  <a:cubicBezTo>
                    <a:pt x="299" y="2351"/>
                    <a:pt x="273" y="2346"/>
                    <a:pt x="249" y="2346"/>
                  </a:cubicBezTo>
                  <a:cubicBezTo>
                    <a:pt x="55" y="2346"/>
                    <a:pt x="1" y="2658"/>
                    <a:pt x="199" y="2743"/>
                  </a:cubicBezTo>
                  <a:cubicBezTo>
                    <a:pt x="341" y="2793"/>
                    <a:pt x="486" y="2817"/>
                    <a:pt x="632" y="2817"/>
                  </a:cubicBezTo>
                  <a:cubicBezTo>
                    <a:pt x="1041" y="2817"/>
                    <a:pt x="1445" y="2627"/>
                    <a:pt x="1727" y="2298"/>
                  </a:cubicBezTo>
                  <a:cubicBezTo>
                    <a:pt x="1823" y="2202"/>
                    <a:pt x="1791" y="2075"/>
                    <a:pt x="1695" y="1979"/>
                  </a:cubicBezTo>
                  <a:cubicBezTo>
                    <a:pt x="1441" y="1884"/>
                    <a:pt x="1250" y="1725"/>
                    <a:pt x="1059" y="1534"/>
                  </a:cubicBezTo>
                  <a:cubicBezTo>
                    <a:pt x="900" y="1374"/>
                    <a:pt x="804" y="1152"/>
                    <a:pt x="804" y="897"/>
                  </a:cubicBezTo>
                  <a:cubicBezTo>
                    <a:pt x="836" y="738"/>
                    <a:pt x="963" y="579"/>
                    <a:pt x="1091" y="515"/>
                  </a:cubicBezTo>
                  <a:cubicBezTo>
                    <a:pt x="1154" y="451"/>
                    <a:pt x="1250" y="451"/>
                    <a:pt x="1313" y="419"/>
                  </a:cubicBezTo>
                  <a:cubicBezTo>
                    <a:pt x="1377" y="419"/>
                    <a:pt x="1441" y="451"/>
                    <a:pt x="1504" y="515"/>
                  </a:cubicBezTo>
                  <a:cubicBezTo>
                    <a:pt x="1546" y="550"/>
                    <a:pt x="1592" y="565"/>
                    <a:pt x="1635" y="565"/>
                  </a:cubicBezTo>
                  <a:cubicBezTo>
                    <a:pt x="1788" y="565"/>
                    <a:pt x="1915" y="377"/>
                    <a:pt x="1791" y="228"/>
                  </a:cubicBezTo>
                  <a:lnTo>
                    <a:pt x="1791" y="197"/>
                  </a:lnTo>
                  <a:cubicBezTo>
                    <a:pt x="1653" y="59"/>
                    <a:pt x="1494" y="0"/>
                    <a:pt x="1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-3382834" y="-737178"/>
              <a:ext cx="9504" cy="45483"/>
            </a:xfrm>
            <a:custGeom>
              <a:avLst/>
              <a:gdLst/>
              <a:ahLst/>
              <a:cxnLst/>
              <a:rect l="l" t="t" r="r" b="b"/>
              <a:pathLst>
                <a:path w="574" h="2747" extrusionOk="0">
                  <a:moveTo>
                    <a:pt x="287" y="0"/>
                  </a:moveTo>
                  <a:cubicBezTo>
                    <a:pt x="160" y="0"/>
                    <a:pt x="64" y="96"/>
                    <a:pt x="64" y="191"/>
                  </a:cubicBezTo>
                  <a:cubicBezTo>
                    <a:pt x="0" y="987"/>
                    <a:pt x="32" y="1815"/>
                    <a:pt x="160" y="2611"/>
                  </a:cubicBezTo>
                  <a:cubicBezTo>
                    <a:pt x="186" y="2689"/>
                    <a:pt x="255" y="2746"/>
                    <a:pt x="350" y="2746"/>
                  </a:cubicBezTo>
                  <a:cubicBezTo>
                    <a:pt x="370" y="2746"/>
                    <a:pt x="392" y="2744"/>
                    <a:pt x="414" y="2738"/>
                  </a:cubicBezTo>
                  <a:cubicBezTo>
                    <a:pt x="510" y="2706"/>
                    <a:pt x="574" y="2611"/>
                    <a:pt x="542" y="2515"/>
                  </a:cubicBezTo>
                  <a:cubicBezTo>
                    <a:pt x="414" y="1751"/>
                    <a:pt x="382" y="955"/>
                    <a:pt x="478" y="191"/>
                  </a:cubicBezTo>
                  <a:cubicBezTo>
                    <a:pt x="478" y="96"/>
                    <a:pt x="382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-3363859" y="-737708"/>
              <a:ext cx="10348" cy="45715"/>
            </a:xfrm>
            <a:custGeom>
              <a:avLst/>
              <a:gdLst/>
              <a:ahLst/>
              <a:cxnLst/>
              <a:rect l="l" t="t" r="r" b="b"/>
              <a:pathLst>
                <a:path w="625" h="2761" extrusionOk="0">
                  <a:moveTo>
                    <a:pt x="319" y="1"/>
                  </a:moveTo>
                  <a:cubicBezTo>
                    <a:pt x="192" y="1"/>
                    <a:pt x="96" y="96"/>
                    <a:pt x="96" y="223"/>
                  </a:cubicBezTo>
                  <a:cubicBezTo>
                    <a:pt x="1" y="1019"/>
                    <a:pt x="64" y="1815"/>
                    <a:pt x="223" y="2611"/>
                  </a:cubicBezTo>
                  <a:cubicBezTo>
                    <a:pt x="236" y="2715"/>
                    <a:pt x="308" y="2761"/>
                    <a:pt x="386" y="2761"/>
                  </a:cubicBezTo>
                  <a:cubicBezTo>
                    <a:pt x="499" y="2761"/>
                    <a:pt x="624" y="2666"/>
                    <a:pt x="605" y="2515"/>
                  </a:cubicBezTo>
                  <a:cubicBezTo>
                    <a:pt x="446" y="1751"/>
                    <a:pt x="414" y="987"/>
                    <a:pt x="510" y="223"/>
                  </a:cubicBezTo>
                  <a:cubicBezTo>
                    <a:pt x="510" y="96"/>
                    <a:pt x="414" y="1"/>
                    <a:pt x="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-3365432" y="-745622"/>
              <a:ext cx="55087" cy="46609"/>
            </a:xfrm>
            <a:custGeom>
              <a:avLst/>
              <a:gdLst/>
              <a:ahLst/>
              <a:cxnLst/>
              <a:rect l="l" t="t" r="r" b="b"/>
              <a:pathLst>
                <a:path w="3327" h="2815" extrusionOk="0">
                  <a:moveTo>
                    <a:pt x="3132" y="1"/>
                  </a:moveTo>
                  <a:cubicBezTo>
                    <a:pt x="3032" y="1"/>
                    <a:pt x="2929" y="65"/>
                    <a:pt x="2929" y="192"/>
                  </a:cubicBezTo>
                  <a:cubicBezTo>
                    <a:pt x="2848" y="867"/>
                    <a:pt x="2790" y="1541"/>
                    <a:pt x="2735" y="2235"/>
                  </a:cubicBezTo>
                  <a:lnTo>
                    <a:pt x="2735" y="2235"/>
                  </a:lnTo>
                  <a:lnTo>
                    <a:pt x="350" y="383"/>
                  </a:lnTo>
                  <a:cubicBezTo>
                    <a:pt x="318" y="351"/>
                    <a:pt x="271" y="335"/>
                    <a:pt x="223" y="335"/>
                  </a:cubicBezTo>
                  <a:cubicBezTo>
                    <a:pt x="175" y="335"/>
                    <a:pt x="127" y="351"/>
                    <a:pt x="96" y="383"/>
                  </a:cubicBezTo>
                  <a:cubicBezTo>
                    <a:pt x="0" y="479"/>
                    <a:pt x="0" y="606"/>
                    <a:pt x="96" y="670"/>
                  </a:cubicBezTo>
                  <a:lnTo>
                    <a:pt x="2770" y="2771"/>
                  </a:lnTo>
                  <a:cubicBezTo>
                    <a:pt x="2809" y="2800"/>
                    <a:pt x="2855" y="2814"/>
                    <a:pt x="2899" y="2814"/>
                  </a:cubicBezTo>
                  <a:cubicBezTo>
                    <a:pt x="2997" y="2814"/>
                    <a:pt x="3088" y="2743"/>
                    <a:pt x="3088" y="2611"/>
                  </a:cubicBezTo>
                  <a:cubicBezTo>
                    <a:pt x="3184" y="1816"/>
                    <a:pt x="3247" y="1020"/>
                    <a:pt x="3311" y="192"/>
                  </a:cubicBezTo>
                  <a:cubicBezTo>
                    <a:pt x="3327" y="65"/>
                    <a:pt x="3231" y="1"/>
                    <a:pt x="3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-3272676" y="-770343"/>
              <a:ext cx="33231" cy="44771"/>
            </a:xfrm>
            <a:custGeom>
              <a:avLst/>
              <a:gdLst/>
              <a:ahLst/>
              <a:cxnLst/>
              <a:rect l="l" t="t" r="r" b="b"/>
              <a:pathLst>
                <a:path w="2007" h="2704" extrusionOk="0">
                  <a:moveTo>
                    <a:pt x="1649" y="1"/>
                  </a:moveTo>
                  <a:cubicBezTo>
                    <a:pt x="1591" y="1"/>
                    <a:pt x="1535" y="28"/>
                    <a:pt x="1497" y="93"/>
                  </a:cubicBezTo>
                  <a:cubicBezTo>
                    <a:pt x="1020" y="889"/>
                    <a:pt x="542" y="1653"/>
                    <a:pt x="65" y="2417"/>
                  </a:cubicBezTo>
                  <a:cubicBezTo>
                    <a:pt x="1" y="2545"/>
                    <a:pt x="96" y="2704"/>
                    <a:pt x="256" y="2704"/>
                  </a:cubicBezTo>
                  <a:lnTo>
                    <a:pt x="1816" y="2513"/>
                  </a:lnTo>
                  <a:cubicBezTo>
                    <a:pt x="1911" y="2513"/>
                    <a:pt x="2007" y="2417"/>
                    <a:pt x="2007" y="2322"/>
                  </a:cubicBezTo>
                  <a:cubicBezTo>
                    <a:pt x="2007" y="2236"/>
                    <a:pt x="1930" y="2126"/>
                    <a:pt x="1846" y="2126"/>
                  </a:cubicBezTo>
                  <a:cubicBezTo>
                    <a:pt x="1836" y="2126"/>
                    <a:pt x="1826" y="2127"/>
                    <a:pt x="1816" y="2131"/>
                  </a:cubicBezTo>
                  <a:lnTo>
                    <a:pt x="622" y="2277"/>
                  </a:lnTo>
                  <a:lnTo>
                    <a:pt x="622" y="2277"/>
                  </a:lnTo>
                  <a:lnTo>
                    <a:pt x="1847" y="316"/>
                  </a:lnTo>
                  <a:cubicBezTo>
                    <a:pt x="1937" y="159"/>
                    <a:pt x="1789" y="1"/>
                    <a:pt x="1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-3246317" y="-767760"/>
              <a:ext cx="10034" cy="61693"/>
            </a:xfrm>
            <a:custGeom>
              <a:avLst/>
              <a:gdLst/>
              <a:ahLst/>
              <a:cxnLst/>
              <a:rect l="l" t="t" r="r" b="b"/>
              <a:pathLst>
                <a:path w="606" h="3726" extrusionOk="0">
                  <a:moveTo>
                    <a:pt x="208" y="1"/>
                  </a:moveTo>
                  <a:cubicBezTo>
                    <a:pt x="104" y="1"/>
                    <a:pt x="1" y="65"/>
                    <a:pt x="1" y="192"/>
                  </a:cubicBezTo>
                  <a:lnTo>
                    <a:pt x="224" y="3535"/>
                  </a:lnTo>
                  <a:cubicBezTo>
                    <a:pt x="224" y="3662"/>
                    <a:pt x="319" y="3726"/>
                    <a:pt x="415" y="3726"/>
                  </a:cubicBezTo>
                  <a:cubicBezTo>
                    <a:pt x="510" y="3726"/>
                    <a:pt x="606" y="3662"/>
                    <a:pt x="606" y="3535"/>
                  </a:cubicBezTo>
                  <a:lnTo>
                    <a:pt x="415" y="192"/>
                  </a:lnTo>
                  <a:cubicBezTo>
                    <a:pt x="415" y="65"/>
                    <a:pt x="311" y="1"/>
                    <a:pt x="2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-3229875" y="-764829"/>
              <a:ext cx="39374" cy="66362"/>
            </a:xfrm>
            <a:custGeom>
              <a:avLst/>
              <a:gdLst/>
              <a:ahLst/>
              <a:cxnLst/>
              <a:rect l="l" t="t" r="r" b="b"/>
              <a:pathLst>
                <a:path w="2378" h="4008" extrusionOk="0">
                  <a:moveTo>
                    <a:pt x="2085" y="0"/>
                  </a:moveTo>
                  <a:cubicBezTo>
                    <a:pt x="2028" y="0"/>
                    <a:pt x="1973" y="24"/>
                    <a:pt x="1937" y="79"/>
                  </a:cubicBezTo>
                  <a:lnTo>
                    <a:pt x="1937" y="110"/>
                  </a:lnTo>
                  <a:cubicBezTo>
                    <a:pt x="1172" y="1256"/>
                    <a:pt x="568" y="2498"/>
                    <a:pt x="58" y="3771"/>
                  </a:cubicBezTo>
                  <a:cubicBezTo>
                    <a:pt x="0" y="3907"/>
                    <a:pt x="119" y="4008"/>
                    <a:pt x="250" y="4008"/>
                  </a:cubicBezTo>
                  <a:cubicBezTo>
                    <a:pt x="334" y="4008"/>
                    <a:pt x="422" y="3966"/>
                    <a:pt x="472" y="3867"/>
                  </a:cubicBezTo>
                  <a:cubicBezTo>
                    <a:pt x="950" y="2625"/>
                    <a:pt x="1555" y="1416"/>
                    <a:pt x="2287" y="301"/>
                  </a:cubicBezTo>
                  <a:cubicBezTo>
                    <a:pt x="2377" y="143"/>
                    <a:pt x="2226" y="0"/>
                    <a:pt x="20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-3191429" y="-751815"/>
              <a:ext cx="33678" cy="58084"/>
            </a:xfrm>
            <a:custGeom>
              <a:avLst/>
              <a:gdLst/>
              <a:ahLst/>
              <a:cxnLst/>
              <a:rect l="l" t="t" r="r" b="b"/>
              <a:pathLst>
                <a:path w="2034" h="3508" extrusionOk="0">
                  <a:moveTo>
                    <a:pt x="1091" y="386"/>
                  </a:moveTo>
                  <a:cubicBezTo>
                    <a:pt x="1288" y="386"/>
                    <a:pt x="1483" y="520"/>
                    <a:pt x="1558" y="721"/>
                  </a:cubicBezTo>
                  <a:lnTo>
                    <a:pt x="1558" y="721"/>
                  </a:lnTo>
                  <a:lnTo>
                    <a:pt x="887" y="1367"/>
                  </a:lnTo>
                  <a:lnTo>
                    <a:pt x="887" y="1367"/>
                  </a:lnTo>
                  <a:cubicBezTo>
                    <a:pt x="812" y="1279"/>
                    <a:pt x="747" y="1184"/>
                    <a:pt x="697" y="1075"/>
                  </a:cubicBezTo>
                  <a:cubicBezTo>
                    <a:pt x="570" y="853"/>
                    <a:pt x="665" y="566"/>
                    <a:pt x="888" y="439"/>
                  </a:cubicBezTo>
                  <a:cubicBezTo>
                    <a:pt x="952" y="403"/>
                    <a:pt x="1022" y="386"/>
                    <a:pt x="1091" y="386"/>
                  </a:cubicBezTo>
                  <a:close/>
                  <a:moveTo>
                    <a:pt x="847" y="1880"/>
                  </a:moveTo>
                  <a:lnTo>
                    <a:pt x="847" y="1880"/>
                  </a:lnTo>
                  <a:cubicBezTo>
                    <a:pt x="977" y="1996"/>
                    <a:pt x="1112" y="2106"/>
                    <a:pt x="1238" y="2221"/>
                  </a:cubicBezTo>
                  <a:cubicBezTo>
                    <a:pt x="1365" y="2349"/>
                    <a:pt x="1493" y="2508"/>
                    <a:pt x="1556" y="2699"/>
                  </a:cubicBezTo>
                  <a:cubicBezTo>
                    <a:pt x="1588" y="2890"/>
                    <a:pt x="1461" y="3049"/>
                    <a:pt x="1302" y="3113"/>
                  </a:cubicBezTo>
                  <a:cubicBezTo>
                    <a:pt x="1250" y="3126"/>
                    <a:pt x="1196" y="3132"/>
                    <a:pt x="1143" y="3132"/>
                  </a:cubicBezTo>
                  <a:cubicBezTo>
                    <a:pt x="937" y="3132"/>
                    <a:pt x="735" y="3035"/>
                    <a:pt x="633" y="2858"/>
                  </a:cubicBezTo>
                  <a:cubicBezTo>
                    <a:pt x="507" y="2512"/>
                    <a:pt x="599" y="2135"/>
                    <a:pt x="847" y="1880"/>
                  </a:cubicBezTo>
                  <a:close/>
                  <a:moveTo>
                    <a:pt x="1125" y="0"/>
                  </a:moveTo>
                  <a:cubicBezTo>
                    <a:pt x="547" y="0"/>
                    <a:pt x="84" y="573"/>
                    <a:pt x="283" y="1171"/>
                  </a:cubicBezTo>
                  <a:cubicBezTo>
                    <a:pt x="351" y="1330"/>
                    <a:pt x="447" y="1468"/>
                    <a:pt x="559" y="1595"/>
                  </a:cubicBezTo>
                  <a:lnTo>
                    <a:pt x="559" y="1595"/>
                  </a:lnTo>
                  <a:cubicBezTo>
                    <a:pt x="153" y="2012"/>
                    <a:pt x="0" y="2798"/>
                    <a:pt x="442" y="3240"/>
                  </a:cubicBezTo>
                  <a:cubicBezTo>
                    <a:pt x="622" y="3420"/>
                    <a:pt x="858" y="3508"/>
                    <a:pt x="1094" y="3508"/>
                  </a:cubicBezTo>
                  <a:cubicBezTo>
                    <a:pt x="1359" y="3508"/>
                    <a:pt x="1626" y="3396"/>
                    <a:pt x="1811" y="3176"/>
                  </a:cubicBezTo>
                  <a:cubicBezTo>
                    <a:pt x="2034" y="2794"/>
                    <a:pt x="1938" y="2285"/>
                    <a:pt x="1588" y="2030"/>
                  </a:cubicBezTo>
                  <a:cubicBezTo>
                    <a:pt x="1465" y="1893"/>
                    <a:pt x="1317" y="1773"/>
                    <a:pt x="1174" y="1649"/>
                  </a:cubicBezTo>
                  <a:lnTo>
                    <a:pt x="1174" y="1649"/>
                  </a:lnTo>
                  <a:lnTo>
                    <a:pt x="1556" y="1266"/>
                  </a:lnTo>
                  <a:lnTo>
                    <a:pt x="1779" y="1044"/>
                  </a:lnTo>
                  <a:cubicBezTo>
                    <a:pt x="1875" y="948"/>
                    <a:pt x="1970" y="884"/>
                    <a:pt x="1970" y="725"/>
                  </a:cubicBezTo>
                  <a:cubicBezTo>
                    <a:pt x="1907" y="407"/>
                    <a:pt x="1652" y="120"/>
                    <a:pt x="1334" y="25"/>
                  </a:cubicBezTo>
                  <a:cubicBezTo>
                    <a:pt x="1263" y="8"/>
                    <a:pt x="1193" y="0"/>
                    <a:pt x="11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-3519350" y="-657619"/>
              <a:ext cx="380574" cy="21194"/>
            </a:xfrm>
            <a:custGeom>
              <a:avLst/>
              <a:gdLst/>
              <a:ahLst/>
              <a:cxnLst/>
              <a:rect l="l" t="t" r="r" b="b"/>
              <a:pathLst>
                <a:path w="22985" h="1280" extrusionOk="0">
                  <a:moveTo>
                    <a:pt x="22756" y="1"/>
                  </a:moveTo>
                  <a:cubicBezTo>
                    <a:pt x="22748" y="1"/>
                    <a:pt x="22739" y="1"/>
                    <a:pt x="22730" y="2"/>
                  </a:cubicBezTo>
                  <a:cubicBezTo>
                    <a:pt x="16905" y="512"/>
                    <a:pt x="11079" y="798"/>
                    <a:pt x="5221" y="862"/>
                  </a:cubicBezTo>
                  <a:lnTo>
                    <a:pt x="287" y="862"/>
                  </a:lnTo>
                  <a:cubicBezTo>
                    <a:pt x="0" y="862"/>
                    <a:pt x="0" y="1244"/>
                    <a:pt x="287" y="1244"/>
                  </a:cubicBezTo>
                  <a:lnTo>
                    <a:pt x="287" y="1276"/>
                  </a:lnTo>
                  <a:cubicBezTo>
                    <a:pt x="769" y="1278"/>
                    <a:pt x="1251" y="1280"/>
                    <a:pt x="1734" y="1280"/>
                  </a:cubicBezTo>
                  <a:cubicBezTo>
                    <a:pt x="7082" y="1280"/>
                    <a:pt x="12452" y="1117"/>
                    <a:pt x="17796" y="766"/>
                  </a:cubicBezTo>
                  <a:cubicBezTo>
                    <a:pt x="19451" y="671"/>
                    <a:pt x="21075" y="544"/>
                    <a:pt x="22730" y="416"/>
                  </a:cubicBezTo>
                  <a:cubicBezTo>
                    <a:pt x="22976" y="416"/>
                    <a:pt x="22985" y="1"/>
                    <a:pt x="22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-3524499" y="-610679"/>
              <a:ext cx="383091" cy="84079"/>
            </a:xfrm>
            <a:custGeom>
              <a:avLst/>
              <a:gdLst/>
              <a:ahLst/>
              <a:cxnLst/>
              <a:rect l="l" t="t" r="r" b="b"/>
              <a:pathLst>
                <a:path w="23137" h="5078" extrusionOk="0">
                  <a:moveTo>
                    <a:pt x="22882" y="1"/>
                  </a:moveTo>
                  <a:lnTo>
                    <a:pt x="7251" y="319"/>
                  </a:lnTo>
                  <a:lnTo>
                    <a:pt x="2794" y="415"/>
                  </a:lnTo>
                  <a:cubicBezTo>
                    <a:pt x="2699" y="415"/>
                    <a:pt x="2603" y="510"/>
                    <a:pt x="2603" y="637"/>
                  </a:cubicBezTo>
                  <a:cubicBezTo>
                    <a:pt x="2603" y="1940"/>
                    <a:pt x="2367" y="3242"/>
                    <a:pt x="1917" y="4473"/>
                  </a:cubicBezTo>
                  <a:lnTo>
                    <a:pt x="1917" y="4473"/>
                  </a:lnTo>
                  <a:cubicBezTo>
                    <a:pt x="1311" y="3569"/>
                    <a:pt x="810" y="2591"/>
                    <a:pt x="439" y="1561"/>
                  </a:cubicBezTo>
                  <a:cubicBezTo>
                    <a:pt x="399" y="1456"/>
                    <a:pt x="312" y="1411"/>
                    <a:pt x="230" y="1411"/>
                  </a:cubicBezTo>
                  <a:cubicBezTo>
                    <a:pt x="110" y="1411"/>
                    <a:pt x="0" y="1506"/>
                    <a:pt x="57" y="1656"/>
                  </a:cubicBezTo>
                  <a:cubicBezTo>
                    <a:pt x="470" y="2834"/>
                    <a:pt x="1043" y="3948"/>
                    <a:pt x="1776" y="4999"/>
                  </a:cubicBezTo>
                  <a:cubicBezTo>
                    <a:pt x="1816" y="5052"/>
                    <a:pt x="1878" y="5077"/>
                    <a:pt x="1941" y="5077"/>
                  </a:cubicBezTo>
                  <a:cubicBezTo>
                    <a:pt x="2029" y="5077"/>
                    <a:pt x="2121" y="5028"/>
                    <a:pt x="2158" y="4935"/>
                  </a:cubicBezTo>
                  <a:cubicBezTo>
                    <a:pt x="2676" y="3624"/>
                    <a:pt x="2961" y="2226"/>
                    <a:pt x="2984" y="824"/>
                  </a:cubicBezTo>
                  <a:lnTo>
                    <a:pt x="2984" y="824"/>
                  </a:lnTo>
                  <a:lnTo>
                    <a:pt x="18425" y="478"/>
                  </a:lnTo>
                  <a:lnTo>
                    <a:pt x="22882" y="383"/>
                  </a:lnTo>
                  <a:cubicBezTo>
                    <a:pt x="23137" y="383"/>
                    <a:pt x="23137" y="1"/>
                    <a:pt x="22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-3457160" y="-569782"/>
              <a:ext cx="32171" cy="43298"/>
            </a:xfrm>
            <a:custGeom>
              <a:avLst/>
              <a:gdLst/>
              <a:ahLst/>
              <a:cxnLst/>
              <a:rect l="l" t="t" r="r" b="b"/>
              <a:pathLst>
                <a:path w="1943" h="2615" extrusionOk="0">
                  <a:moveTo>
                    <a:pt x="795" y="1"/>
                  </a:moveTo>
                  <a:cubicBezTo>
                    <a:pt x="580" y="1"/>
                    <a:pt x="377" y="91"/>
                    <a:pt x="287" y="300"/>
                  </a:cubicBezTo>
                  <a:cubicBezTo>
                    <a:pt x="179" y="453"/>
                    <a:pt x="308" y="605"/>
                    <a:pt x="441" y="605"/>
                  </a:cubicBezTo>
                  <a:cubicBezTo>
                    <a:pt x="503" y="605"/>
                    <a:pt x="565" y="572"/>
                    <a:pt x="606" y="491"/>
                  </a:cubicBezTo>
                  <a:lnTo>
                    <a:pt x="606" y="428"/>
                  </a:lnTo>
                  <a:cubicBezTo>
                    <a:pt x="637" y="428"/>
                    <a:pt x="637" y="396"/>
                    <a:pt x="637" y="396"/>
                  </a:cubicBezTo>
                  <a:cubicBezTo>
                    <a:pt x="669" y="364"/>
                    <a:pt x="669" y="364"/>
                    <a:pt x="701" y="364"/>
                  </a:cubicBezTo>
                  <a:lnTo>
                    <a:pt x="860" y="364"/>
                  </a:lnTo>
                  <a:cubicBezTo>
                    <a:pt x="892" y="364"/>
                    <a:pt x="924" y="364"/>
                    <a:pt x="988" y="396"/>
                  </a:cubicBezTo>
                  <a:cubicBezTo>
                    <a:pt x="1019" y="396"/>
                    <a:pt x="1083" y="428"/>
                    <a:pt x="1115" y="491"/>
                  </a:cubicBezTo>
                  <a:cubicBezTo>
                    <a:pt x="1147" y="523"/>
                    <a:pt x="1147" y="587"/>
                    <a:pt x="1147" y="651"/>
                  </a:cubicBezTo>
                  <a:cubicBezTo>
                    <a:pt x="1147" y="714"/>
                    <a:pt x="1115" y="778"/>
                    <a:pt x="1083" y="842"/>
                  </a:cubicBezTo>
                  <a:cubicBezTo>
                    <a:pt x="1019" y="1001"/>
                    <a:pt x="860" y="1096"/>
                    <a:pt x="701" y="1128"/>
                  </a:cubicBezTo>
                  <a:cubicBezTo>
                    <a:pt x="510" y="1160"/>
                    <a:pt x="510" y="1478"/>
                    <a:pt x="701" y="1542"/>
                  </a:cubicBezTo>
                  <a:cubicBezTo>
                    <a:pt x="745" y="1550"/>
                    <a:pt x="787" y="1559"/>
                    <a:pt x="828" y="1570"/>
                  </a:cubicBezTo>
                  <a:lnTo>
                    <a:pt x="828" y="1570"/>
                  </a:lnTo>
                  <a:lnTo>
                    <a:pt x="828" y="1574"/>
                  </a:lnTo>
                  <a:cubicBezTo>
                    <a:pt x="831" y="1573"/>
                    <a:pt x="833" y="1572"/>
                    <a:pt x="836" y="1572"/>
                  </a:cubicBezTo>
                  <a:lnTo>
                    <a:pt x="836" y="1572"/>
                  </a:lnTo>
                  <a:cubicBezTo>
                    <a:pt x="1069" y="1634"/>
                    <a:pt x="1274" y="1740"/>
                    <a:pt x="1460" y="1880"/>
                  </a:cubicBezTo>
                  <a:lnTo>
                    <a:pt x="1460" y="1880"/>
                  </a:lnTo>
                  <a:cubicBezTo>
                    <a:pt x="1247" y="2091"/>
                    <a:pt x="947" y="2208"/>
                    <a:pt x="648" y="2208"/>
                  </a:cubicBezTo>
                  <a:cubicBezTo>
                    <a:pt x="526" y="2208"/>
                    <a:pt x="403" y="2188"/>
                    <a:pt x="287" y="2147"/>
                  </a:cubicBezTo>
                  <a:cubicBezTo>
                    <a:pt x="271" y="2141"/>
                    <a:pt x="254" y="2139"/>
                    <a:pt x="236" y="2139"/>
                  </a:cubicBezTo>
                  <a:cubicBezTo>
                    <a:pt x="151" y="2139"/>
                    <a:pt x="59" y="2200"/>
                    <a:pt x="33" y="2306"/>
                  </a:cubicBezTo>
                  <a:cubicBezTo>
                    <a:pt x="1" y="2401"/>
                    <a:pt x="64" y="2497"/>
                    <a:pt x="192" y="2529"/>
                  </a:cubicBezTo>
                  <a:cubicBezTo>
                    <a:pt x="349" y="2587"/>
                    <a:pt x="512" y="2614"/>
                    <a:pt x="675" y="2614"/>
                  </a:cubicBezTo>
                  <a:cubicBezTo>
                    <a:pt x="1139" y="2614"/>
                    <a:pt x="1596" y="2388"/>
                    <a:pt x="1879" y="1988"/>
                  </a:cubicBezTo>
                  <a:cubicBezTo>
                    <a:pt x="1943" y="1892"/>
                    <a:pt x="1911" y="1797"/>
                    <a:pt x="1847" y="1733"/>
                  </a:cubicBezTo>
                  <a:cubicBezTo>
                    <a:pt x="1674" y="1560"/>
                    <a:pt x="1478" y="1422"/>
                    <a:pt x="1265" y="1318"/>
                  </a:cubicBezTo>
                  <a:lnTo>
                    <a:pt x="1265" y="1318"/>
                  </a:lnTo>
                  <a:cubicBezTo>
                    <a:pt x="1539" y="1047"/>
                    <a:pt x="1674" y="629"/>
                    <a:pt x="1433" y="300"/>
                  </a:cubicBezTo>
                  <a:cubicBezTo>
                    <a:pt x="1298" y="115"/>
                    <a:pt x="1038" y="1"/>
                    <a:pt x="7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-3410766" y="-537412"/>
              <a:ext cx="8974" cy="6871"/>
            </a:xfrm>
            <a:custGeom>
              <a:avLst/>
              <a:gdLst/>
              <a:ahLst/>
              <a:cxnLst/>
              <a:rect l="l" t="t" r="r" b="b"/>
              <a:pathLst>
                <a:path w="542" h="415" extrusionOk="0">
                  <a:moveTo>
                    <a:pt x="255" y="1"/>
                  </a:moveTo>
                  <a:cubicBezTo>
                    <a:pt x="0" y="1"/>
                    <a:pt x="0" y="415"/>
                    <a:pt x="255" y="415"/>
                  </a:cubicBezTo>
                  <a:cubicBezTo>
                    <a:pt x="541" y="415"/>
                    <a:pt x="541" y="1"/>
                    <a:pt x="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2"/>
            <p:cNvSpPr/>
            <p:nvPr/>
          </p:nvSpPr>
          <p:spPr>
            <a:xfrm>
              <a:off x="-3383860" y="-564516"/>
              <a:ext cx="37420" cy="36609"/>
            </a:xfrm>
            <a:custGeom>
              <a:avLst/>
              <a:gdLst/>
              <a:ahLst/>
              <a:cxnLst/>
              <a:rect l="l" t="t" r="r" b="b"/>
              <a:pathLst>
                <a:path w="2260" h="2211" extrusionOk="0">
                  <a:moveTo>
                    <a:pt x="608" y="0"/>
                  </a:moveTo>
                  <a:cubicBezTo>
                    <a:pt x="462" y="0"/>
                    <a:pt x="317" y="35"/>
                    <a:pt x="190" y="110"/>
                  </a:cubicBezTo>
                  <a:cubicBezTo>
                    <a:pt x="0" y="218"/>
                    <a:pt x="110" y="487"/>
                    <a:pt x="284" y="487"/>
                  </a:cubicBezTo>
                  <a:cubicBezTo>
                    <a:pt x="315" y="487"/>
                    <a:pt x="347" y="479"/>
                    <a:pt x="381" y="460"/>
                  </a:cubicBezTo>
                  <a:lnTo>
                    <a:pt x="413" y="460"/>
                  </a:lnTo>
                  <a:cubicBezTo>
                    <a:pt x="465" y="407"/>
                    <a:pt x="537" y="384"/>
                    <a:pt x="612" y="384"/>
                  </a:cubicBezTo>
                  <a:cubicBezTo>
                    <a:pt x="674" y="384"/>
                    <a:pt x="737" y="399"/>
                    <a:pt x="795" y="428"/>
                  </a:cubicBezTo>
                  <a:cubicBezTo>
                    <a:pt x="894" y="453"/>
                    <a:pt x="974" y="517"/>
                    <a:pt x="1035" y="604"/>
                  </a:cubicBezTo>
                  <a:lnTo>
                    <a:pt x="1035" y="604"/>
                  </a:lnTo>
                  <a:lnTo>
                    <a:pt x="317" y="1861"/>
                  </a:lnTo>
                  <a:cubicBezTo>
                    <a:pt x="253" y="1988"/>
                    <a:pt x="349" y="2147"/>
                    <a:pt x="508" y="2147"/>
                  </a:cubicBezTo>
                  <a:lnTo>
                    <a:pt x="2004" y="2211"/>
                  </a:lnTo>
                  <a:cubicBezTo>
                    <a:pt x="2259" y="2211"/>
                    <a:pt x="2259" y="1797"/>
                    <a:pt x="2004" y="1797"/>
                  </a:cubicBezTo>
                  <a:lnTo>
                    <a:pt x="829" y="1772"/>
                  </a:lnTo>
                  <a:lnTo>
                    <a:pt x="829" y="1772"/>
                  </a:lnTo>
                  <a:lnTo>
                    <a:pt x="1145" y="1224"/>
                  </a:lnTo>
                  <a:lnTo>
                    <a:pt x="1368" y="842"/>
                  </a:lnTo>
                  <a:cubicBezTo>
                    <a:pt x="1431" y="746"/>
                    <a:pt x="1463" y="651"/>
                    <a:pt x="1431" y="587"/>
                  </a:cubicBezTo>
                  <a:cubicBezTo>
                    <a:pt x="1431" y="524"/>
                    <a:pt x="1400" y="460"/>
                    <a:pt x="1368" y="396"/>
                  </a:cubicBezTo>
                  <a:cubicBezTo>
                    <a:pt x="1198" y="142"/>
                    <a:pt x="901" y="0"/>
                    <a:pt x="6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2"/>
            <p:cNvSpPr/>
            <p:nvPr/>
          </p:nvSpPr>
          <p:spPr>
            <a:xfrm>
              <a:off x="-3331704" y="-540044"/>
              <a:ext cx="12137" cy="9504"/>
            </a:xfrm>
            <a:custGeom>
              <a:avLst/>
              <a:gdLst/>
              <a:ahLst/>
              <a:cxnLst/>
              <a:rect l="l" t="t" r="r" b="b"/>
              <a:pathLst>
                <a:path w="733" h="574" extrusionOk="0">
                  <a:moveTo>
                    <a:pt x="542" y="1"/>
                  </a:moveTo>
                  <a:cubicBezTo>
                    <a:pt x="510" y="1"/>
                    <a:pt x="446" y="1"/>
                    <a:pt x="446" y="32"/>
                  </a:cubicBezTo>
                  <a:lnTo>
                    <a:pt x="96" y="192"/>
                  </a:lnTo>
                  <a:cubicBezTo>
                    <a:pt x="64" y="223"/>
                    <a:pt x="32" y="255"/>
                    <a:pt x="0" y="319"/>
                  </a:cubicBezTo>
                  <a:cubicBezTo>
                    <a:pt x="0" y="383"/>
                    <a:pt x="0" y="414"/>
                    <a:pt x="32" y="478"/>
                  </a:cubicBezTo>
                  <a:cubicBezTo>
                    <a:pt x="64" y="510"/>
                    <a:pt x="96" y="542"/>
                    <a:pt x="160" y="574"/>
                  </a:cubicBezTo>
                  <a:lnTo>
                    <a:pt x="191" y="574"/>
                  </a:lnTo>
                  <a:cubicBezTo>
                    <a:pt x="223" y="574"/>
                    <a:pt x="255" y="542"/>
                    <a:pt x="287" y="542"/>
                  </a:cubicBezTo>
                  <a:lnTo>
                    <a:pt x="637" y="351"/>
                  </a:lnTo>
                  <a:cubicBezTo>
                    <a:pt x="669" y="351"/>
                    <a:pt x="701" y="287"/>
                    <a:pt x="733" y="255"/>
                  </a:cubicBezTo>
                  <a:cubicBezTo>
                    <a:pt x="733" y="192"/>
                    <a:pt x="733" y="128"/>
                    <a:pt x="701" y="96"/>
                  </a:cubicBezTo>
                  <a:cubicBezTo>
                    <a:pt x="669" y="64"/>
                    <a:pt x="637" y="32"/>
                    <a:pt x="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2"/>
            <p:cNvSpPr/>
            <p:nvPr/>
          </p:nvSpPr>
          <p:spPr>
            <a:xfrm>
              <a:off x="-3312199" y="-573987"/>
              <a:ext cx="40831" cy="35648"/>
            </a:xfrm>
            <a:custGeom>
              <a:avLst/>
              <a:gdLst/>
              <a:ahLst/>
              <a:cxnLst/>
              <a:rect l="l" t="t" r="r" b="b"/>
              <a:pathLst>
                <a:path w="2466" h="2153" extrusionOk="0">
                  <a:moveTo>
                    <a:pt x="1521" y="1"/>
                  </a:moveTo>
                  <a:cubicBezTo>
                    <a:pt x="1469" y="1"/>
                    <a:pt x="1415" y="23"/>
                    <a:pt x="1369" y="77"/>
                  </a:cubicBezTo>
                  <a:cubicBezTo>
                    <a:pt x="860" y="523"/>
                    <a:pt x="414" y="1064"/>
                    <a:pt x="64" y="1669"/>
                  </a:cubicBezTo>
                  <a:cubicBezTo>
                    <a:pt x="0" y="1796"/>
                    <a:pt x="64" y="1923"/>
                    <a:pt x="191" y="1987"/>
                  </a:cubicBezTo>
                  <a:cubicBezTo>
                    <a:pt x="571" y="2095"/>
                    <a:pt x="961" y="2152"/>
                    <a:pt x="1349" y="2152"/>
                  </a:cubicBezTo>
                  <a:cubicBezTo>
                    <a:pt x="1645" y="2152"/>
                    <a:pt x="1940" y="2119"/>
                    <a:pt x="2229" y="2051"/>
                  </a:cubicBezTo>
                  <a:cubicBezTo>
                    <a:pt x="2465" y="1991"/>
                    <a:pt x="2400" y="1630"/>
                    <a:pt x="2185" y="1630"/>
                  </a:cubicBezTo>
                  <a:cubicBezTo>
                    <a:pt x="2169" y="1630"/>
                    <a:pt x="2151" y="1632"/>
                    <a:pt x="2133" y="1637"/>
                  </a:cubicBezTo>
                  <a:cubicBezTo>
                    <a:pt x="1872" y="1706"/>
                    <a:pt x="1604" y="1739"/>
                    <a:pt x="1336" y="1739"/>
                  </a:cubicBezTo>
                  <a:cubicBezTo>
                    <a:pt x="1070" y="1739"/>
                    <a:pt x="803" y="1706"/>
                    <a:pt x="541" y="1643"/>
                  </a:cubicBezTo>
                  <a:lnTo>
                    <a:pt x="541" y="1643"/>
                  </a:lnTo>
                  <a:cubicBezTo>
                    <a:pt x="840" y="1158"/>
                    <a:pt x="1211" y="724"/>
                    <a:pt x="1656" y="363"/>
                  </a:cubicBezTo>
                  <a:cubicBezTo>
                    <a:pt x="1825" y="219"/>
                    <a:pt x="1683" y="1"/>
                    <a:pt x="1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2"/>
            <p:cNvSpPr/>
            <p:nvPr/>
          </p:nvSpPr>
          <p:spPr>
            <a:xfrm>
              <a:off x="-3287744" y="-573623"/>
              <a:ext cx="10878" cy="56262"/>
            </a:xfrm>
            <a:custGeom>
              <a:avLst/>
              <a:gdLst/>
              <a:ahLst/>
              <a:cxnLst/>
              <a:rect l="l" t="t" r="r" b="b"/>
              <a:pathLst>
                <a:path w="657" h="3398" extrusionOk="0">
                  <a:moveTo>
                    <a:pt x="239" y="1"/>
                  </a:moveTo>
                  <a:cubicBezTo>
                    <a:pt x="126" y="1"/>
                    <a:pt x="1" y="95"/>
                    <a:pt x="20" y="246"/>
                  </a:cubicBezTo>
                  <a:cubicBezTo>
                    <a:pt x="211" y="1233"/>
                    <a:pt x="242" y="2220"/>
                    <a:pt x="179" y="3206"/>
                  </a:cubicBezTo>
                  <a:cubicBezTo>
                    <a:pt x="179" y="3334"/>
                    <a:pt x="274" y="3397"/>
                    <a:pt x="370" y="3397"/>
                  </a:cubicBezTo>
                  <a:cubicBezTo>
                    <a:pt x="465" y="3397"/>
                    <a:pt x="561" y="3334"/>
                    <a:pt x="561" y="3206"/>
                  </a:cubicBezTo>
                  <a:cubicBezTo>
                    <a:pt x="656" y="2188"/>
                    <a:pt x="593" y="1169"/>
                    <a:pt x="402" y="150"/>
                  </a:cubicBezTo>
                  <a:cubicBezTo>
                    <a:pt x="389" y="46"/>
                    <a:pt x="317" y="1"/>
                    <a:pt x="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-3251582" y="-570610"/>
              <a:ext cx="6871" cy="36907"/>
            </a:xfrm>
            <a:custGeom>
              <a:avLst/>
              <a:gdLst/>
              <a:ahLst/>
              <a:cxnLst/>
              <a:rect l="l" t="t" r="r" b="b"/>
              <a:pathLst>
                <a:path w="415" h="2229" extrusionOk="0">
                  <a:moveTo>
                    <a:pt x="207" y="0"/>
                  </a:moveTo>
                  <a:cubicBezTo>
                    <a:pt x="104" y="0"/>
                    <a:pt x="0" y="64"/>
                    <a:pt x="0" y="191"/>
                  </a:cubicBezTo>
                  <a:lnTo>
                    <a:pt x="0" y="2038"/>
                  </a:lnTo>
                  <a:cubicBezTo>
                    <a:pt x="0" y="2165"/>
                    <a:pt x="104" y="2229"/>
                    <a:pt x="207" y="2229"/>
                  </a:cubicBezTo>
                  <a:cubicBezTo>
                    <a:pt x="311" y="2229"/>
                    <a:pt x="414" y="2165"/>
                    <a:pt x="414" y="2038"/>
                  </a:cubicBezTo>
                  <a:lnTo>
                    <a:pt x="414" y="191"/>
                  </a:lnTo>
                  <a:cubicBezTo>
                    <a:pt x="414" y="64"/>
                    <a:pt x="311" y="0"/>
                    <a:pt x="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-3265822" y="-561205"/>
              <a:ext cx="49043" cy="12219"/>
            </a:xfrm>
            <a:custGeom>
              <a:avLst/>
              <a:gdLst/>
              <a:ahLst/>
              <a:cxnLst/>
              <a:rect l="l" t="t" r="r" b="b"/>
              <a:pathLst>
                <a:path w="2962" h="738" extrusionOk="0">
                  <a:moveTo>
                    <a:pt x="2778" y="0"/>
                  </a:moveTo>
                  <a:cubicBezTo>
                    <a:pt x="2765" y="0"/>
                    <a:pt x="2752" y="2"/>
                    <a:pt x="2739" y="5"/>
                  </a:cubicBezTo>
                  <a:lnTo>
                    <a:pt x="224" y="324"/>
                  </a:lnTo>
                  <a:cubicBezTo>
                    <a:pt x="96" y="355"/>
                    <a:pt x="33" y="419"/>
                    <a:pt x="1" y="546"/>
                  </a:cubicBezTo>
                  <a:cubicBezTo>
                    <a:pt x="1" y="642"/>
                    <a:pt x="96" y="737"/>
                    <a:pt x="224" y="737"/>
                  </a:cubicBezTo>
                  <a:lnTo>
                    <a:pt x="2739" y="387"/>
                  </a:lnTo>
                  <a:cubicBezTo>
                    <a:pt x="2866" y="387"/>
                    <a:pt x="2930" y="324"/>
                    <a:pt x="2961" y="196"/>
                  </a:cubicBezTo>
                  <a:cubicBezTo>
                    <a:pt x="2961" y="111"/>
                    <a:pt x="2885" y="0"/>
                    <a:pt x="27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-3215735" y="-576488"/>
              <a:ext cx="38496" cy="40152"/>
            </a:xfrm>
            <a:custGeom>
              <a:avLst/>
              <a:gdLst/>
              <a:ahLst/>
              <a:cxnLst/>
              <a:rect l="l" t="t" r="r" b="b"/>
              <a:pathLst>
                <a:path w="2325" h="2425" extrusionOk="0">
                  <a:moveTo>
                    <a:pt x="1085" y="0"/>
                  </a:moveTo>
                  <a:cubicBezTo>
                    <a:pt x="766" y="0"/>
                    <a:pt x="443" y="120"/>
                    <a:pt x="191" y="355"/>
                  </a:cubicBezTo>
                  <a:cubicBezTo>
                    <a:pt x="69" y="502"/>
                    <a:pt x="209" y="705"/>
                    <a:pt x="353" y="705"/>
                  </a:cubicBezTo>
                  <a:cubicBezTo>
                    <a:pt x="397" y="705"/>
                    <a:pt x="441" y="686"/>
                    <a:pt x="478" y="642"/>
                  </a:cubicBezTo>
                  <a:cubicBezTo>
                    <a:pt x="637" y="465"/>
                    <a:pt x="865" y="376"/>
                    <a:pt x="1091" y="376"/>
                  </a:cubicBezTo>
                  <a:cubicBezTo>
                    <a:pt x="1228" y="376"/>
                    <a:pt x="1365" y="409"/>
                    <a:pt x="1484" y="475"/>
                  </a:cubicBezTo>
                  <a:lnTo>
                    <a:pt x="1484" y="475"/>
                  </a:lnTo>
                  <a:cubicBezTo>
                    <a:pt x="1168" y="1079"/>
                    <a:pt x="718" y="1599"/>
                    <a:pt x="159" y="2011"/>
                  </a:cubicBezTo>
                  <a:cubicBezTo>
                    <a:pt x="0" y="2138"/>
                    <a:pt x="64" y="2393"/>
                    <a:pt x="255" y="2393"/>
                  </a:cubicBezTo>
                  <a:lnTo>
                    <a:pt x="2069" y="2424"/>
                  </a:lnTo>
                  <a:cubicBezTo>
                    <a:pt x="2324" y="2424"/>
                    <a:pt x="2324" y="2042"/>
                    <a:pt x="2069" y="2042"/>
                  </a:cubicBezTo>
                  <a:lnTo>
                    <a:pt x="773" y="2020"/>
                  </a:lnTo>
                  <a:lnTo>
                    <a:pt x="773" y="2020"/>
                  </a:lnTo>
                  <a:cubicBezTo>
                    <a:pt x="1239" y="1596"/>
                    <a:pt x="1613" y="1084"/>
                    <a:pt x="1910" y="514"/>
                  </a:cubicBezTo>
                  <a:cubicBezTo>
                    <a:pt x="1942" y="451"/>
                    <a:pt x="1942" y="355"/>
                    <a:pt x="1878" y="291"/>
                  </a:cubicBezTo>
                  <a:cubicBezTo>
                    <a:pt x="1653" y="96"/>
                    <a:pt x="1371" y="0"/>
                    <a:pt x="10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-3144588" y="-543207"/>
              <a:ext cx="8991" cy="6871"/>
            </a:xfrm>
            <a:custGeom>
              <a:avLst/>
              <a:gdLst/>
              <a:ahLst/>
              <a:cxnLst/>
              <a:rect l="l" t="t" r="r" b="b"/>
              <a:pathLst>
                <a:path w="543" h="415" extrusionOk="0">
                  <a:moveTo>
                    <a:pt x="287" y="1"/>
                  </a:moveTo>
                  <a:cubicBezTo>
                    <a:pt x="1" y="1"/>
                    <a:pt x="1" y="414"/>
                    <a:pt x="287" y="414"/>
                  </a:cubicBezTo>
                  <a:cubicBezTo>
                    <a:pt x="542" y="414"/>
                    <a:pt x="54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_1_1_1"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4"/>
          <p:cNvSpPr/>
          <p:nvPr/>
        </p:nvSpPr>
        <p:spPr>
          <a:xfrm>
            <a:off x="1613225" y="-1980924"/>
            <a:ext cx="9144000" cy="912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4"/>
          <p:cNvSpPr txBox="1">
            <a:spLocks noGrp="1"/>
          </p:cNvSpPr>
          <p:nvPr>
            <p:ph type="title"/>
          </p:nvPr>
        </p:nvSpPr>
        <p:spPr>
          <a:xfrm>
            <a:off x="2239475" y="531600"/>
            <a:ext cx="59028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24"/>
          <p:cNvSpPr txBox="1">
            <a:spLocks noGrp="1"/>
          </p:cNvSpPr>
          <p:nvPr>
            <p:ph type="subTitle" idx="1"/>
          </p:nvPr>
        </p:nvSpPr>
        <p:spPr>
          <a:xfrm>
            <a:off x="2861363" y="1731138"/>
            <a:ext cx="21564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2" name="Google Shape;742;p24"/>
          <p:cNvSpPr txBox="1">
            <a:spLocks noGrp="1"/>
          </p:cNvSpPr>
          <p:nvPr>
            <p:ph type="subTitle" idx="2"/>
          </p:nvPr>
        </p:nvSpPr>
        <p:spPr>
          <a:xfrm>
            <a:off x="2861363" y="1415538"/>
            <a:ext cx="21564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3" name="Google Shape;743;p24"/>
          <p:cNvSpPr txBox="1">
            <a:spLocks noGrp="1"/>
          </p:cNvSpPr>
          <p:nvPr>
            <p:ph type="subTitle" idx="3"/>
          </p:nvPr>
        </p:nvSpPr>
        <p:spPr>
          <a:xfrm>
            <a:off x="2861363" y="2829025"/>
            <a:ext cx="21564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4" name="Google Shape;744;p24"/>
          <p:cNvSpPr txBox="1">
            <a:spLocks noGrp="1"/>
          </p:cNvSpPr>
          <p:nvPr>
            <p:ph type="subTitle" idx="4"/>
          </p:nvPr>
        </p:nvSpPr>
        <p:spPr>
          <a:xfrm>
            <a:off x="2861363" y="2513425"/>
            <a:ext cx="21564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5" name="Google Shape;745;p24"/>
          <p:cNvSpPr txBox="1">
            <a:spLocks noGrp="1"/>
          </p:cNvSpPr>
          <p:nvPr>
            <p:ph type="subTitle" idx="5"/>
          </p:nvPr>
        </p:nvSpPr>
        <p:spPr>
          <a:xfrm>
            <a:off x="2861363" y="3926913"/>
            <a:ext cx="21564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6" name="Google Shape;746;p24"/>
          <p:cNvSpPr txBox="1">
            <a:spLocks noGrp="1"/>
          </p:cNvSpPr>
          <p:nvPr>
            <p:ph type="subTitle" idx="6"/>
          </p:nvPr>
        </p:nvSpPr>
        <p:spPr>
          <a:xfrm>
            <a:off x="2861363" y="3611313"/>
            <a:ext cx="21564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7" name="Google Shape;747;p24"/>
          <p:cNvSpPr txBox="1">
            <a:spLocks noGrp="1"/>
          </p:cNvSpPr>
          <p:nvPr>
            <p:ph type="subTitle" idx="7"/>
          </p:nvPr>
        </p:nvSpPr>
        <p:spPr>
          <a:xfrm>
            <a:off x="6361338" y="1731138"/>
            <a:ext cx="21564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8" name="Google Shape;748;p24"/>
          <p:cNvSpPr txBox="1">
            <a:spLocks noGrp="1"/>
          </p:cNvSpPr>
          <p:nvPr>
            <p:ph type="subTitle" idx="8"/>
          </p:nvPr>
        </p:nvSpPr>
        <p:spPr>
          <a:xfrm>
            <a:off x="6361338" y="1415538"/>
            <a:ext cx="21564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9" name="Google Shape;749;p24"/>
          <p:cNvSpPr txBox="1">
            <a:spLocks noGrp="1"/>
          </p:cNvSpPr>
          <p:nvPr>
            <p:ph type="subTitle" idx="9"/>
          </p:nvPr>
        </p:nvSpPr>
        <p:spPr>
          <a:xfrm>
            <a:off x="6361338" y="2829025"/>
            <a:ext cx="21564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24"/>
          <p:cNvSpPr txBox="1">
            <a:spLocks noGrp="1"/>
          </p:cNvSpPr>
          <p:nvPr>
            <p:ph type="subTitle" idx="13"/>
          </p:nvPr>
        </p:nvSpPr>
        <p:spPr>
          <a:xfrm>
            <a:off x="6361338" y="2513425"/>
            <a:ext cx="21564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24"/>
          <p:cNvSpPr txBox="1">
            <a:spLocks noGrp="1"/>
          </p:cNvSpPr>
          <p:nvPr>
            <p:ph type="subTitle" idx="14"/>
          </p:nvPr>
        </p:nvSpPr>
        <p:spPr>
          <a:xfrm>
            <a:off x="6361338" y="3926913"/>
            <a:ext cx="21564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24"/>
          <p:cNvSpPr txBox="1">
            <a:spLocks noGrp="1"/>
          </p:cNvSpPr>
          <p:nvPr>
            <p:ph type="subTitle" idx="15"/>
          </p:nvPr>
        </p:nvSpPr>
        <p:spPr>
          <a:xfrm>
            <a:off x="6361338" y="3611313"/>
            <a:ext cx="21564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753" name="Google Shape;753;p24"/>
          <p:cNvGrpSpPr/>
          <p:nvPr/>
        </p:nvGrpSpPr>
        <p:grpSpPr>
          <a:xfrm>
            <a:off x="549050" y="3611332"/>
            <a:ext cx="691900" cy="450118"/>
            <a:chOff x="310575" y="4191470"/>
            <a:chExt cx="691900" cy="450118"/>
          </a:xfrm>
        </p:grpSpPr>
        <p:sp>
          <p:nvSpPr>
            <p:cNvPr id="754" name="Google Shape;754;p24"/>
            <p:cNvSpPr/>
            <p:nvPr/>
          </p:nvSpPr>
          <p:spPr>
            <a:xfrm>
              <a:off x="356352" y="4244380"/>
              <a:ext cx="61124" cy="93035"/>
            </a:xfrm>
            <a:custGeom>
              <a:avLst/>
              <a:gdLst/>
              <a:ahLst/>
              <a:cxnLst/>
              <a:rect l="l" t="t" r="r" b="b"/>
              <a:pathLst>
                <a:path w="2075" h="3158" extrusionOk="0">
                  <a:moveTo>
                    <a:pt x="496" y="0"/>
                  </a:moveTo>
                  <a:cubicBezTo>
                    <a:pt x="386" y="0"/>
                    <a:pt x="272" y="34"/>
                    <a:pt x="158" y="112"/>
                  </a:cubicBezTo>
                  <a:cubicBezTo>
                    <a:pt x="1" y="243"/>
                    <a:pt x="102" y="503"/>
                    <a:pt x="267" y="503"/>
                  </a:cubicBezTo>
                  <a:cubicBezTo>
                    <a:pt x="302" y="503"/>
                    <a:pt x="341" y="490"/>
                    <a:pt x="381" y="462"/>
                  </a:cubicBezTo>
                  <a:lnTo>
                    <a:pt x="349" y="462"/>
                  </a:lnTo>
                  <a:cubicBezTo>
                    <a:pt x="420" y="409"/>
                    <a:pt x="490" y="386"/>
                    <a:pt x="558" y="386"/>
                  </a:cubicBezTo>
                  <a:cubicBezTo>
                    <a:pt x="947" y="386"/>
                    <a:pt x="1238" y="1150"/>
                    <a:pt x="865" y="1349"/>
                  </a:cubicBezTo>
                  <a:lnTo>
                    <a:pt x="865" y="1349"/>
                  </a:lnTo>
                  <a:cubicBezTo>
                    <a:pt x="841" y="1350"/>
                    <a:pt x="818" y="1351"/>
                    <a:pt x="795" y="1353"/>
                  </a:cubicBezTo>
                  <a:lnTo>
                    <a:pt x="798" y="1376"/>
                  </a:lnTo>
                  <a:lnTo>
                    <a:pt x="798" y="1376"/>
                  </a:lnTo>
                  <a:cubicBezTo>
                    <a:pt x="787" y="1380"/>
                    <a:pt x="775" y="1383"/>
                    <a:pt x="763" y="1385"/>
                  </a:cubicBezTo>
                  <a:cubicBezTo>
                    <a:pt x="540" y="1417"/>
                    <a:pt x="604" y="1767"/>
                    <a:pt x="827" y="1767"/>
                  </a:cubicBezTo>
                  <a:cubicBezTo>
                    <a:pt x="837" y="1766"/>
                    <a:pt x="847" y="1766"/>
                    <a:pt x="858" y="1765"/>
                  </a:cubicBezTo>
                  <a:lnTo>
                    <a:pt x="858" y="1765"/>
                  </a:lnTo>
                  <a:lnTo>
                    <a:pt x="858" y="1767"/>
                  </a:lnTo>
                  <a:cubicBezTo>
                    <a:pt x="862" y="1767"/>
                    <a:pt x="865" y="1766"/>
                    <a:pt x="869" y="1765"/>
                  </a:cubicBezTo>
                  <a:lnTo>
                    <a:pt x="869" y="1765"/>
                  </a:lnTo>
                  <a:cubicBezTo>
                    <a:pt x="873" y="1765"/>
                    <a:pt x="877" y="1765"/>
                    <a:pt x="881" y="1765"/>
                  </a:cubicBezTo>
                  <a:cubicBezTo>
                    <a:pt x="1227" y="1765"/>
                    <a:pt x="1680" y="2043"/>
                    <a:pt x="1559" y="2436"/>
                  </a:cubicBezTo>
                  <a:cubicBezTo>
                    <a:pt x="1496" y="2644"/>
                    <a:pt x="1312" y="2757"/>
                    <a:pt x="1120" y="2757"/>
                  </a:cubicBezTo>
                  <a:cubicBezTo>
                    <a:pt x="1018" y="2757"/>
                    <a:pt x="915" y="2725"/>
                    <a:pt x="827" y="2659"/>
                  </a:cubicBezTo>
                  <a:cubicBezTo>
                    <a:pt x="790" y="2614"/>
                    <a:pt x="746" y="2596"/>
                    <a:pt x="702" y="2596"/>
                  </a:cubicBezTo>
                  <a:cubicBezTo>
                    <a:pt x="558" y="2596"/>
                    <a:pt x="418" y="2799"/>
                    <a:pt x="540" y="2945"/>
                  </a:cubicBezTo>
                  <a:cubicBezTo>
                    <a:pt x="709" y="3091"/>
                    <a:pt x="909" y="3158"/>
                    <a:pt x="1105" y="3158"/>
                  </a:cubicBezTo>
                  <a:cubicBezTo>
                    <a:pt x="1463" y="3158"/>
                    <a:pt x="1806" y="2934"/>
                    <a:pt x="1909" y="2563"/>
                  </a:cubicBezTo>
                  <a:cubicBezTo>
                    <a:pt x="2074" y="2068"/>
                    <a:pt x="1732" y="1607"/>
                    <a:pt x="1285" y="1428"/>
                  </a:cubicBezTo>
                  <a:lnTo>
                    <a:pt x="1285" y="1428"/>
                  </a:lnTo>
                  <a:cubicBezTo>
                    <a:pt x="1504" y="906"/>
                    <a:pt x="1060" y="0"/>
                    <a:pt x="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4"/>
            <p:cNvSpPr/>
            <p:nvPr/>
          </p:nvSpPr>
          <p:spPr>
            <a:xfrm>
              <a:off x="478925" y="4249388"/>
              <a:ext cx="56441" cy="83018"/>
            </a:xfrm>
            <a:custGeom>
              <a:avLst/>
              <a:gdLst/>
              <a:ahLst/>
              <a:cxnLst/>
              <a:rect l="l" t="t" r="r" b="b"/>
              <a:pathLst>
                <a:path w="1916" h="2818" extrusionOk="0">
                  <a:moveTo>
                    <a:pt x="1333" y="0"/>
                  </a:moveTo>
                  <a:cubicBezTo>
                    <a:pt x="938" y="0"/>
                    <a:pt x="535" y="353"/>
                    <a:pt x="422" y="738"/>
                  </a:cubicBezTo>
                  <a:cubicBezTo>
                    <a:pt x="283" y="1349"/>
                    <a:pt x="775" y="1863"/>
                    <a:pt x="1262" y="2196"/>
                  </a:cubicBezTo>
                  <a:lnTo>
                    <a:pt x="1262" y="2196"/>
                  </a:lnTo>
                  <a:cubicBezTo>
                    <a:pt x="1081" y="2337"/>
                    <a:pt x="854" y="2410"/>
                    <a:pt x="631" y="2410"/>
                  </a:cubicBezTo>
                  <a:cubicBezTo>
                    <a:pt x="527" y="2410"/>
                    <a:pt x="424" y="2394"/>
                    <a:pt x="327" y="2361"/>
                  </a:cubicBezTo>
                  <a:cubicBezTo>
                    <a:pt x="299" y="2351"/>
                    <a:pt x="273" y="2346"/>
                    <a:pt x="249" y="2346"/>
                  </a:cubicBezTo>
                  <a:cubicBezTo>
                    <a:pt x="55" y="2346"/>
                    <a:pt x="1" y="2658"/>
                    <a:pt x="199" y="2743"/>
                  </a:cubicBezTo>
                  <a:cubicBezTo>
                    <a:pt x="341" y="2793"/>
                    <a:pt x="486" y="2817"/>
                    <a:pt x="632" y="2817"/>
                  </a:cubicBezTo>
                  <a:cubicBezTo>
                    <a:pt x="1041" y="2817"/>
                    <a:pt x="1445" y="2627"/>
                    <a:pt x="1727" y="2298"/>
                  </a:cubicBezTo>
                  <a:cubicBezTo>
                    <a:pt x="1823" y="2202"/>
                    <a:pt x="1791" y="2075"/>
                    <a:pt x="1695" y="1979"/>
                  </a:cubicBezTo>
                  <a:cubicBezTo>
                    <a:pt x="1441" y="1884"/>
                    <a:pt x="1250" y="1725"/>
                    <a:pt x="1059" y="1534"/>
                  </a:cubicBezTo>
                  <a:cubicBezTo>
                    <a:pt x="900" y="1374"/>
                    <a:pt x="804" y="1152"/>
                    <a:pt x="804" y="897"/>
                  </a:cubicBezTo>
                  <a:cubicBezTo>
                    <a:pt x="836" y="738"/>
                    <a:pt x="963" y="579"/>
                    <a:pt x="1091" y="515"/>
                  </a:cubicBezTo>
                  <a:cubicBezTo>
                    <a:pt x="1154" y="451"/>
                    <a:pt x="1250" y="451"/>
                    <a:pt x="1313" y="419"/>
                  </a:cubicBezTo>
                  <a:cubicBezTo>
                    <a:pt x="1377" y="419"/>
                    <a:pt x="1441" y="451"/>
                    <a:pt x="1504" y="515"/>
                  </a:cubicBezTo>
                  <a:cubicBezTo>
                    <a:pt x="1546" y="550"/>
                    <a:pt x="1592" y="565"/>
                    <a:pt x="1635" y="565"/>
                  </a:cubicBezTo>
                  <a:cubicBezTo>
                    <a:pt x="1788" y="565"/>
                    <a:pt x="1915" y="377"/>
                    <a:pt x="1791" y="228"/>
                  </a:cubicBezTo>
                  <a:lnTo>
                    <a:pt x="1791" y="197"/>
                  </a:lnTo>
                  <a:cubicBezTo>
                    <a:pt x="1653" y="59"/>
                    <a:pt x="1494" y="0"/>
                    <a:pt x="1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4"/>
            <p:cNvSpPr/>
            <p:nvPr/>
          </p:nvSpPr>
          <p:spPr>
            <a:xfrm>
              <a:off x="562614" y="4250478"/>
              <a:ext cx="16909" cy="80927"/>
            </a:xfrm>
            <a:custGeom>
              <a:avLst/>
              <a:gdLst/>
              <a:ahLst/>
              <a:cxnLst/>
              <a:rect l="l" t="t" r="r" b="b"/>
              <a:pathLst>
                <a:path w="574" h="2747" extrusionOk="0">
                  <a:moveTo>
                    <a:pt x="287" y="0"/>
                  </a:moveTo>
                  <a:cubicBezTo>
                    <a:pt x="160" y="0"/>
                    <a:pt x="64" y="96"/>
                    <a:pt x="64" y="191"/>
                  </a:cubicBezTo>
                  <a:cubicBezTo>
                    <a:pt x="0" y="987"/>
                    <a:pt x="32" y="1815"/>
                    <a:pt x="160" y="2611"/>
                  </a:cubicBezTo>
                  <a:cubicBezTo>
                    <a:pt x="186" y="2689"/>
                    <a:pt x="255" y="2746"/>
                    <a:pt x="350" y="2746"/>
                  </a:cubicBezTo>
                  <a:cubicBezTo>
                    <a:pt x="370" y="2746"/>
                    <a:pt x="392" y="2744"/>
                    <a:pt x="414" y="2738"/>
                  </a:cubicBezTo>
                  <a:cubicBezTo>
                    <a:pt x="510" y="2706"/>
                    <a:pt x="574" y="2611"/>
                    <a:pt x="542" y="2515"/>
                  </a:cubicBezTo>
                  <a:cubicBezTo>
                    <a:pt x="414" y="1751"/>
                    <a:pt x="382" y="955"/>
                    <a:pt x="478" y="191"/>
                  </a:cubicBezTo>
                  <a:cubicBezTo>
                    <a:pt x="478" y="96"/>
                    <a:pt x="382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4"/>
            <p:cNvSpPr/>
            <p:nvPr/>
          </p:nvSpPr>
          <p:spPr>
            <a:xfrm>
              <a:off x="596372" y="4249535"/>
              <a:ext cx="18411" cy="81339"/>
            </a:xfrm>
            <a:custGeom>
              <a:avLst/>
              <a:gdLst/>
              <a:ahLst/>
              <a:cxnLst/>
              <a:rect l="l" t="t" r="r" b="b"/>
              <a:pathLst>
                <a:path w="625" h="2761" extrusionOk="0">
                  <a:moveTo>
                    <a:pt x="319" y="1"/>
                  </a:moveTo>
                  <a:cubicBezTo>
                    <a:pt x="192" y="1"/>
                    <a:pt x="96" y="96"/>
                    <a:pt x="96" y="223"/>
                  </a:cubicBezTo>
                  <a:cubicBezTo>
                    <a:pt x="1" y="1019"/>
                    <a:pt x="64" y="1815"/>
                    <a:pt x="223" y="2611"/>
                  </a:cubicBezTo>
                  <a:cubicBezTo>
                    <a:pt x="236" y="2715"/>
                    <a:pt x="308" y="2761"/>
                    <a:pt x="386" y="2761"/>
                  </a:cubicBezTo>
                  <a:cubicBezTo>
                    <a:pt x="499" y="2761"/>
                    <a:pt x="624" y="2666"/>
                    <a:pt x="605" y="2515"/>
                  </a:cubicBezTo>
                  <a:cubicBezTo>
                    <a:pt x="446" y="1751"/>
                    <a:pt x="414" y="987"/>
                    <a:pt x="510" y="223"/>
                  </a:cubicBezTo>
                  <a:cubicBezTo>
                    <a:pt x="510" y="96"/>
                    <a:pt x="414" y="1"/>
                    <a:pt x="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4"/>
            <p:cNvSpPr/>
            <p:nvPr/>
          </p:nvSpPr>
          <p:spPr>
            <a:xfrm>
              <a:off x="593574" y="4235453"/>
              <a:ext cx="98005" cy="82930"/>
            </a:xfrm>
            <a:custGeom>
              <a:avLst/>
              <a:gdLst/>
              <a:ahLst/>
              <a:cxnLst/>
              <a:rect l="l" t="t" r="r" b="b"/>
              <a:pathLst>
                <a:path w="3327" h="2815" extrusionOk="0">
                  <a:moveTo>
                    <a:pt x="3132" y="1"/>
                  </a:moveTo>
                  <a:cubicBezTo>
                    <a:pt x="3032" y="1"/>
                    <a:pt x="2929" y="65"/>
                    <a:pt x="2929" y="192"/>
                  </a:cubicBezTo>
                  <a:cubicBezTo>
                    <a:pt x="2848" y="867"/>
                    <a:pt x="2790" y="1541"/>
                    <a:pt x="2735" y="2235"/>
                  </a:cubicBezTo>
                  <a:lnTo>
                    <a:pt x="2735" y="2235"/>
                  </a:lnTo>
                  <a:lnTo>
                    <a:pt x="350" y="383"/>
                  </a:lnTo>
                  <a:cubicBezTo>
                    <a:pt x="318" y="351"/>
                    <a:pt x="271" y="335"/>
                    <a:pt x="223" y="335"/>
                  </a:cubicBezTo>
                  <a:cubicBezTo>
                    <a:pt x="175" y="335"/>
                    <a:pt x="127" y="351"/>
                    <a:pt x="96" y="383"/>
                  </a:cubicBezTo>
                  <a:cubicBezTo>
                    <a:pt x="0" y="479"/>
                    <a:pt x="0" y="606"/>
                    <a:pt x="96" y="670"/>
                  </a:cubicBezTo>
                  <a:lnTo>
                    <a:pt x="2770" y="2771"/>
                  </a:lnTo>
                  <a:cubicBezTo>
                    <a:pt x="2809" y="2800"/>
                    <a:pt x="2855" y="2814"/>
                    <a:pt x="2899" y="2814"/>
                  </a:cubicBezTo>
                  <a:cubicBezTo>
                    <a:pt x="2997" y="2814"/>
                    <a:pt x="3088" y="2743"/>
                    <a:pt x="3088" y="2611"/>
                  </a:cubicBezTo>
                  <a:cubicBezTo>
                    <a:pt x="3184" y="1816"/>
                    <a:pt x="3247" y="1020"/>
                    <a:pt x="3311" y="192"/>
                  </a:cubicBezTo>
                  <a:cubicBezTo>
                    <a:pt x="3327" y="65"/>
                    <a:pt x="3231" y="1"/>
                    <a:pt x="3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758595" y="4191470"/>
              <a:ext cx="59121" cy="79660"/>
            </a:xfrm>
            <a:custGeom>
              <a:avLst/>
              <a:gdLst/>
              <a:ahLst/>
              <a:cxnLst/>
              <a:rect l="l" t="t" r="r" b="b"/>
              <a:pathLst>
                <a:path w="2007" h="2704" extrusionOk="0">
                  <a:moveTo>
                    <a:pt x="1649" y="1"/>
                  </a:moveTo>
                  <a:cubicBezTo>
                    <a:pt x="1591" y="1"/>
                    <a:pt x="1535" y="28"/>
                    <a:pt x="1497" y="93"/>
                  </a:cubicBezTo>
                  <a:cubicBezTo>
                    <a:pt x="1020" y="889"/>
                    <a:pt x="542" y="1653"/>
                    <a:pt x="65" y="2417"/>
                  </a:cubicBezTo>
                  <a:cubicBezTo>
                    <a:pt x="1" y="2545"/>
                    <a:pt x="96" y="2704"/>
                    <a:pt x="256" y="2704"/>
                  </a:cubicBezTo>
                  <a:lnTo>
                    <a:pt x="1816" y="2513"/>
                  </a:lnTo>
                  <a:cubicBezTo>
                    <a:pt x="1911" y="2513"/>
                    <a:pt x="2007" y="2417"/>
                    <a:pt x="2007" y="2322"/>
                  </a:cubicBezTo>
                  <a:cubicBezTo>
                    <a:pt x="2007" y="2236"/>
                    <a:pt x="1930" y="2126"/>
                    <a:pt x="1846" y="2126"/>
                  </a:cubicBezTo>
                  <a:cubicBezTo>
                    <a:pt x="1836" y="2126"/>
                    <a:pt x="1826" y="2127"/>
                    <a:pt x="1816" y="2131"/>
                  </a:cubicBezTo>
                  <a:lnTo>
                    <a:pt x="622" y="2277"/>
                  </a:lnTo>
                  <a:lnTo>
                    <a:pt x="622" y="2277"/>
                  </a:lnTo>
                  <a:lnTo>
                    <a:pt x="1847" y="316"/>
                  </a:lnTo>
                  <a:cubicBezTo>
                    <a:pt x="1937" y="159"/>
                    <a:pt x="1789" y="1"/>
                    <a:pt x="1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805492" y="4196066"/>
              <a:ext cx="17851" cy="109768"/>
            </a:xfrm>
            <a:custGeom>
              <a:avLst/>
              <a:gdLst/>
              <a:ahLst/>
              <a:cxnLst/>
              <a:rect l="l" t="t" r="r" b="b"/>
              <a:pathLst>
                <a:path w="606" h="3726" extrusionOk="0">
                  <a:moveTo>
                    <a:pt x="208" y="1"/>
                  </a:moveTo>
                  <a:cubicBezTo>
                    <a:pt x="104" y="1"/>
                    <a:pt x="1" y="65"/>
                    <a:pt x="1" y="192"/>
                  </a:cubicBezTo>
                  <a:lnTo>
                    <a:pt x="224" y="3535"/>
                  </a:lnTo>
                  <a:cubicBezTo>
                    <a:pt x="224" y="3662"/>
                    <a:pt x="319" y="3726"/>
                    <a:pt x="415" y="3726"/>
                  </a:cubicBezTo>
                  <a:cubicBezTo>
                    <a:pt x="510" y="3726"/>
                    <a:pt x="606" y="3662"/>
                    <a:pt x="606" y="3535"/>
                  </a:cubicBezTo>
                  <a:lnTo>
                    <a:pt x="415" y="192"/>
                  </a:lnTo>
                  <a:cubicBezTo>
                    <a:pt x="415" y="65"/>
                    <a:pt x="311" y="1"/>
                    <a:pt x="2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834743" y="4201280"/>
              <a:ext cx="70050" cy="118076"/>
            </a:xfrm>
            <a:custGeom>
              <a:avLst/>
              <a:gdLst/>
              <a:ahLst/>
              <a:cxnLst/>
              <a:rect l="l" t="t" r="r" b="b"/>
              <a:pathLst>
                <a:path w="2378" h="4008" extrusionOk="0">
                  <a:moveTo>
                    <a:pt x="2085" y="0"/>
                  </a:moveTo>
                  <a:cubicBezTo>
                    <a:pt x="2028" y="0"/>
                    <a:pt x="1973" y="24"/>
                    <a:pt x="1937" y="79"/>
                  </a:cubicBezTo>
                  <a:lnTo>
                    <a:pt x="1937" y="110"/>
                  </a:lnTo>
                  <a:cubicBezTo>
                    <a:pt x="1172" y="1256"/>
                    <a:pt x="568" y="2498"/>
                    <a:pt x="58" y="3771"/>
                  </a:cubicBezTo>
                  <a:cubicBezTo>
                    <a:pt x="0" y="3907"/>
                    <a:pt x="119" y="4008"/>
                    <a:pt x="250" y="4008"/>
                  </a:cubicBezTo>
                  <a:cubicBezTo>
                    <a:pt x="334" y="4008"/>
                    <a:pt x="422" y="3966"/>
                    <a:pt x="472" y="3867"/>
                  </a:cubicBezTo>
                  <a:cubicBezTo>
                    <a:pt x="950" y="2625"/>
                    <a:pt x="1555" y="1416"/>
                    <a:pt x="2287" y="301"/>
                  </a:cubicBezTo>
                  <a:cubicBezTo>
                    <a:pt x="2377" y="143"/>
                    <a:pt x="2226" y="0"/>
                    <a:pt x="20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903144" y="4224435"/>
              <a:ext cx="59917" cy="103346"/>
            </a:xfrm>
            <a:custGeom>
              <a:avLst/>
              <a:gdLst/>
              <a:ahLst/>
              <a:cxnLst/>
              <a:rect l="l" t="t" r="r" b="b"/>
              <a:pathLst>
                <a:path w="2034" h="3508" extrusionOk="0">
                  <a:moveTo>
                    <a:pt x="1091" y="386"/>
                  </a:moveTo>
                  <a:cubicBezTo>
                    <a:pt x="1288" y="386"/>
                    <a:pt x="1483" y="520"/>
                    <a:pt x="1558" y="721"/>
                  </a:cubicBezTo>
                  <a:lnTo>
                    <a:pt x="1558" y="721"/>
                  </a:lnTo>
                  <a:lnTo>
                    <a:pt x="887" y="1367"/>
                  </a:lnTo>
                  <a:lnTo>
                    <a:pt x="887" y="1367"/>
                  </a:lnTo>
                  <a:cubicBezTo>
                    <a:pt x="812" y="1279"/>
                    <a:pt x="747" y="1184"/>
                    <a:pt x="697" y="1075"/>
                  </a:cubicBezTo>
                  <a:cubicBezTo>
                    <a:pt x="570" y="853"/>
                    <a:pt x="665" y="566"/>
                    <a:pt x="888" y="439"/>
                  </a:cubicBezTo>
                  <a:cubicBezTo>
                    <a:pt x="952" y="403"/>
                    <a:pt x="1022" y="386"/>
                    <a:pt x="1091" y="386"/>
                  </a:cubicBezTo>
                  <a:close/>
                  <a:moveTo>
                    <a:pt x="847" y="1880"/>
                  </a:moveTo>
                  <a:lnTo>
                    <a:pt x="847" y="1880"/>
                  </a:lnTo>
                  <a:cubicBezTo>
                    <a:pt x="977" y="1996"/>
                    <a:pt x="1112" y="2106"/>
                    <a:pt x="1238" y="2221"/>
                  </a:cubicBezTo>
                  <a:cubicBezTo>
                    <a:pt x="1365" y="2349"/>
                    <a:pt x="1493" y="2508"/>
                    <a:pt x="1556" y="2699"/>
                  </a:cubicBezTo>
                  <a:cubicBezTo>
                    <a:pt x="1588" y="2890"/>
                    <a:pt x="1461" y="3049"/>
                    <a:pt x="1302" y="3113"/>
                  </a:cubicBezTo>
                  <a:cubicBezTo>
                    <a:pt x="1250" y="3126"/>
                    <a:pt x="1196" y="3132"/>
                    <a:pt x="1143" y="3132"/>
                  </a:cubicBezTo>
                  <a:cubicBezTo>
                    <a:pt x="937" y="3132"/>
                    <a:pt x="735" y="3035"/>
                    <a:pt x="633" y="2858"/>
                  </a:cubicBezTo>
                  <a:cubicBezTo>
                    <a:pt x="507" y="2512"/>
                    <a:pt x="599" y="2135"/>
                    <a:pt x="847" y="1880"/>
                  </a:cubicBezTo>
                  <a:close/>
                  <a:moveTo>
                    <a:pt x="1125" y="0"/>
                  </a:moveTo>
                  <a:cubicBezTo>
                    <a:pt x="547" y="0"/>
                    <a:pt x="84" y="573"/>
                    <a:pt x="283" y="1171"/>
                  </a:cubicBezTo>
                  <a:cubicBezTo>
                    <a:pt x="351" y="1330"/>
                    <a:pt x="447" y="1468"/>
                    <a:pt x="559" y="1595"/>
                  </a:cubicBezTo>
                  <a:lnTo>
                    <a:pt x="559" y="1595"/>
                  </a:lnTo>
                  <a:cubicBezTo>
                    <a:pt x="153" y="2012"/>
                    <a:pt x="0" y="2798"/>
                    <a:pt x="442" y="3240"/>
                  </a:cubicBezTo>
                  <a:cubicBezTo>
                    <a:pt x="622" y="3420"/>
                    <a:pt x="858" y="3508"/>
                    <a:pt x="1094" y="3508"/>
                  </a:cubicBezTo>
                  <a:cubicBezTo>
                    <a:pt x="1359" y="3508"/>
                    <a:pt x="1626" y="3396"/>
                    <a:pt x="1811" y="3176"/>
                  </a:cubicBezTo>
                  <a:cubicBezTo>
                    <a:pt x="2034" y="2794"/>
                    <a:pt x="1938" y="2285"/>
                    <a:pt x="1588" y="2030"/>
                  </a:cubicBezTo>
                  <a:cubicBezTo>
                    <a:pt x="1465" y="1893"/>
                    <a:pt x="1317" y="1773"/>
                    <a:pt x="1174" y="1649"/>
                  </a:cubicBezTo>
                  <a:lnTo>
                    <a:pt x="1174" y="1649"/>
                  </a:lnTo>
                  <a:lnTo>
                    <a:pt x="1556" y="1266"/>
                  </a:lnTo>
                  <a:lnTo>
                    <a:pt x="1779" y="1044"/>
                  </a:lnTo>
                  <a:cubicBezTo>
                    <a:pt x="1875" y="948"/>
                    <a:pt x="1970" y="884"/>
                    <a:pt x="1970" y="725"/>
                  </a:cubicBezTo>
                  <a:cubicBezTo>
                    <a:pt x="1907" y="407"/>
                    <a:pt x="1652" y="120"/>
                    <a:pt x="1334" y="25"/>
                  </a:cubicBezTo>
                  <a:cubicBezTo>
                    <a:pt x="1263" y="8"/>
                    <a:pt x="1193" y="0"/>
                    <a:pt x="11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319736" y="4392033"/>
              <a:ext cx="677081" cy="37709"/>
            </a:xfrm>
            <a:custGeom>
              <a:avLst/>
              <a:gdLst/>
              <a:ahLst/>
              <a:cxnLst/>
              <a:rect l="l" t="t" r="r" b="b"/>
              <a:pathLst>
                <a:path w="22985" h="1280" extrusionOk="0">
                  <a:moveTo>
                    <a:pt x="22756" y="1"/>
                  </a:moveTo>
                  <a:cubicBezTo>
                    <a:pt x="22748" y="1"/>
                    <a:pt x="22739" y="1"/>
                    <a:pt x="22730" y="2"/>
                  </a:cubicBezTo>
                  <a:cubicBezTo>
                    <a:pt x="16905" y="512"/>
                    <a:pt x="11079" y="798"/>
                    <a:pt x="5221" y="862"/>
                  </a:cubicBezTo>
                  <a:lnTo>
                    <a:pt x="287" y="862"/>
                  </a:lnTo>
                  <a:cubicBezTo>
                    <a:pt x="0" y="862"/>
                    <a:pt x="0" y="1244"/>
                    <a:pt x="287" y="1244"/>
                  </a:cubicBezTo>
                  <a:lnTo>
                    <a:pt x="287" y="1276"/>
                  </a:lnTo>
                  <a:cubicBezTo>
                    <a:pt x="769" y="1278"/>
                    <a:pt x="1251" y="1280"/>
                    <a:pt x="1734" y="1280"/>
                  </a:cubicBezTo>
                  <a:cubicBezTo>
                    <a:pt x="7082" y="1280"/>
                    <a:pt x="12452" y="1117"/>
                    <a:pt x="17796" y="766"/>
                  </a:cubicBezTo>
                  <a:cubicBezTo>
                    <a:pt x="19451" y="671"/>
                    <a:pt x="21075" y="544"/>
                    <a:pt x="22730" y="416"/>
                  </a:cubicBezTo>
                  <a:cubicBezTo>
                    <a:pt x="22976" y="416"/>
                    <a:pt x="22985" y="1"/>
                    <a:pt x="22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310575" y="4475551"/>
              <a:ext cx="681558" cy="149598"/>
            </a:xfrm>
            <a:custGeom>
              <a:avLst/>
              <a:gdLst/>
              <a:ahLst/>
              <a:cxnLst/>
              <a:rect l="l" t="t" r="r" b="b"/>
              <a:pathLst>
                <a:path w="23137" h="5078" extrusionOk="0">
                  <a:moveTo>
                    <a:pt x="22882" y="1"/>
                  </a:moveTo>
                  <a:lnTo>
                    <a:pt x="7251" y="319"/>
                  </a:lnTo>
                  <a:lnTo>
                    <a:pt x="2794" y="415"/>
                  </a:lnTo>
                  <a:cubicBezTo>
                    <a:pt x="2699" y="415"/>
                    <a:pt x="2603" y="510"/>
                    <a:pt x="2603" y="637"/>
                  </a:cubicBezTo>
                  <a:cubicBezTo>
                    <a:pt x="2603" y="1940"/>
                    <a:pt x="2367" y="3242"/>
                    <a:pt x="1917" y="4473"/>
                  </a:cubicBezTo>
                  <a:lnTo>
                    <a:pt x="1917" y="4473"/>
                  </a:lnTo>
                  <a:cubicBezTo>
                    <a:pt x="1311" y="3569"/>
                    <a:pt x="810" y="2591"/>
                    <a:pt x="439" y="1561"/>
                  </a:cubicBezTo>
                  <a:cubicBezTo>
                    <a:pt x="399" y="1456"/>
                    <a:pt x="312" y="1411"/>
                    <a:pt x="230" y="1411"/>
                  </a:cubicBezTo>
                  <a:cubicBezTo>
                    <a:pt x="110" y="1411"/>
                    <a:pt x="0" y="1506"/>
                    <a:pt x="57" y="1656"/>
                  </a:cubicBezTo>
                  <a:cubicBezTo>
                    <a:pt x="470" y="2834"/>
                    <a:pt x="1043" y="3948"/>
                    <a:pt x="1776" y="4999"/>
                  </a:cubicBezTo>
                  <a:cubicBezTo>
                    <a:pt x="1816" y="5052"/>
                    <a:pt x="1878" y="5077"/>
                    <a:pt x="1941" y="5077"/>
                  </a:cubicBezTo>
                  <a:cubicBezTo>
                    <a:pt x="2029" y="5077"/>
                    <a:pt x="2121" y="5028"/>
                    <a:pt x="2158" y="4935"/>
                  </a:cubicBezTo>
                  <a:cubicBezTo>
                    <a:pt x="2676" y="3624"/>
                    <a:pt x="2961" y="2226"/>
                    <a:pt x="2984" y="824"/>
                  </a:cubicBezTo>
                  <a:lnTo>
                    <a:pt x="2984" y="824"/>
                  </a:lnTo>
                  <a:lnTo>
                    <a:pt x="18425" y="478"/>
                  </a:lnTo>
                  <a:lnTo>
                    <a:pt x="22882" y="383"/>
                  </a:lnTo>
                  <a:cubicBezTo>
                    <a:pt x="23137" y="383"/>
                    <a:pt x="23137" y="1"/>
                    <a:pt x="22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430379" y="4548317"/>
              <a:ext cx="57236" cy="77038"/>
            </a:xfrm>
            <a:custGeom>
              <a:avLst/>
              <a:gdLst/>
              <a:ahLst/>
              <a:cxnLst/>
              <a:rect l="l" t="t" r="r" b="b"/>
              <a:pathLst>
                <a:path w="1943" h="2615" extrusionOk="0">
                  <a:moveTo>
                    <a:pt x="795" y="1"/>
                  </a:moveTo>
                  <a:cubicBezTo>
                    <a:pt x="580" y="1"/>
                    <a:pt x="377" y="91"/>
                    <a:pt x="287" y="300"/>
                  </a:cubicBezTo>
                  <a:cubicBezTo>
                    <a:pt x="179" y="453"/>
                    <a:pt x="308" y="605"/>
                    <a:pt x="441" y="605"/>
                  </a:cubicBezTo>
                  <a:cubicBezTo>
                    <a:pt x="503" y="605"/>
                    <a:pt x="565" y="572"/>
                    <a:pt x="606" y="491"/>
                  </a:cubicBezTo>
                  <a:lnTo>
                    <a:pt x="606" y="428"/>
                  </a:lnTo>
                  <a:cubicBezTo>
                    <a:pt x="637" y="428"/>
                    <a:pt x="637" y="396"/>
                    <a:pt x="637" y="396"/>
                  </a:cubicBezTo>
                  <a:cubicBezTo>
                    <a:pt x="669" y="364"/>
                    <a:pt x="669" y="364"/>
                    <a:pt x="701" y="364"/>
                  </a:cubicBezTo>
                  <a:lnTo>
                    <a:pt x="860" y="364"/>
                  </a:lnTo>
                  <a:cubicBezTo>
                    <a:pt x="892" y="364"/>
                    <a:pt x="924" y="364"/>
                    <a:pt x="988" y="396"/>
                  </a:cubicBezTo>
                  <a:cubicBezTo>
                    <a:pt x="1019" y="396"/>
                    <a:pt x="1083" y="428"/>
                    <a:pt x="1115" y="491"/>
                  </a:cubicBezTo>
                  <a:cubicBezTo>
                    <a:pt x="1147" y="523"/>
                    <a:pt x="1147" y="587"/>
                    <a:pt x="1147" y="651"/>
                  </a:cubicBezTo>
                  <a:cubicBezTo>
                    <a:pt x="1147" y="714"/>
                    <a:pt x="1115" y="778"/>
                    <a:pt x="1083" y="842"/>
                  </a:cubicBezTo>
                  <a:cubicBezTo>
                    <a:pt x="1019" y="1001"/>
                    <a:pt x="860" y="1096"/>
                    <a:pt x="701" y="1128"/>
                  </a:cubicBezTo>
                  <a:cubicBezTo>
                    <a:pt x="510" y="1160"/>
                    <a:pt x="510" y="1478"/>
                    <a:pt x="701" y="1542"/>
                  </a:cubicBezTo>
                  <a:cubicBezTo>
                    <a:pt x="745" y="1550"/>
                    <a:pt x="787" y="1559"/>
                    <a:pt x="828" y="1570"/>
                  </a:cubicBezTo>
                  <a:lnTo>
                    <a:pt x="828" y="1570"/>
                  </a:lnTo>
                  <a:lnTo>
                    <a:pt x="828" y="1574"/>
                  </a:lnTo>
                  <a:cubicBezTo>
                    <a:pt x="831" y="1573"/>
                    <a:pt x="833" y="1572"/>
                    <a:pt x="836" y="1572"/>
                  </a:cubicBezTo>
                  <a:lnTo>
                    <a:pt x="836" y="1572"/>
                  </a:lnTo>
                  <a:cubicBezTo>
                    <a:pt x="1069" y="1634"/>
                    <a:pt x="1274" y="1740"/>
                    <a:pt x="1460" y="1880"/>
                  </a:cubicBezTo>
                  <a:lnTo>
                    <a:pt x="1460" y="1880"/>
                  </a:lnTo>
                  <a:cubicBezTo>
                    <a:pt x="1247" y="2091"/>
                    <a:pt x="947" y="2208"/>
                    <a:pt x="648" y="2208"/>
                  </a:cubicBezTo>
                  <a:cubicBezTo>
                    <a:pt x="526" y="2208"/>
                    <a:pt x="403" y="2188"/>
                    <a:pt x="287" y="2147"/>
                  </a:cubicBezTo>
                  <a:cubicBezTo>
                    <a:pt x="271" y="2141"/>
                    <a:pt x="254" y="2139"/>
                    <a:pt x="236" y="2139"/>
                  </a:cubicBezTo>
                  <a:cubicBezTo>
                    <a:pt x="151" y="2139"/>
                    <a:pt x="59" y="2200"/>
                    <a:pt x="33" y="2306"/>
                  </a:cubicBezTo>
                  <a:cubicBezTo>
                    <a:pt x="1" y="2401"/>
                    <a:pt x="64" y="2497"/>
                    <a:pt x="192" y="2529"/>
                  </a:cubicBezTo>
                  <a:cubicBezTo>
                    <a:pt x="349" y="2587"/>
                    <a:pt x="512" y="2614"/>
                    <a:pt x="675" y="2614"/>
                  </a:cubicBezTo>
                  <a:cubicBezTo>
                    <a:pt x="1139" y="2614"/>
                    <a:pt x="1596" y="2388"/>
                    <a:pt x="1879" y="1988"/>
                  </a:cubicBezTo>
                  <a:cubicBezTo>
                    <a:pt x="1943" y="1892"/>
                    <a:pt x="1911" y="1797"/>
                    <a:pt x="1847" y="1733"/>
                  </a:cubicBezTo>
                  <a:cubicBezTo>
                    <a:pt x="1674" y="1560"/>
                    <a:pt x="1478" y="1422"/>
                    <a:pt x="1265" y="1318"/>
                  </a:cubicBezTo>
                  <a:lnTo>
                    <a:pt x="1265" y="1318"/>
                  </a:lnTo>
                  <a:cubicBezTo>
                    <a:pt x="1539" y="1047"/>
                    <a:pt x="1674" y="629"/>
                    <a:pt x="1433" y="300"/>
                  </a:cubicBezTo>
                  <a:cubicBezTo>
                    <a:pt x="1298" y="115"/>
                    <a:pt x="1038" y="1"/>
                    <a:pt x="7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512919" y="4605911"/>
              <a:ext cx="15966" cy="12226"/>
            </a:xfrm>
            <a:custGeom>
              <a:avLst/>
              <a:gdLst/>
              <a:ahLst/>
              <a:cxnLst/>
              <a:rect l="l" t="t" r="r" b="b"/>
              <a:pathLst>
                <a:path w="542" h="415" extrusionOk="0">
                  <a:moveTo>
                    <a:pt x="255" y="1"/>
                  </a:moveTo>
                  <a:cubicBezTo>
                    <a:pt x="0" y="1"/>
                    <a:pt x="0" y="415"/>
                    <a:pt x="255" y="415"/>
                  </a:cubicBezTo>
                  <a:cubicBezTo>
                    <a:pt x="541" y="415"/>
                    <a:pt x="541" y="1"/>
                    <a:pt x="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4"/>
            <p:cNvSpPr/>
            <p:nvPr/>
          </p:nvSpPr>
          <p:spPr>
            <a:xfrm>
              <a:off x="560787" y="4557686"/>
              <a:ext cx="66574" cy="65136"/>
            </a:xfrm>
            <a:custGeom>
              <a:avLst/>
              <a:gdLst/>
              <a:ahLst/>
              <a:cxnLst/>
              <a:rect l="l" t="t" r="r" b="b"/>
              <a:pathLst>
                <a:path w="2260" h="2211" extrusionOk="0">
                  <a:moveTo>
                    <a:pt x="608" y="0"/>
                  </a:moveTo>
                  <a:cubicBezTo>
                    <a:pt x="462" y="0"/>
                    <a:pt x="317" y="35"/>
                    <a:pt x="190" y="110"/>
                  </a:cubicBezTo>
                  <a:cubicBezTo>
                    <a:pt x="0" y="218"/>
                    <a:pt x="110" y="487"/>
                    <a:pt x="284" y="487"/>
                  </a:cubicBezTo>
                  <a:cubicBezTo>
                    <a:pt x="315" y="487"/>
                    <a:pt x="347" y="479"/>
                    <a:pt x="381" y="460"/>
                  </a:cubicBezTo>
                  <a:lnTo>
                    <a:pt x="413" y="460"/>
                  </a:lnTo>
                  <a:cubicBezTo>
                    <a:pt x="465" y="407"/>
                    <a:pt x="537" y="384"/>
                    <a:pt x="612" y="384"/>
                  </a:cubicBezTo>
                  <a:cubicBezTo>
                    <a:pt x="674" y="384"/>
                    <a:pt x="737" y="399"/>
                    <a:pt x="795" y="428"/>
                  </a:cubicBezTo>
                  <a:cubicBezTo>
                    <a:pt x="894" y="453"/>
                    <a:pt x="974" y="517"/>
                    <a:pt x="1035" y="604"/>
                  </a:cubicBezTo>
                  <a:lnTo>
                    <a:pt x="1035" y="604"/>
                  </a:lnTo>
                  <a:lnTo>
                    <a:pt x="317" y="1861"/>
                  </a:lnTo>
                  <a:cubicBezTo>
                    <a:pt x="253" y="1988"/>
                    <a:pt x="349" y="2147"/>
                    <a:pt x="508" y="2147"/>
                  </a:cubicBezTo>
                  <a:lnTo>
                    <a:pt x="2004" y="2211"/>
                  </a:lnTo>
                  <a:cubicBezTo>
                    <a:pt x="2259" y="2211"/>
                    <a:pt x="2259" y="1797"/>
                    <a:pt x="2004" y="1797"/>
                  </a:cubicBezTo>
                  <a:lnTo>
                    <a:pt x="829" y="1772"/>
                  </a:lnTo>
                  <a:lnTo>
                    <a:pt x="829" y="1772"/>
                  </a:lnTo>
                  <a:lnTo>
                    <a:pt x="1145" y="1224"/>
                  </a:lnTo>
                  <a:lnTo>
                    <a:pt x="1368" y="842"/>
                  </a:lnTo>
                  <a:cubicBezTo>
                    <a:pt x="1431" y="746"/>
                    <a:pt x="1463" y="651"/>
                    <a:pt x="1431" y="587"/>
                  </a:cubicBezTo>
                  <a:cubicBezTo>
                    <a:pt x="1431" y="524"/>
                    <a:pt x="1400" y="460"/>
                    <a:pt x="1368" y="396"/>
                  </a:cubicBezTo>
                  <a:cubicBezTo>
                    <a:pt x="1198" y="142"/>
                    <a:pt x="901" y="0"/>
                    <a:pt x="6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653579" y="4601227"/>
              <a:ext cx="21592" cy="16910"/>
            </a:xfrm>
            <a:custGeom>
              <a:avLst/>
              <a:gdLst/>
              <a:ahLst/>
              <a:cxnLst/>
              <a:rect l="l" t="t" r="r" b="b"/>
              <a:pathLst>
                <a:path w="733" h="574" extrusionOk="0">
                  <a:moveTo>
                    <a:pt x="542" y="1"/>
                  </a:moveTo>
                  <a:cubicBezTo>
                    <a:pt x="510" y="1"/>
                    <a:pt x="446" y="1"/>
                    <a:pt x="446" y="32"/>
                  </a:cubicBezTo>
                  <a:lnTo>
                    <a:pt x="96" y="192"/>
                  </a:lnTo>
                  <a:cubicBezTo>
                    <a:pt x="64" y="223"/>
                    <a:pt x="32" y="255"/>
                    <a:pt x="0" y="319"/>
                  </a:cubicBezTo>
                  <a:cubicBezTo>
                    <a:pt x="0" y="383"/>
                    <a:pt x="0" y="414"/>
                    <a:pt x="32" y="478"/>
                  </a:cubicBezTo>
                  <a:cubicBezTo>
                    <a:pt x="64" y="510"/>
                    <a:pt x="96" y="542"/>
                    <a:pt x="160" y="574"/>
                  </a:cubicBezTo>
                  <a:lnTo>
                    <a:pt x="191" y="574"/>
                  </a:lnTo>
                  <a:cubicBezTo>
                    <a:pt x="223" y="574"/>
                    <a:pt x="255" y="542"/>
                    <a:pt x="287" y="542"/>
                  </a:cubicBezTo>
                  <a:lnTo>
                    <a:pt x="637" y="351"/>
                  </a:lnTo>
                  <a:cubicBezTo>
                    <a:pt x="669" y="351"/>
                    <a:pt x="701" y="287"/>
                    <a:pt x="733" y="255"/>
                  </a:cubicBezTo>
                  <a:cubicBezTo>
                    <a:pt x="733" y="192"/>
                    <a:pt x="733" y="128"/>
                    <a:pt x="701" y="96"/>
                  </a:cubicBezTo>
                  <a:cubicBezTo>
                    <a:pt x="669" y="64"/>
                    <a:pt x="637" y="32"/>
                    <a:pt x="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688280" y="4540835"/>
              <a:ext cx="72642" cy="63427"/>
            </a:xfrm>
            <a:custGeom>
              <a:avLst/>
              <a:gdLst/>
              <a:ahLst/>
              <a:cxnLst/>
              <a:rect l="l" t="t" r="r" b="b"/>
              <a:pathLst>
                <a:path w="2466" h="2153" extrusionOk="0">
                  <a:moveTo>
                    <a:pt x="1521" y="1"/>
                  </a:moveTo>
                  <a:cubicBezTo>
                    <a:pt x="1469" y="1"/>
                    <a:pt x="1415" y="23"/>
                    <a:pt x="1369" y="77"/>
                  </a:cubicBezTo>
                  <a:cubicBezTo>
                    <a:pt x="860" y="523"/>
                    <a:pt x="414" y="1064"/>
                    <a:pt x="64" y="1669"/>
                  </a:cubicBezTo>
                  <a:cubicBezTo>
                    <a:pt x="0" y="1796"/>
                    <a:pt x="64" y="1923"/>
                    <a:pt x="191" y="1987"/>
                  </a:cubicBezTo>
                  <a:cubicBezTo>
                    <a:pt x="571" y="2095"/>
                    <a:pt x="961" y="2152"/>
                    <a:pt x="1349" y="2152"/>
                  </a:cubicBezTo>
                  <a:cubicBezTo>
                    <a:pt x="1645" y="2152"/>
                    <a:pt x="1940" y="2119"/>
                    <a:pt x="2229" y="2051"/>
                  </a:cubicBezTo>
                  <a:cubicBezTo>
                    <a:pt x="2465" y="1991"/>
                    <a:pt x="2400" y="1630"/>
                    <a:pt x="2185" y="1630"/>
                  </a:cubicBezTo>
                  <a:cubicBezTo>
                    <a:pt x="2169" y="1630"/>
                    <a:pt x="2151" y="1632"/>
                    <a:pt x="2133" y="1637"/>
                  </a:cubicBezTo>
                  <a:cubicBezTo>
                    <a:pt x="1872" y="1706"/>
                    <a:pt x="1604" y="1739"/>
                    <a:pt x="1336" y="1739"/>
                  </a:cubicBezTo>
                  <a:cubicBezTo>
                    <a:pt x="1070" y="1739"/>
                    <a:pt x="803" y="1706"/>
                    <a:pt x="541" y="1643"/>
                  </a:cubicBezTo>
                  <a:lnTo>
                    <a:pt x="541" y="1643"/>
                  </a:lnTo>
                  <a:cubicBezTo>
                    <a:pt x="840" y="1158"/>
                    <a:pt x="1211" y="724"/>
                    <a:pt x="1656" y="363"/>
                  </a:cubicBezTo>
                  <a:cubicBezTo>
                    <a:pt x="1825" y="219"/>
                    <a:pt x="1683" y="1"/>
                    <a:pt x="1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731789" y="4541483"/>
              <a:ext cx="19354" cy="100105"/>
            </a:xfrm>
            <a:custGeom>
              <a:avLst/>
              <a:gdLst/>
              <a:ahLst/>
              <a:cxnLst/>
              <a:rect l="l" t="t" r="r" b="b"/>
              <a:pathLst>
                <a:path w="657" h="3398" extrusionOk="0">
                  <a:moveTo>
                    <a:pt x="239" y="1"/>
                  </a:moveTo>
                  <a:cubicBezTo>
                    <a:pt x="126" y="1"/>
                    <a:pt x="1" y="95"/>
                    <a:pt x="20" y="246"/>
                  </a:cubicBezTo>
                  <a:cubicBezTo>
                    <a:pt x="211" y="1233"/>
                    <a:pt x="242" y="2220"/>
                    <a:pt x="179" y="3206"/>
                  </a:cubicBezTo>
                  <a:cubicBezTo>
                    <a:pt x="179" y="3334"/>
                    <a:pt x="274" y="3397"/>
                    <a:pt x="370" y="3397"/>
                  </a:cubicBezTo>
                  <a:cubicBezTo>
                    <a:pt x="465" y="3397"/>
                    <a:pt x="561" y="3334"/>
                    <a:pt x="561" y="3206"/>
                  </a:cubicBezTo>
                  <a:cubicBezTo>
                    <a:pt x="656" y="2188"/>
                    <a:pt x="593" y="1169"/>
                    <a:pt x="402" y="150"/>
                  </a:cubicBezTo>
                  <a:cubicBezTo>
                    <a:pt x="389" y="46"/>
                    <a:pt x="317" y="1"/>
                    <a:pt x="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796124" y="4546844"/>
              <a:ext cx="12225" cy="65666"/>
            </a:xfrm>
            <a:custGeom>
              <a:avLst/>
              <a:gdLst/>
              <a:ahLst/>
              <a:cxnLst/>
              <a:rect l="l" t="t" r="r" b="b"/>
              <a:pathLst>
                <a:path w="415" h="2229" extrusionOk="0">
                  <a:moveTo>
                    <a:pt x="207" y="0"/>
                  </a:moveTo>
                  <a:cubicBezTo>
                    <a:pt x="104" y="0"/>
                    <a:pt x="0" y="64"/>
                    <a:pt x="0" y="191"/>
                  </a:cubicBezTo>
                  <a:lnTo>
                    <a:pt x="0" y="2038"/>
                  </a:lnTo>
                  <a:cubicBezTo>
                    <a:pt x="0" y="2165"/>
                    <a:pt x="104" y="2229"/>
                    <a:pt x="207" y="2229"/>
                  </a:cubicBezTo>
                  <a:cubicBezTo>
                    <a:pt x="311" y="2229"/>
                    <a:pt x="414" y="2165"/>
                    <a:pt x="414" y="2038"/>
                  </a:cubicBezTo>
                  <a:lnTo>
                    <a:pt x="414" y="191"/>
                  </a:lnTo>
                  <a:cubicBezTo>
                    <a:pt x="414" y="64"/>
                    <a:pt x="311" y="0"/>
                    <a:pt x="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770791" y="4563578"/>
              <a:ext cx="87253" cy="21741"/>
            </a:xfrm>
            <a:custGeom>
              <a:avLst/>
              <a:gdLst/>
              <a:ahLst/>
              <a:cxnLst/>
              <a:rect l="l" t="t" r="r" b="b"/>
              <a:pathLst>
                <a:path w="2962" h="738" extrusionOk="0">
                  <a:moveTo>
                    <a:pt x="2778" y="0"/>
                  </a:moveTo>
                  <a:cubicBezTo>
                    <a:pt x="2765" y="0"/>
                    <a:pt x="2752" y="2"/>
                    <a:pt x="2739" y="5"/>
                  </a:cubicBezTo>
                  <a:lnTo>
                    <a:pt x="224" y="324"/>
                  </a:lnTo>
                  <a:cubicBezTo>
                    <a:pt x="96" y="355"/>
                    <a:pt x="33" y="419"/>
                    <a:pt x="1" y="546"/>
                  </a:cubicBezTo>
                  <a:cubicBezTo>
                    <a:pt x="1" y="642"/>
                    <a:pt x="96" y="737"/>
                    <a:pt x="224" y="737"/>
                  </a:cubicBezTo>
                  <a:lnTo>
                    <a:pt x="2739" y="387"/>
                  </a:lnTo>
                  <a:cubicBezTo>
                    <a:pt x="2866" y="387"/>
                    <a:pt x="2930" y="324"/>
                    <a:pt x="2961" y="196"/>
                  </a:cubicBezTo>
                  <a:cubicBezTo>
                    <a:pt x="2961" y="111"/>
                    <a:pt x="2885" y="0"/>
                    <a:pt x="27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859900" y="4536386"/>
              <a:ext cx="68489" cy="71440"/>
            </a:xfrm>
            <a:custGeom>
              <a:avLst/>
              <a:gdLst/>
              <a:ahLst/>
              <a:cxnLst/>
              <a:rect l="l" t="t" r="r" b="b"/>
              <a:pathLst>
                <a:path w="2325" h="2425" extrusionOk="0">
                  <a:moveTo>
                    <a:pt x="1085" y="0"/>
                  </a:moveTo>
                  <a:cubicBezTo>
                    <a:pt x="766" y="0"/>
                    <a:pt x="443" y="120"/>
                    <a:pt x="191" y="355"/>
                  </a:cubicBezTo>
                  <a:cubicBezTo>
                    <a:pt x="69" y="502"/>
                    <a:pt x="209" y="705"/>
                    <a:pt x="353" y="705"/>
                  </a:cubicBezTo>
                  <a:cubicBezTo>
                    <a:pt x="397" y="705"/>
                    <a:pt x="441" y="686"/>
                    <a:pt x="478" y="642"/>
                  </a:cubicBezTo>
                  <a:cubicBezTo>
                    <a:pt x="637" y="465"/>
                    <a:pt x="865" y="376"/>
                    <a:pt x="1091" y="376"/>
                  </a:cubicBezTo>
                  <a:cubicBezTo>
                    <a:pt x="1228" y="376"/>
                    <a:pt x="1365" y="409"/>
                    <a:pt x="1484" y="475"/>
                  </a:cubicBezTo>
                  <a:lnTo>
                    <a:pt x="1484" y="475"/>
                  </a:lnTo>
                  <a:cubicBezTo>
                    <a:pt x="1168" y="1079"/>
                    <a:pt x="718" y="1599"/>
                    <a:pt x="159" y="2011"/>
                  </a:cubicBezTo>
                  <a:cubicBezTo>
                    <a:pt x="0" y="2138"/>
                    <a:pt x="64" y="2393"/>
                    <a:pt x="255" y="2393"/>
                  </a:cubicBezTo>
                  <a:lnTo>
                    <a:pt x="2069" y="2424"/>
                  </a:lnTo>
                  <a:cubicBezTo>
                    <a:pt x="2324" y="2424"/>
                    <a:pt x="2324" y="2042"/>
                    <a:pt x="2069" y="2042"/>
                  </a:cubicBezTo>
                  <a:lnTo>
                    <a:pt x="773" y="2020"/>
                  </a:lnTo>
                  <a:lnTo>
                    <a:pt x="773" y="2020"/>
                  </a:lnTo>
                  <a:cubicBezTo>
                    <a:pt x="1239" y="1596"/>
                    <a:pt x="1613" y="1084"/>
                    <a:pt x="1910" y="514"/>
                  </a:cubicBezTo>
                  <a:cubicBezTo>
                    <a:pt x="1942" y="451"/>
                    <a:pt x="1942" y="355"/>
                    <a:pt x="1878" y="291"/>
                  </a:cubicBezTo>
                  <a:cubicBezTo>
                    <a:pt x="1653" y="96"/>
                    <a:pt x="1371" y="0"/>
                    <a:pt x="10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986479" y="4595600"/>
              <a:ext cx="15995" cy="12226"/>
            </a:xfrm>
            <a:custGeom>
              <a:avLst/>
              <a:gdLst/>
              <a:ahLst/>
              <a:cxnLst/>
              <a:rect l="l" t="t" r="r" b="b"/>
              <a:pathLst>
                <a:path w="543" h="415" extrusionOk="0">
                  <a:moveTo>
                    <a:pt x="287" y="1"/>
                  </a:moveTo>
                  <a:cubicBezTo>
                    <a:pt x="1" y="1"/>
                    <a:pt x="1" y="414"/>
                    <a:pt x="287" y="414"/>
                  </a:cubicBezTo>
                  <a:cubicBezTo>
                    <a:pt x="542" y="414"/>
                    <a:pt x="54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" name="Google Shape;775;p24"/>
          <p:cNvSpPr/>
          <p:nvPr/>
        </p:nvSpPr>
        <p:spPr>
          <a:xfrm>
            <a:off x="1467125" y="856748"/>
            <a:ext cx="146100" cy="146100"/>
          </a:xfrm>
          <a:prstGeom prst="diamon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4"/>
          <p:cNvSpPr/>
          <p:nvPr/>
        </p:nvSpPr>
        <p:spPr>
          <a:xfrm>
            <a:off x="413450" y="2571750"/>
            <a:ext cx="135600" cy="135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24"/>
          <p:cNvGrpSpPr/>
          <p:nvPr/>
        </p:nvGrpSpPr>
        <p:grpSpPr>
          <a:xfrm>
            <a:off x="413438" y="856739"/>
            <a:ext cx="593368" cy="339627"/>
            <a:chOff x="-639309" y="2036391"/>
            <a:chExt cx="371087" cy="212400"/>
          </a:xfrm>
        </p:grpSpPr>
        <p:sp>
          <p:nvSpPr>
            <p:cNvPr id="778" name="Google Shape;778;p24"/>
            <p:cNvSpPr/>
            <p:nvPr/>
          </p:nvSpPr>
          <p:spPr>
            <a:xfrm>
              <a:off x="-573426" y="2036888"/>
              <a:ext cx="8974" cy="75916"/>
            </a:xfrm>
            <a:custGeom>
              <a:avLst/>
              <a:gdLst/>
              <a:ahLst/>
              <a:cxnLst/>
              <a:rect l="l" t="t" r="r" b="b"/>
              <a:pathLst>
                <a:path w="542" h="4585" extrusionOk="0">
                  <a:moveTo>
                    <a:pt x="271" y="0"/>
                  </a:moveTo>
                  <a:cubicBezTo>
                    <a:pt x="168" y="0"/>
                    <a:pt x="64" y="64"/>
                    <a:pt x="64" y="191"/>
                  </a:cubicBezTo>
                  <a:cubicBezTo>
                    <a:pt x="0" y="1592"/>
                    <a:pt x="32" y="2992"/>
                    <a:pt x="128" y="4393"/>
                  </a:cubicBezTo>
                  <a:cubicBezTo>
                    <a:pt x="128" y="4521"/>
                    <a:pt x="231" y="4584"/>
                    <a:pt x="335" y="4584"/>
                  </a:cubicBezTo>
                  <a:cubicBezTo>
                    <a:pt x="438" y="4584"/>
                    <a:pt x="542" y="4521"/>
                    <a:pt x="542" y="4393"/>
                  </a:cubicBezTo>
                  <a:cubicBezTo>
                    <a:pt x="414" y="2992"/>
                    <a:pt x="414" y="1592"/>
                    <a:pt x="478" y="191"/>
                  </a:cubicBezTo>
                  <a:cubicBezTo>
                    <a:pt x="478" y="64"/>
                    <a:pt x="374" y="0"/>
                    <a:pt x="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-548656" y="2040315"/>
              <a:ext cx="50086" cy="58928"/>
            </a:xfrm>
            <a:custGeom>
              <a:avLst/>
              <a:gdLst/>
              <a:ahLst/>
              <a:cxnLst/>
              <a:rect l="l" t="t" r="r" b="b"/>
              <a:pathLst>
                <a:path w="3025" h="3559" extrusionOk="0">
                  <a:moveTo>
                    <a:pt x="1176" y="1"/>
                  </a:moveTo>
                  <a:cubicBezTo>
                    <a:pt x="1129" y="1"/>
                    <a:pt x="1077" y="15"/>
                    <a:pt x="1019" y="48"/>
                  </a:cubicBezTo>
                  <a:cubicBezTo>
                    <a:pt x="860" y="111"/>
                    <a:pt x="765" y="302"/>
                    <a:pt x="765" y="493"/>
                  </a:cubicBezTo>
                  <a:cubicBezTo>
                    <a:pt x="765" y="589"/>
                    <a:pt x="860" y="684"/>
                    <a:pt x="988" y="684"/>
                  </a:cubicBezTo>
                  <a:cubicBezTo>
                    <a:pt x="1083" y="684"/>
                    <a:pt x="1179" y="589"/>
                    <a:pt x="1179" y="493"/>
                  </a:cubicBezTo>
                  <a:lnTo>
                    <a:pt x="1179" y="398"/>
                  </a:lnTo>
                  <a:cubicBezTo>
                    <a:pt x="1179" y="430"/>
                    <a:pt x="1210" y="430"/>
                    <a:pt x="1242" y="462"/>
                  </a:cubicBezTo>
                  <a:lnTo>
                    <a:pt x="1592" y="716"/>
                  </a:lnTo>
                  <a:cubicBezTo>
                    <a:pt x="1783" y="875"/>
                    <a:pt x="1974" y="1066"/>
                    <a:pt x="2165" y="1257"/>
                  </a:cubicBezTo>
                  <a:cubicBezTo>
                    <a:pt x="2484" y="1671"/>
                    <a:pt x="2579" y="2212"/>
                    <a:pt x="2388" y="2690"/>
                  </a:cubicBezTo>
                  <a:cubicBezTo>
                    <a:pt x="2182" y="2956"/>
                    <a:pt x="1866" y="3139"/>
                    <a:pt x="1516" y="3139"/>
                  </a:cubicBezTo>
                  <a:cubicBezTo>
                    <a:pt x="1489" y="3139"/>
                    <a:pt x="1461" y="3138"/>
                    <a:pt x="1433" y="3136"/>
                  </a:cubicBezTo>
                  <a:cubicBezTo>
                    <a:pt x="1051" y="3104"/>
                    <a:pt x="701" y="2881"/>
                    <a:pt x="574" y="2499"/>
                  </a:cubicBezTo>
                  <a:cubicBezTo>
                    <a:pt x="383" y="2053"/>
                    <a:pt x="478" y="1544"/>
                    <a:pt x="765" y="1162"/>
                  </a:cubicBezTo>
                  <a:cubicBezTo>
                    <a:pt x="887" y="1015"/>
                    <a:pt x="765" y="812"/>
                    <a:pt x="616" y="812"/>
                  </a:cubicBezTo>
                  <a:cubicBezTo>
                    <a:pt x="570" y="812"/>
                    <a:pt x="523" y="831"/>
                    <a:pt x="478" y="875"/>
                  </a:cubicBezTo>
                  <a:lnTo>
                    <a:pt x="510" y="907"/>
                  </a:lnTo>
                  <a:cubicBezTo>
                    <a:pt x="96" y="1353"/>
                    <a:pt x="1" y="1990"/>
                    <a:pt x="160" y="2563"/>
                  </a:cubicBezTo>
                  <a:cubicBezTo>
                    <a:pt x="351" y="3104"/>
                    <a:pt x="828" y="3486"/>
                    <a:pt x="1401" y="3550"/>
                  </a:cubicBezTo>
                  <a:cubicBezTo>
                    <a:pt x="1452" y="3555"/>
                    <a:pt x="1502" y="3558"/>
                    <a:pt x="1552" y="3558"/>
                  </a:cubicBezTo>
                  <a:cubicBezTo>
                    <a:pt x="2041" y="3558"/>
                    <a:pt x="2507" y="3282"/>
                    <a:pt x="2738" y="2849"/>
                  </a:cubicBezTo>
                  <a:cubicBezTo>
                    <a:pt x="3025" y="2212"/>
                    <a:pt x="2898" y="1480"/>
                    <a:pt x="2420" y="1003"/>
                  </a:cubicBezTo>
                  <a:cubicBezTo>
                    <a:pt x="2165" y="684"/>
                    <a:pt x="1879" y="430"/>
                    <a:pt x="1561" y="207"/>
                  </a:cubicBezTo>
                  <a:cubicBezTo>
                    <a:pt x="1419" y="113"/>
                    <a:pt x="1313" y="1"/>
                    <a:pt x="1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-478022" y="2042286"/>
              <a:ext cx="6342" cy="62074"/>
            </a:xfrm>
            <a:custGeom>
              <a:avLst/>
              <a:gdLst/>
              <a:ahLst/>
              <a:cxnLst/>
              <a:rect l="l" t="t" r="r" b="b"/>
              <a:pathLst>
                <a:path w="383" h="3749" extrusionOk="0">
                  <a:moveTo>
                    <a:pt x="192" y="0"/>
                  </a:moveTo>
                  <a:cubicBezTo>
                    <a:pt x="96" y="0"/>
                    <a:pt x="1" y="72"/>
                    <a:pt x="1" y="215"/>
                  </a:cubicBezTo>
                  <a:lnTo>
                    <a:pt x="1" y="3558"/>
                  </a:lnTo>
                  <a:cubicBezTo>
                    <a:pt x="1" y="3685"/>
                    <a:pt x="96" y="3749"/>
                    <a:pt x="192" y="3749"/>
                  </a:cubicBezTo>
                  <a:cubicBezTo>
                    <a:pt x="287" y="3749"/>
                    <a:pt x="383" y="3685"/>
                    <a:pt x="383" y="3558"/>
                  </a:cubicBezTo>
                  <a:lnTo>
                    <a:pt x="383" y="215"/>
                  </a:lnTo>
                  <a:cubicBezTo>
                    <a:pt x="383" y="72"/>
                    <a:pt x="287" y="0"/>
                    <a:pt x="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-490871" y="2059952"/>
              <a:ext cx="44490" cy="8924"/>
            </a:xfrm>
            <a:custGeom>
              <a:avLst/>
              <a:gdLst/>
              <a:ahLst/>
              <a:cxnLst/>
              <a:rect l="l" t="t" r="r" b="b"/>
              <a:pathLst>
                <a:path w="2687" h="539" extrusionOk="0">
                  <a:moveTo>
                    <a:pt x="275" y="1"/>
                  </a:moveTo>
                  <a:cubicBezTo>
                    <a:pt x="64" y="1"/>
                    <a:pt x="0" y="331"/>
                    <a:pt x="235" y="390"/>
                  </a:cubicBezTo>
                  <a:cubicBezTo>
                    <a:pt x="693" y="489"/>
                    <a:pt x="1163" y="539"/>
                    <a:pt x="1630" y="539"/>
                  </a:cubicBezTo>
                  <a:cubicBezTo>
                    <a:pt x="1910" y="539"/>
                    <a:pt x="2189" y="521"/>
                    <a:pt x="2464" y="485"/>
                  </a:cubicBezTo>
                  <a:cubicBezTo>
                    <a:pt x="2591" y="485"/>
                    <a:pt x="2655" y="422"/>
                    <a:pt x="2687" y="294"/>
                  </a:cubicBezTo>
                  <a:cubicBezTo>
                    <a:pt x="2687" y="199"/>
                    <a:pt x="2591" y="103"/>
                    <a:pt x="2464" y="103"/>
                  </a:cubicBezTo>
                  <a:cubicBezTo>
                    <a:pt x="2201" y="139"/>
                    <a:pt x="1934" y="157"/>
                    <a:pt x="1666" y="157"/>
                  </a:cubicBezTo>
                  <a:cubicBezTo>
                    <a:pt x="1219" y="157"/>
                    <a:pt x="769" y="107"/>
                    <a:pt x="331" y="8"/>
                  </a:cubicBezTo>
                  <a:cubicBezTo>
                    <a:pt x="311" y="3"/>
                    <a:pt x="293" y="1"/>
                    <a:pt x="2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-421097" y="2042683"/>
              <a:ext cx="10878" cy="53613"/>
            </a:xfrm>
            <a:custGeom>
              <a:avLst/>
              <a:gdLst/>
              <a:ahLst/>
              <a:cxnLst/>
              <a:rect l="l" t="t" r="r" b="b"/>
              <a:pathLst>
                <a:path w="657" h="3238" extrusionOk="0">
                  <a:moveTo>
                    <a:pt x="315" y="0"/>
                  </a:moveTo>
                  <a:cubicBezTo>
                    <a:pt x="216" y="0"/>
                    <a:pt x="112" y="64"/>
                    <a:pt x="96" y="191"/>
                  </a:cubicBezTo>
                  <a:cubicBezTo>
                    <a:pt x="1" y="1146"/>
                    <a:pt x="64" y="2133"/>
                    <a:pt x="224" y="3088"/>
                  </a:cubicBezTo>
                  <a:cubicBezTo>
                    <a:pt x="250" y="3192"/>
                    <a:pt x="329" y="3238"/>
                    <a:pt x="412" y="3238"/>
                  </a:cubicBezTo>
                  <a:cubicBezTo>
                    <a:pt x="531" y="3238"/>
                    <a:pt x="656" y="3143"/>
                    <a:pt x="637" y="2993"/>
                  </a:cubicBezTo>
                  <a:cubicBezTo>
                    <a:pt x="446" y="2069"/>
                    <a:pt x="415" y="1114"/>
                    <a:pt x="510" y="191"/>
                  </a:cubicBezTo>
                  <a:cubicBezTo>
                    <a:pt x="510" y="64"/>
                    <a:pt x="415" y="0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-392618" y="2036391"/>
              <a:ext cx="54822" cy="73201"/>
            </a:xfrm>
            <a:custGeom>
              <a:avLst/>
              <a:gdLst/>
              <a:ahLst/>
              <a:cxnLst/>
              <a:rect l="l" t="t" r="r" b="b"/>
              <a:pathLst>
                <a:path w="3311" h="4421" extrusionOk="0">
                  <a:moveTo>
                    <a:pt x="1122" y="0"/>
                  </a:moveTo>
                  <a:cubicBezTo>
                    <a:pt x="833" y="0"/>
                    <a:pt x="544" y="11"/>
                    <a:pt x="254" y="30"/>
                  </a:cubicBezTo>
                  <a:cubicBezTo>
                    <a:pt x="9" y="61"/>
                    <a:pt x="0" y="446"/>
                    <a:pt x="227" y="446"/>
                  </a:cubicBezTo>
                  <a:cubicBezTo>
                    <a:pt x="236" y="446"/>
                    <a:pt x="245" y="445"/>
                    <a:pt x="254" y="444"/>
                  </a:cubicBezTo>
                  <a:lnTo>
                    <a:pt x="223" y="444"/>
                  </a:lnTo>
                  <a:cubicBezTo>
                    <a:pt x="529" y="413"/>
                    <a:pt x="832" y="399"/>
                    <a:pt x="1132" y="399"/>
                  </a:cubicBezTo>
                  <a:cubicBezTo>
                    <a:pt x="1686" y="399"/>
                    <a:pt x="2233" y="447"/>
                    <a:pt x="2779" y="531"/>
                  </a:cubicBezTo>
                  <a:lnTo>
                    <a:pt x="2779" y="531"/>
                  </a:lnTo>
                  <a:cubicBezTo>
                    <a:pt x="2229" y="1699"/>
                    <a:pt x="1791" y="2920"/>
                    <a:pt x="1464" y="4169"/>
                  </a:cubicBezTo>
                  <a:cubicBezTo>
                    <a:pt x="1425" y="4325"/>
                    <a:pt x="1553" y="4421"/>
                    <a:pt x="1681" y="4421"/>
                  </a:cubicBezTo>
                  <a:cubicBezTo>
                    <a:pt x="1761" y="4421"/>
                    <a:pt x="1841" y="4382"/>
                    <a:pt x="1878" y="4296"/>
                  </a:cubicBezTo>
                  <a:cubicBezTo>
                    <a:pt x="2196" y="2959"/>
                    <a:pt x="2642" y="1685"/>
                    <a:pt x="3247" y="476"/>
                  </a:cubicBezTo>
                  <a:cubicBezTo>
                    <a:pt x="3311" y="380"/>
                    <a:pt x="3247" y="221"/>
                    <a:pt x="3120" y="189"/>
                  </a:cubicBezTo>
                  <a:cubicBezTo>
                    <a:pt x="2454" y="56"/>
                    <a:pt x="1788" y="0"/>
                    <a:pt x="1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-639309" y="2131729"/>
              <a:ext cx="371087" cy="25581"/>
            </a:xfrm>
            <a:custGeom>
              <a:avLst/>
              <a:gdLst/>
              <a:ahLst/>
              <a:cxnLst/>
              <a:rect l="l" t="t" r="r" b="b"/>
              <a:pathLst>
                <a:path w="22412" h="1545" extrusionOk="0">
                  <a:moveTo>
                    <a:pt x="22184" y="1"/>
                  </a:moveTo>
                  <a:cubicBezTo>
                    <a:pt x="22176" y="1"/>
                    <a:pt x="22167" y="1"/>
                    <a:pt x="22157" y="2"/>
                  </a:cubicBezTo>
                  <a:cubicBezTo>
                    <a:pt x="19292" y="257"/>
                    <a:pt x="16427" y="512"/>
                    <a:pt x="13562" y="734"/>
                  </a:cubicBezTo>
                  <a:cubicBezTo>
                    <a:pt x="10936" y="970"/>
                    <a:pt x="8311" y="1152"/>
                    <a:pt x="5685" y="1152"/>
                  </a:cubicBezTo>
                  <a:cubicBezTo>
                    <a:pt x="5477" y="1152"/>
                    <a:pt x="5270" y="1151"/>
                    <a:pt x="5062" y="1148"/>
                  </a:cubicBezTo>
                  <a:cubicBezTo>
                    <a:pt x="3438" y="1117"/>
                    <a:pt x="1846" y="1021"/>
                    <a:pt x="255" y="798"/>
                  </a:cubicBezTo>
                  <a:cubicBezTo>
                    <a:pt x="245" y="797"/>
                    <a:pt x="236" y="796"/>
                    <a:pt x="228" y="796"/>
                  </a:cubicBezTo>
                  <a:cubicBezTo>
                    <a:pt x="0" y="796"/>
                    <a:pt x="9" y="1181"/>
                    <a:pt x="255" y="1212"/>
                  </a:cubicBezTo>
                  <a:cubicBezTo>
                    <a:pt x="2109" y="1452"/>
                    <a:pt x="3970" y="1545"/>
                    <a:pt x="5833" y="1545"/>
                  </a:cubicBezTo>
                  <a:cubicBezTo>
                    <a:pt x="9664" y="1545"/>
                    <a:pt x="13506" y="1151"/>
                    <a:pt x="17318" y="830"/>
                  </a:cubicBezTo>
                  <a:lnTo>
                    <a:pt x="22157" y="416"/>
                  </a:lnTo>
                  <a:cubicBezTo>
                    <a:pt x="22402" y="385"/>
                    <a:pt x="22411" y="1"/>
                    <a:pt x="22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-552133" y="2182379"/>
              <a:ext cx="39341" cy="66412"/>
            </a:xfrm>
            <a:custGeom>
              <a:avLst/>
              <a:gdLst/>
              <a:ahLst/>
              <a:cxnLst/>
              <a:rect l="l" t="t" r="r" b="b"/>
              <a:pathLst>
                <a:path w="2376" h="4011" extrusionOk="0">
                  <a:moveTo>
                    <a:pt x="718" y="1"/>
                  </a:moveTo>
                  <a:cubicBezTo>
                    <a:pt x="507" y="1"/>
                    <a:pt x="301" y="77"/>
                    <a:pt x="147" y="254"/>
                  </a:cubicBezTo>
                  <a:cubicBezTo>
                    <a:pt x="0" y="401"/>
                    <a:pt x="135" y="604"/>
                    <a:pt x="292" y="604"/>
                  </a:cubicBezTo>
                  <a:cubicBezTo>
                    <a:pt x="340" y="604"/>
                    <a:pt x="389" y="585"/>
                    <a:pt x="434" y="541"/>
                  </a:cubicBezTo>
                  <a:cubicBezTo>
                    <a:pt x="510" y="453"/>
                    <a:pt x="617" y="414"/>
                    <a:pt x="729" y="414"/>
                  </a:cubicBezTo>
                  <a:cubicBezTo>
                    <a:pt x="944" y="414"/>
                    <a:pt x="1178" y="555"/>
                    <a:pt x="1261" y="763"/>
                  </a:cubicBezTo>
                  <a:cubicBezTo>
                    <a:pt x="1452" y="1209"/>
                    <a:pt x="1007" y="1687"/>
                    <a:pt x="625" y="1846"/>
                  </a:cubicBezTo>
                  <a:cubicBezTo>
                    <a:pt x="465" y="1910"/>
                    <a:pt x="434" y="2069"/>
                    <a:pt x="529" y="2196"/>
                  </a:cubicBezTo>
                  <a:cubicBezTo>
                    <a:pt x="752" y="2387"/>
                    <a:pt x="1007" y="2483"/>
                    <a:pt x="1293" y="2483"/>
                  </a:cubicBezTo>
                  <a:cubicBezTo>
                    <a:pt x="1484" y="2514"/>
                    <a:pt x="1898" y="2514"/>
                    <a:pt x="1962" y="2769"/>
                  </a:cubicBezTo>
                  <a:cubicBezTo>
                    <a:pt x="1993" y="2896"/>
                    <a:pt x="1866" y="3024"/>
                    <a:pt x="1771" y="3087"/>
                  </a:cubicBezTo>
                  <a:cubicBezTo>
                    <a:pt x="1675" y="3215"/>
                    <a:pt x="1548" y="3278"/>
                    <a:pt x="1389" y="3374"/>
                  </a:cubicBezTo>
                  <a:cubicBezTo>
                    <a:pt x="1134" y="3533"/>
                    <a:pt x="816" y="3629"/>
                    <a:pt x="497" y="3629"/>
                  </a:cubicBezTo>
                  <a:cubicBezTo>
                    <a:pt x="242" y="3629"/>
                    <a:pt x="242" y="4011"/>
                    <a:pt x="497" y="4011"/>
                  </a:cubicBezTo>
                  <a:cubicBezTo>
                    <a:pt x="879" y="4011"/>
                    <a:pt x="1293" y="3915"/>
                    <a:pt x="1611" y="3692"/>
                  </a:cubicBezTo>
                  <a:cubicBezTo>
                    <a:pt x="1930" y="3533"/>
                    <a:pt x="2312" y="3247"/>
                    <a:pt x="2375" y="2865"/>
                  </a:cubicBezTo>
                  <a:cubicBezTo>
                    <a:pt x="2375" y="2546"/>
                    <a:pt x="2153" y="2260"/>
                    <a:pt x="1802" y="2164"/>
                  </a:cubicBezTo>
                  <a:cubicBezTo>
                    <a:pt x="1570" y="2094"/>
                    <a:pt x="1286" y="2127"/>
                    <a:pt x="1051" y="2050"/>
                  </a:cubicBezTo>
                  <a:lnTo>
                    <a:pt x="1051" y="2050"/>
                  </a:lnTo>
                  <a:cubicBezTo>
                    <a:pt x="1542" y="1714"/>
                    <a:pt x="1899" y="1117"/>
                    <a:pt x="1611" y="541"/>
                  </a:cubicBezTo>
                  <a:cubicBezTo>
                    <a:pt x="1451" y="220"/>
                    <a:pt x="1077" y="1"/>
                    <a:pt x="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-495937" y="2228226"/>
              <a:ext cx="8974" cy="6855"/>
            </a:xfrm>
            <a:custGeom>
              <a:avLst/>
              <a:gdLst/>
              <a:ahLst/>
              <a:cxnLst/>
              <a:rect l="l" t="t" r="r" b="b"/>
              <a:pathLst>
                <a:path w="542" h="414" extrusionOk="0">
                  <a:moveTo>
                    <a:pt x="287" y="0"/>
                  </a:moveTo>
                  <a:cubicBezTo>
                    <a:pt x="0" y="0"/>
                    <a:pt x="0" y="414"/>
                    <a:pt x="287" y="414"/>
                  </a:cubicBezTo>
                  <a:cubicBezTo>
                    <a:pt x="541" y="414"/>
                    <a:pt x="541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-475919" y="2175441"/>
              <a:ext cx="47669" cy="51080"/>
            </a:xfrm>
            <a:custGeom>
              <a:avLst/>
              <a:gdLst/>
              <a:ahLst/>
              <a:cxnLst/>
              <a:rect l="l" t="t" r="r" b="b"/>
              <a:pathLst>
                <a:path w="2879" h="3085" extrusionOk="0">
                  <a:moveTo>
                    <a:pt x="1421" y="1"/>
                  </a:moveTo>
                  <a:cubicBezTo>
                    <a:pt x="1359" y="1"/>
                    <a:pt x="1293" y="30"/>
                    <a:pt x="1242" y="100"/>
                  </a:cubicBezTo>
                  <a:cubicBezTo>
                    <a:pt x="733" y="960"/>
                    <a:pt x="319" y="1851"/>
                    <a:pt x="65" y="2806"/>
                  </a:cubicBezTo>
                  <a:cubicBezTo>
                    <a:pt x="1" y="2933"/>
                    <a:pt x="96" y="3061"/>
                    <a:pt x="256" y="3061"/>
                  </a:cubicBezTo>
                  <a:cubicBezTo>
                    <a:pt x="449" y="3076"/>
                    <a:pt x="642" y="3084"/>
                    <a:pt x="835" y="3084"/>
                  </a:cubicBezTo>
                  <a:cubicBezTo>
                    <a:pt x="1438" y="3084"/>
                    <a:pt x="2040" y="3007"/>
                    <a:pt x="2643" y="2838"/>
                  </a:cubicBezTo>
                  <a:cubicBezTo>
                    <a:pt x="2878" y="2779"/>
                    <a:pt x="2788" y="2449"/>
                    <a:pt x="2572" y="2449"/>
                  </a:cubicBezTo>
                  <a:cubicBezTo>
                    <a:pt x="2554" y="2449"/>
                    <a:pt x="2535" y="2451"/>
                    <a:pt x="2516" y="2456"/>
                  </a:cubicBezTo>
                  <a:cubicBezTo>
                    <a:pt x="1967" y="2599"/>
                    <a:pt x="1400" y="2671"/>
                    <a:pt x="815" y="2671"/>
                  </a:cubicBezTo>
                  <a:cubicBezTo>
                    <a:pt x="715" y="2671"/>
                    <a:pt x="616" y="2669"/>
                    <a:pt x="516" y="2665"/>
                  </a:cubicBezTo>
                  <a:lnTo>
                    <a:pt x="516" y="2665"/>
                  </a:lnTo>
                  <a:cubicBezTo>
                    <a:pt x="773" y="1826"/>
                    <a:pt x="1156" y="1019"/>
                    <a:pt x="1593" y="291"/>
                  </a:cubicBezTo>
                  <a:cubicBezTo>
                    <a:pt x="1680" y="138"/>
                    <a:pt x="1558" y="1"/>
                    <a:pt x="1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-442705" y="2191998"/>
              <a:ext cx="12766" cy="56792"/>
            </a:xfrm>
            <a:custGeom>
              <a:avLst/>
              <a:gdLst/>
              <a:ahLst/>
              <a:cxnLst/>
              <a:rect l="l" t="t" r="r" b="b"/>
              <a:pathLst>
                <a:path w="771" h="3430" extrusionOk="0">
                  <a:moveTo>
                    <a:pt x="530" y="1"/>
                  </a:moveTo>
                  <a:cubicBezTo>
                    <a:pt x="445" y="1"/>
                    <a:pt x="358" y="46"/>
                    <a:pt x="319" y="151"/>
                  </a:cubicBezTo>
                  <a:lnTo>
                    <a:pt x="351" y="151"/>
                  </a:lnTo>
                  <a:cubicBezTo>
                    <a:pt x="96" y="1169"/>
                    <a:pt x="0" y="2188"/>
                    <a:pt x="32" y="3239"/>
                  </a:cubicBezTo>
                  <a:cubicBezTo>
                    <a:pt x="32" y="3366"/>
                    <a:pt x="136" y="3430"/>
                    <a:pt x="239" y="3430"/>
                  </a:cubicBezTo>
                  <a:cubicBezTo>
                    <a:pt x="343" y="3430"/>
                    <a:pt x="446" y="3366"/>
                    <a:pt x="446" y="3239"/>
                  </a:cubicBezTo>
                  <a:cubicBezTo>
                    <a:pt x="382" y="2220"/>
                    <a:pt x="478" y="1233"/>
                    <a:pt x="733" y="246"/>
                  </a:cubicBezTo>
                  <a:cubicBezTo>
                    <a:pt x="770" y="96"/>
                    <a:pt x="652" y="1"/>
                    <a:pt x="5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-419508" y="2178339"/>
              <a:ext cx="38496" cy="67406"/>
            </a:xfrm>
            <a:custGeom>
              <a:avLst/>
              <a:gdLst/>
              <a:ahLst/>
              <a:cxnLst/>
              <a:rect l="l" t="t" r="r" b="b"/>
              <a:pathLst>
                <a:path w="2325" h="4071" extrusionOk="0">
                  <a:moveTo>
                    <a:pt x="550" y="1"/>
                  </a:moveTo>
                  <a:cubicBezTo>
                    <a:pt x="430" y="1"/>
                    <a:pt x="311" y="7"/>
                    <a:pt x="191" y="21"/>
                  </a:cubicBezTo>
                  <a:cubicBezTo>
                    <a:pt x="96" y="21"/>
                    <a:pt x="0" y="116"/>
                    <a:pt x="0" y="212"/>
                  </a:cubicBezTo>
                  <a:lnTo>
                    <a:pt x="0" y="1994"/>
                  </a:lnTo>
                  <a:cubicBezTo>
                    <a:pt x="0" y="2105"/>
                    <a:pt x="96" y="2192"/>
                    <a:pt x="205" y="2192"/>
                  </a:cubicBezTo>
                  <a:cubicBezTo>
                    <a:pt x="221" y="2192"/>
                    <a:pt x="238" y="2190"/>
                    <a:pt x="255" y="2185"/>
                  </a:cubicBezTo>
                  <a:cubicBezTo>
                    <a:pt x="545" y="2080"/>
                    <a:pt x="835" y="2018"/>
                    <a:pt x="1143" y="2018"/>
                  </a:cubicBezTo>
                  <a:cubicBezTo>
                    <a:pt x="1207" y="2018"/>
                    <a:pt x="1272" y="2021"/>
                    <a:pt x="1337" y="2026"/>
                  </a:cubicBezTo>
                  <a:cubicBezTo>
                    <a:pt x="1592" y="2058"/>
                    <a:pt x="1815" y="2249"/>
                    <a:pt x="1910" y="2504"/>
                  </a:cubicBezTo>
                  <a:cubicBezTo>
                    <a:pt x="1974" y="2822"/>
                    <a:pt x="1624" y="3013"/>
                    <a:pt x="1433" y="3172"/>
                  </a:cubicBezTo>
                  <a:cubicBezTo>
                    <a:pt x="1146" y="3363"/>
                    <a:pt x="828" y="3522"/>
                    <a:pt x="510" y="3650"/>
                  </a:cubicBezTo>
                  <a:cubicBezTo>
                    <a:pt x="304" y="3738"/>
                    <a:pt x="370" y="4071"/>
                    <a:pt x="582" y="4071"/>
                  </a:cubicBezTo>
                  <a:cubicBezTo>
                    <a:pt x="599" y="4071"/>
                    <a:pt x="617" y="4068"/>
                    <a:pt x="637" y="4064"/>
                  </a:cubicBezTo>
                  <a:cubicBezTo>
                    <a:pt x="1051" y="3873"/>
                    <a:pt x="1433" y="3650"/>
                    <a:pt x="1815" y="3363"/>
                  </a:cubicBezTo>
                  <a:cubicBezTo>
                    <a:pt x="2133" y="3172"/>
                    <a:pt x="2324" y="2790"/>
                    <a:pt x="2260" y="2408"/>
                  </a:cubicBezTo>
                  <a:cubicBezTo>
                    <a:pt x="2165" y="2058"/>
                    <a:pt x="1910" y="1803"/>
                    <a:pt x="1560" y="1676"/>
                  </a:cubicBezTo>
                  <a:cubicBezTo>
                    <a:pt x="1412" y="1646"/>
                    <a:pt x="1264" y="1632"/>
                    <a:pt x="1118" y="1632"/>
                  </a:cubicBezTo>
                  <a:cubicBezTo>
                    <a:pt x="879" y="1632"/>
                    <a:pt x="643" y="1670"/>
                    <a:pt x="414" y="1741"/>
                  </a:cubicBezTo>
                  <a:lnTo>
                    <a:pt x="414" y="1741"/>
                  </a:lnTo>
                  <a:lnTo>
                    <a:pt x="414" y="415"/>
                  </a:lnTo>
                  <a:lnTo>
                    <a:pt x="414" y="415"/>
                  </a:lnTo>
                  <a:cubicBezTo>
                    <a:pt x="475" y="412"/>
                    <a:pt x="536" y="411"/>
                    <a:pt x="597" y="411"/>
                  </a:cubicBezTo>
                  <a:cubicBezTo>
                    <a:pt x="1001" y="411"/>
                    <a:pt x="1401" y="482"/>
                    <a:pt x="1783" y="625"/>
                  </a:cubicBezTo>
                  <a:cubicBezTo>
                    <a:pt x="1811" y="636"/>
                    <a:pt x="1837" y="641"/>
                    <a:pt x="1861" y="641"/>
                  </a:cubicBezTo>
                  <a:cubicBezTo>
                    <a:pt x="2055" y="641"/>
                    <a:pt x="2109" y="328"/>
                    <a:pt x="1910" y="243"/>
                  </a:cubicBezTo>
                  <a:cubicBezTo>
                    <a:pt x="1457" y="92"/>
                    <a:pt x="1003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0" name="Google Shape;790;p24"/>
          <p:cNvSpPr/>
          <p:nvPr/>
        </p:nvSpPr>
        <p:spPr>
          <a:xfrm>
            <a:off x="1501913" y="4823025"/>
            <a:ext cx="76500" cy="76500"/>
          </a:xfrm>
          <a:prstGeom prst="diamon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29"/>
          <p:cNvSpPr/>
          <p:nvPr/>
        </p:nvSpPr>
        <p:spPr>
          <a:xfrm>
            <a:off x="3579200" y="-1340400"/>
            <a:ext cx="7824300" cy="782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29"/>
          <p:cNvSpPr txBox="1">
            <a:spLocks noGrp="1"/>
          </p:cNvSpPr>
          <p:nvPr>
            <p:ph type="ctrTitle"/>
          </p:nvPr>
        </p:nvSpPr>
        <p:spPr>
          <a:xfrm>
            <a:off x="4906775" y="476550"/>
            <a:ext cx="2240700" cy="4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45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68" name="Google Shape;968;p29"/>
          <p:cNvSpPr txBox="1">
            <a:spLocks noGrp="1"/>
          </p:cNvSpPr>
          <p:nvPr>
            <p:ph type="subTitle" idx="1"/>
          </p:nvPr>
        </p:nvSpPr>
        <p:spPr>
          <a:xfrm>
            <a:off x="4806275" y="1393200"/>
            <a:ext cx="3036600" cy="11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9" name="Google Shape;969;p29"/>
          <p:cNvSpPr/>
          <p:nvPr/>
        </p:nvSpPr>
        <p:spPr>
          <a:xfrm>
            <a:off x="1196200" y="3259613"/>
            <a:ext cx="76500" cy="76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29"/>
          <p:cNvSpPr/>
          <p:nvPr/>
        </p:nvSpPr>
        <p:spPr>
          <a:xfrm>
            <a:off x="2868223" y="4097712"/>
            <a:ext cx="146100" cy="146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1" name="Google Shape;971;p29"/>
          <p:cNvGrpSpPr/>
          <p:nvPr/>
        </p:nvGrpSpPr>
        <p:grpSpPr>
          <a:xfrm>
            <a:off x="3146600" y="3262550"/>
            <a:ext cx="346055" cy="372240"/>
            <a:chOff x="1439650" y="618175"/>
            <a:chExt cx="346055" cy="372240"/>
          </a:xfrm>
        </p:grpSpPr>
        <p:sp>
          <p:nvSpPr>
            <p:cNvPr id="972" name="Google Shape;972;p29"/>
            <p:cNvSpPr/>
            <p:nvPr/>
          </p:nvSpPr>
          <p:spPr>
            <a:xfrm>
              <a:off x="1474125" y="618175"/>
              <a:ext cx="216339" cy="142299"/>
            </a:xfrm>
            <a:custGeom>
              <a:avLst/>
              <a:gdLst/>
              <a:ahLst/>
              <a:cxnLst/>
              <a:rect l="l" t="t" r="r" b="b"/>
              <a:pathLst>
                <a:path w="8459" h="5564" extrusionOk="0">
                  <a:moveTo>
                    <a:pt x="3857" y="0"/>
                  </a:moveTo>
                  <a:cubicBezTo>
                    <a:pt x="3755" y="0"/>
                    <a:pt x="3683" y="87"/>
                    <a:pt x="3683" y="197"/>
                  </a:cubicBezTo>
                  <a:cubicBezTo>
                    <a:pt x="3574" y="1667"/>
                    <a:pt x="3442" y="3138"/>
                    <a:pt x="3326" y="4608"/>
                  </a:cubicBezTo>
                  <a:lnTo>
                    <a:pt x="3326" y="4608"/>
                  </a:lnTo>
                  <a:cubicBezTo>
                    <a:pt x="2955" y="3763"/>
                    <a:pt x="2740" y="2856"/>
                    <a:pt x="2664" y="1948"/>
                  </a:cubicBezTo>
                  <a:cubicBezTo>
                    <a:pt x="2664" y="1810"/>
                    <a:pt x="2568" y="1719"/>
                    <a:pt x="2459" y="1719"/>
                  </a:cubicBezTo>
                  <a:cubicBezTo>
                    <a:pt x="2442" y="1719"/>
                    <a:pt x="2426" y="1721"/>
                    <a:pt x="2409" y="1725"/>
                  </a:cubicBezTo>
                  <a:cubicBezTo>
                    <a:pt x="2075" y="1805"/>
                    <a:pt x="1725" y="1845"/>
                    <a:pt x="1375" y="1845"/>
                  </a:cubicBezTo>
                  <a:cubicBezTo>
                    <a:pt x="1025" y="1845"/>
                    <a:pt x="674" y="1805"/>
                    <a:pt x="340" y="1725"/>
                  </a:cubicBezTo>
                  <a:cubicBezTo>
                    <a:pt x="330" y="1724"/>
                    <a:pt x="320" y="1723"/>
                    <a:pt x="311" y="1723"/>
                  </a:cubicBezTo>
                  <a:cubicBezTo>
                    <a:pt x="78" y="1723"/>
                    <a:pt x="0" y="2078"/>
                    <a:pt x="245" y="2139"/>
                  </a:cubicBezTo>
                  <a:cubicBezTo>
                    <a:pt x="611" y="2219"/>
                    <a:pt x="993" y="2259"/>
                    <a:pt x="1375" y="2259"/>
                  </a:cubicBezTo>
                  <a:cubicBezTo>
                    <a:pt x="1676" y="2259"/>
                    <a:pt x="1978" y="2234"/>
                    <a:pt x="2272" y="2184"/>
                  </a:cubicBezTo>
                  <a:lnTo>
                    <a:pt x="2272" y="2184"/>
                  </a:lnTo>
                  <a:cubicBezTo>
                    <a:pt x="2391" y="3339"/>
                    <a:pt x="2734" y="4436"/>
                    <a:pt x="3301" y="5450"/>
                  </a:cubicBezTo>
                  <a:cubicBezTo>
                    <a:pt x="3340" y="5528"/>
                    <a:pt x="3405" y="5563"/>
                    <a:pt x="3468" y="5563"/>
                  </a:cubicBezTo>
                  <a:cubicBezTo>
                    <a:pt x="3561" y="5563"/>
                    <a:pt x="3651" y="5487"/>
                    <a:pt x="3651" y="5354"/>
                  </a:cubicBezTo>
                  <a:cubicBezTo>
                    <a:pt x="3803" y="3716"/>
                    <a:pt x="3926" y="2106"/>
                    <a:pt x="4047" y="470"/>
                  </a:cubicBezTo>
                  <a:lnTo>
                    <a:pt x="4047" y="470"/>
                  </a:lnTo>
                  <a:cubicBezTo>
                    <a:pt x="4794" y="619"/>
                    <a:pt x="5556" y="691"/>
                    <a:pt x="6321" y="691"/>
                  </a:cubicBezTo>
                  <a:cubicBezTo>
                    <a:pt x="6950" y="691"/>
                    <a:pt x="7579" y="642"/>
                    <a:pt x="8203" y="547"/>
                  </a:cubicBezTo>
                  <a:cubicBezTo>
                    <a:pt x="8458" y="516"/>
                    <a:pt x="8331" y="134"/>
                    <a:pt x="8076" y="134"/>
                  </a:cubicBezTo>
                  <a:cubicBezTo>
                    <a:pt x="7493" y="229"/>
                    <a:pt x="6898" y="277"/>
                    <a:pt x="6301" y="277"/>
                  </a:cubicBezTo>
                  <a:cubicBezTo>
                    <a:pt x="5498" y="277"/>
                    <a:pt x="4691" y="189"/>
                    <a:pt x="3906" y="6"/>
                  </a:cubicBezTo>
                  <a:cubicBezTo>
                    <a:pt x="3889" y="2"/>
                    <a:pt x="3873" y="0"/>
                    <a:pt x="3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1618776" y="662470"/>
              <a:ext cx="58976" cy="59078"/>
            </a:xfrm>
            <a:custGeom>
              <a:avLst/>
              <a:gdLst/>
              <a:ahLst/>
              <a:cxnLst/>
              <a:rect l="l" t="t" r="r" b="b"/>
              <a:pathLst>
                <a:path w="2306" h="2310" extrusionOk="0">
                  <a:moveTo>
                    <a:pt x="1312" y="1"/>
                  </a:moveTo>
                  <a:cubicBezTo>
                    <a:pt x="1278" y="1"/>
                    <a:pt x="1243" y="9"/>
                    <a:pt x="1210" y="25"/>
                  </a:cubicBezTo>
                  <a:cubicBezTo>
                    <a:pt x="947" y="131"/>
                    <a:pt x="661" y="192"/>
                    <a:pt x="372" y="192"/>
                  </a:cubicBezTo>
                  <a:cubicBezTo>
                    <a:pt x="312" y="192"/>
                    <a:pt x="252" y="190"/>
                    <a:pt x="192" y="184"/>
                  </a:cubicBezTo>
                  <a:cubicBezTo>
                    <a:pt x="64" y="184"/>
                    <a:pt x="1" y="280"/>
                    <a:pt x="1" y="375"/>
                  </a:cubicBezTo>
                  <a:cubicBezTo>
                    <a:pt x="1" y="503"/>
                    <a:pt x="64" y="566"/>
                    <a:pt x="192" y="566"/>
                  </a:cubicBezTo>
                  <a:lnTo>
                    <a:pt x="192" y="598"/>
                  </a:lnTo>
                  <a:cubicBezTo>
                    <a:pt x="259" y="603"/>
                    <a:pt x="326" y="606"/>
                    <a:pt x="393" y="606"/>
                  </a:cubicBezTo>
                  <a:cubicBezTo>
                    <a:pt x="639" y="606"/>
                    <a:pt x="882" y="570"/>
                    <a:pt x="1118" y="492"/>
                  </a:cubicBezTo>
                  <a:lnTo>
                    <a:pt x="1118" y="492"/>
                  </a:lnTo>
                  <a:cubicBezTo>
                    <a:pt x="1076" y="1055"/>
                    <a:pt x="740" y="1561"/>
                    <a:pt x="192" y="1808"/>
                  </a:cubicBezTo>
                  <a:cubicBezTo>
                    <a:pt x="32" y="1903"/>
                    <a:pt x="96" y="2126"/>
                    <a:pt x="255" y="2190"/>
                  </a:cubicBezTo>
                  <a:cubicBezTo>
                    <a:pt x="542" y="2269"/>
                    <a:pt x="844" y="2309"/>
                    <a:pt x="1151" y="2309"/>
                  </a:cubicBezTo>
                  <a:cubicBezTo>
                    <a:pt x="1457" y="2309"/>
                    <a:pt x="1767" y="2269"/>
                    <a:pt x="2070" y="2190"/>
                  </a:cubicBezTo>
                  <a:cubicBezTo>
                    <a:pt x="2305" y="2102"/>
                    <a:pt x="2242" y="1769"/>
                    <a:pt x="2005" y="1769"/>
                  </a:cubicBezTo>
                  <a:cubicBezTo>
                    <a:pt x="1985" y="1769"/>
                    <a:pt x="1964" y="1771"/>
                    <a:pt x="1943" y="1776"/>
                  </a:cubicBezTo>
                  <a:cubicBezTo>
                    <a:pt x="1688" y="1856"/>
                    <a:pt x="1425" y="1895"/>
                    <a:pt x="1159" y="1895"/>
                  </a:cubicBezTo>
                  <a:cubicBezTo>
                    <a:pt x="1054" y="1895"/>
                    <a:pt x="948" y="1889"/>
                    <a:pt x="842" y="1877"/>
                  </a:cubicBezTo>
                  <a:lnTo>
                    <a:pt x="842" y="1877"/>
                  </a:lnTo>
                  <a:cubicBezTo>
                    <a:pt x="1312" y="1467"/>
                    <a:pt x="1572" y="835"/>
                    <a:pt x="1497" y="184"/>
                  </a:cubicBezTo>
                  <a:cubicBezTo>
                    <a:pt x="1497" y="66"/>
                    <a:pt x="1409" y="1"/>
                    <a:pt x="13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9"/>
            <p:cNvSpPr/>
            <p:nvPr/>
          </p:nvSpPr>
          <p:spPr>
            <a:xfrm>
              <a:off x="1442924" y="786864"/>
              <a:ext cx="342782" cy="14424"/>
            </a:xfrm>
            <a:custGeom>
              <a:avLst/>
              <a:gdLst/>
              <a:ahLst/>
              <a:cxnLst/>
              <a:rect l="l" t="t" r="r" b="b"/>
              <a:pathLst>
                <a:path w="13403" h="564" extrusionOk="0">
                  <a:moveTo>
                    <a:pt x="13148" y="0"/>
                  </a:moveTo>
                  <a:cubicBezTo>
                    <a:pt x="10877" y="108"/>
                    <a:pt x="8606" y="172"/>
                    <a:pt x="6335" y="172"/>
                  </a:cubicBezTo>
                  <a:cubicBezTo>
                    <a:pt x="5263" y="172"/>
                    <a:pt x="4192" y="158"/>
                    <a:pt x="3120" y="127"/>
                  </a:cubicBezTo>
                  <a:cubicBezTo>
                    <a:pt x="2165" y="96"/>
                    <a:pt x="1210" y="64"/>
                    <a:pt x="255" y="32"/>
                  </a:cubicBezTo>
                  <a:cubicBezTo>
                    <a:pt x="0" y="32"/>
                    <a:pt x="0" y="414"/>
                    <a:pt x="255" y="414"/>
                  </a:cubicBezTo>
                  <a:cubicBezTo>
                    <a:pt x="2344" y="513"/>
                    <a:pt x="4433" y="563"/>
                    <a:pt x="6530" y="563"/>
                  </a:cubicBezTo>
                  <a:cubicBezTo>
                    <a:pt x="7788" y="563"/>
                    <a:pt x="9049" y="545"/>
                    <a:pt x="10315" y="509"/>
                  </a:cubicBezTo>
                  <a:cubicBezTo>
                    <a:pt x="11270" y="478"/>
                    <a:pt x="12225" y="446"/>
                    <a:pt x="13148" y="414"/>
                  </a:cubicBezTo>
                  <a:cubicBezTo>
                    <a:pt x="13403" y="414"/>
                    <a:pt x="13403" y="0"/>
                    <a:pt x="13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9"/>
            <p:cNvSpPr/>
            <p:nvPr/>
          </p:nvSpPr>
          <p:spPr>
            <a:xfrm>
              <a:off x="1439650" y="824331"/>
              <a:ext cx="68515" cy="148872"/>
            </a:xfrm>
            <a:custGeom>
              <a:avLst/>
              <a:gdLst/>
              <a:ahLst/>
              <a:cxnLst/>
              <a:rect l="l" t="t" r="r" b="b"/>
              <a:pathLst>
                <a:path w="2679" h="5821" extrusionOk="0">
                  <a:moveTo>
                    <a:pt x="1925" y="0"/>
                  </a:moveTo>
                  <a:cubicBezTo>
                    <a:pt x="1878" y="0"/>
                    <a:pt x="1828" y="19"/>
                    <a:pt x="1784" y="63"/>
                  </a:cubicBezTo>
                  <a:cubicBezTo>
                    <a:pt x="1" y="1687"/>
                    <a:pt x="256" y="4520"/>
                    <a:pt x="2293" y="5793"/>
                  </a:cubicBezTo>
                  <a:cubicBezTo>
                    <a:pt x="2326" y="5812"/>
                    <a:pt x="2359" y="5821"/>
                    <a:pt x="2390" y="5821"/>
                  </a:cubicBezTo>
                  <a:cubicBezTo>
                    <a:pt x="2565" y="5821"/>
                    <a:pt x="2678" y="5551"/>
                    <a:pt x="2516" y="5443"/>
                  </a:cubicBezTo>
                  <a:cubicBezTo>
                    <a:pt x="701" y="4297"/>
                    <a:pt x="479" y="1750"/>
                    <a:pt x="2070" y="350"/>
                  </a:cubicBezTo>
                  <a:cubicBezTo>
                    <a:pt x="2217" y="203"/>
                    <a:pt x="2082" y="0"/>
                    <a:pt x="1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9"/>
            <p:cNvSpPr/>
            <p:nvPr/>
          </p:nvSpPr>
          <p:spPr>
            <a:xfrm>
              <a:off x="1533280" y="824305"/>
              <a:ext cx="10614" cy="65983"/>
            </a:xfrm>
            <a:custGeom>
              <a:avLst/>
              <a:gdLst/>
              <a:ahLst/>
              <a:cxnLst/>
              <a:rect l="l" t="t" r="r" b="b"/>
              <a:pathLst>
                <a:path w="415" h="2580" extrusionOk="0">
                  <a:moveTo>
                    <a:pt x="224" y="0"/>
                  </a:moveTo>
                  <a:cubicBezTo>
                    <a:pt x="128" y="0"/>
                    <a:pt x="33" y="64"/>
                    <a:pt x="33" y="191"/>
                  </a:cubicBezTo>
                  <a:cubicBezTo>
                    <a:pt x="33" y="924"/>
                    <a:pt x="1" y="1656"/>
                    <a:pt x="1" y="2388"/>
                  </a:cubicBezTo>
                  <a:cubicBezTo>
                    <a:pt x="1" y="2515"/>
                    <a:pt x="96" y="2579"/>
                    <a:pt x="192" y="2579"/>
                  </a:cubicBezTo>
                  <a:cubicBezTo>
                    <a:pt x="288" y="2579"/>
                    <a:pt x="383" y="2515"/>
                    <a:pt x="383" y="2388"/>
                  </a:cubicBezTo>
                  <a:cubicBezTo>
                    <a:pt x="383" y="1656"/>
                    <a:pt x="415" y="924"/>
                    <a:pt x="415" y="191"/>
                  </a:cubicBezTo>
                  <a:cubicBezTo>
                    <a:pt x="415" y="64"/>
                    <a:pt x="319" y="0"/>
                    <a:pt x="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9"/>
            <p:cNvSpPr/>
            <p:nvPr/>
          </p:nvSpPr>
          <p:spPr>
            <a:xfrm>
              <a:off x="1492590" y="899162"/>
              <a:ext cx="94474" cy="12532"/>
            </a:xfrm>
            <a:custGeom>
              <a:avLst/>
              <a:gdLst/>
              <a:ahLst/>
              <a:cxnLst/>
              <a:rect l="l" t="t" r="r" b="b"/>
              <a:pathLst>
                <a:path w="3694" h="490" extrusionOk="0">
                  <a:moveTo>
                    <a:pt x="226" y="0"/>
                  </a:moveTo>
                  <a:cubicBezTo>
                    <a:pt x="1" y="0"/>
                    <a:pt x="10" y="354"/>
                    <a:pt x="255" y="384"/>
                  </a:cubicBezTo>
                  <a:cubicBezTo>
                    <a:pt x="870" y="459"/>
                    <a:pt x="1486" y="490"/>
                    <a:pt x="2108" y="490"/>
                  </a:cubicBezTo>
                  <a:cubicBezTo>
                    <a:pt x="2547" y="490"/>
                    <a:pt x="2990" y="474"/>
                    <a:pt x="3438" y="448"/>
                  </a:cubicBezTo>
                  <a:cubicBezTo>
                    <a:pt x="3693" y="448"/>
                    <a:pt x="3693" y="66"/>
                    <a:pt x="3438" y="66"/>
                  </a:cubicBezTo>
                  <a:cubicBezTo>
                    <a:pt x="3055" y="88"/>
                    <a:pt x="2676" y="99"/>
                    <a:pt x="2299" y="99"/>
                  </a:cubicBezTo>
                  <a:cubicBezTo>
                    <a:pt x="1612" y="99"/>
                    <a:pt x="933" y="64"/>
                    <a:pt x="255" y="2"/>
                  </a:cubicBezTo>
                  <a:cubicBezTo>
                    <a:pt x="245" y="1"/>
                    <a:pt x="235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9"/>
            <p:cNvSpPr/>
            <p:nvPr/>
          </p:nvSpPr>
          <p:spPr>
            <a:xfrm>
              <a:off x="1525888" y="931565"/>
              <a:ext cx="65191" cy="49181"/>
            </a:xfrm>
            <a:custGeom>
              <a:avLst/>
              <a:gdLst/>
              <a:ahLst/>
              <a:cxnLst/>
              <a:rect l="l" t="t" r="r" b="b"/>
              <a:pathLst>
                <a:path w="2549" h="1923" extrusionOk="0">
                  <a:moveTo>
                    <a:pt x="831" y="1"/>
                  </a:moveTo>
                  <a:cubicBezTo>
                    <a:pt x="600" y="1"/>
                    <a:pt x="370" y="56"/>
                    <a:pt x="163" y="168"/>
                  </a:cubicBezTo>
                  <a:cubicBezTo>
                    <a:pt x="0" y="276"/>
                    <a:pt x="114" y="545"/>
                    <a:pt x="289" y="545"/>
                  </a:cubicBezTo>
                  <a:cubicBezTo>
                    <a:pt x="319" y="545"/>
                    <a:pt x="352" y="537"/>
                    <a:pt x="385" y="518"/>
                  </a:cubicBezTo>
                  <a:lnTo>
                    <a:pt x="354" y="518"/>
                  </a:lnTo>
                  <a:cubicBezTo>
                    <a:pt x="497" y="438"/>
                    <a:pt x="656" y="399"/>
                    <a:pt x="815" y="399"/>
                  </a:cubicBezTo>
                  <a:cubicBezTo>
                    <a:pt x="924" y="399"/>
                    <a:pt x="1033" y="417"/>
                    <a:pt x="1137" y="454"/>
                  </a:cubicBezTo>
                  <a:lnTo>
                    <a:pt x="1137" y="454"/>
                  </a:lnTo>
                  <a:cubicBezTo>
                    <a:pt x="982" y="923"/>
                    <a:pt x="653" y="1304"/>
                    <a:pt x="194" y="1505"/>
                  </a:cubicBezTo>
                  <a:cubicBezTo>
                    <a:pt x="35" y="1600"/>
                    <a:pt x="67" y="1823"/>
                    <a:pt x="226" y="1887"/>
                  </a:cubicBezTo>
                  <a:cubicBezTo>
                    <a:pt x="409" y="1911"/>
                    <a:pt x="592" y="1923"/>
                    <a:pt x="774" y="1923"/>
                  </a:cubicBezTo>
                  <a:cubicBezTo>
                    <a:pt x="1321" y="1923"/>
                    <a:pt x="1858" y="1815"/>
                    <a:pt x="2359" y="1600"/>
                  </a:cubicBezTo>
                  <a:cubicBezTo>
                    <a:pt x="2549" y="1492"/>
                    <a:pt x="2439" y="1223"/>
                    <a:pt x="2265" y="1223"/>
                  </a:cubicBezTo>
                  <a:cubicBezTo>
                    <a:pt x="2234" y="1223"/>
                    <a:pt x="2202" y="1231"/>
                    <a:pt x="2168" y="1250"/>
                  </a:cubicBezTo>
                  <a:cubicBezTo>
                    <a:pt x="1771" y="1427"/>
                    <a:pt x="1342" y="1512"/>
                    <a:pt x="915" y="1526"/>
                  </a:cubicBezTo>
                  <a:lnTo>
                    <a:pt x="915" y="1526"/>
                  </a:lnTo>
                  <a:cubicBezTo>
                    <a:pt x="1247" y="1239"/>
                    <a:pt x="1487" y="844"/>
                    <a:pt x="1595" y="391"/>
                  </a:cubicBezTo>
                  <a:cubicBezTo>
                    <a:pt x="1595" y="327"/>
                    <a:pt x="1563" y="231"/>
                    <a:pt x="1500" y="168"/>
                  </a:cubicBezTo>
                  <a:cubicBezTo>
                    <a:pt x="1293" y="56"/>
                    <a:pt x="1062" y="1"/>
                    <a:pt x="8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9"/>
            <p:cNvSpPr/>
            <p:nvPr/>
          </p:nvSpPr>
          <p:spPr>
            <a:xfrm>
              <a:off x="1609467" y="824638"/>
              <a:ext cx="67134" cy="165777"/>
            </a:xfrm>
            <a:custGeom>
              <a:avLst/>
              <a:gdLst/>
              <a:ahLst/>
              <a:cxnLst/>
              <a:rect l="l" t="t" r="r" b="b"/>
              <a:pathLst>
                <a:path w="2625" h="6482" extrusionOk="0">
                  <a:moveTo>
                    <a:pt x="293" y="1"/>
                  </a:moveTo>
                  <a:cubicBezTo>
                    <a:pt x="135" y="1"/>
                    <a:pt x="0" y="182"/>
                    <a:pt x="174" y="306"/>
                  </a:cubicBezTo>
                  <a:lnTo>
                    <a:pt x="174" y="338"/>
                  </a:lnTo>
                  <a:cubicBezTo>
                    <a:pt x="1893" y="1770"/>
                    <a:pt x="2179" y="4317"/>
                    <a:pt x="842" y="6132"/>
                  </a:cubicBezTo>
                  <a:cubicBezTo>
                    <a:pt x="720" y="6278"/>
                    <a:pt x="842" y="6481"/>
                    <a:pt x="977" y="6481"/>
                  </a:cubicBezTo>
                  <a:cubicBezTo>
                    <a:pt x="1018" y="6481"/>
                    <a:pt x="1060" y="6462"/>
                    <a:pt x="1097" y="6418"/>
                  </a:cubicBezTo>
                  <a:cubicBezTo>
                    <a:pt x="2625" y="4444"/>
                    <a:pt x="2338" y="1643"/>
                    <a:pt x="428" y="51"/>
                  </a:cubicBezTo>
                  <a:cubicBezTo>
                    <a:pt x="386" y="16"/>
                    <a:pt x="338" y="1"/>
                    <a:pt x="2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9"/>
            <p:cNvSpPr/>
            <p:nvPr/>
          </p:nvSpPr>
          <p:spPr>
            <a:xfrm>
              <a:off x="1694503" y="852233"/>
              <a:ext cx="53759" cy="76725"/>
            </a:xfrm>
            <a:custGeom>
              <a:avLst/>
              <a:gdLst/>
              <a:ahLst/>
              <a:cxnLst/>
              <a:rect l="l" t="t" r="r" b="b"/>
              <a:pathLst>
                <a:path w="2102" h="3000" extrusionOk="0">
                  <a:moveTo>
                    <a:pt x="900" y="1"/>
                  </a:moveTo>
                  <a:cubicBezTo>
                    <a:pt x="801" y="1"/>
                    <a:pt x="701" y="19"/>
                    <a:pt x="605" y="54"/>
                  </a:cubicBezTo>
                  <a:cubicBezTo>
                    <a:pt x="319" y="150"/>
                    <a:pt x="128" y="468"/>
                    <a:pt x="191" y="755"/>
                  </a:cubicBezTo>
                  <a:cubicBezTo>
                    <a:pt x="217" y="859"/>
                    <a:pt x="297" y="905"/>
                    <a:pt x="379" y="905"/>
                  </a:cubicBezTo>
                  <a:cubicBezTo>
                    <a:pt x="498" y="905"/>
                    <a:pt x="624" y="810"/>
                    <a:pt x="605" y="659"/>
                  </a:cubicBezTo>
                  <a:lnTo>
                    <a:pt x="573" y="659"/>
                  </a:lnTo>
                  <a:cubicBezTo>
                    <a:pt x="573" y="628"/>
                    <a:pt x="573" y="596"/>
                    <a:pt x="573" y="564"/>
                  </a:cubicBezTo>
                  <a:cubicBezTo>
                    <a:pt x="573" y="532"/>
                    <a:pt x="605" y="500"/>
                    <a:pt x="637" y="500"/>
                  </a:cubicBezTo>
                  <a:cubicBezTo>
                    <a:pt x="701" y="437"/>
                    <a:pt x="796" y="405"/>
                    <a:pt x="892" y="405"/>
                  </a:cubicBezTo>
                  <a:cubicBezTo>
                    <a:pt x="987" y="405"/>
                    <a:pt x="1083" y="405"/>
                    <a:pt x="1146" y="468"/>
                  </a:cubicBezTo>
                  <a:cubicBezTo>
                    <a:pt x="1242" y="596"/>
                    <a:pt x="1306" y="723"/>
                    <a:pt x="1274" y="882"/>
                  </a:cubicBezTo>
                  <a:cubicBezTo>
                    <a:pt x="1242" y="1232"/>
                    <a:pt x="1083" y="1551"/>
                    <a:pt x="828" y="1805"/>
                  </a:cubicBezTo>
                  <a:cubicBezTo>
                    <a:pt x="541" y="2060"/>
                    <a:pt x="287" y="2347"/>
                    <a:pt x="64" y="2665"/>
                  </a:cubicBezTo>
                  <a:cubicBezTo>
                    <a:pt x="0" y="2760"/>
                    <a:pt x="32" y="2920"/>
                    <a:pt x="159" y="2951"/>
                  </a:cubicBezTo>
                  <a:cubicBezTo>
                    <a:pt x="446" y="2983"/>
                    <a:pt x="740" y="2999"/>
                    <a:pt x="1031" y="2999"/>
                  </a:cubicBezTo>
                  <a:cubicBezTo>
                    <a:pt x="1321" y="2999"/>
                    <a:pt x="1608" y="2983"/>
                    <a:pt x="1879" y="2951"/>
                  </a:cubicBezTo>
                  <a:cubicBezTo>
                    <a:pt x="2006" y="2951"/>
                    <a:pt x="2101" y="2856"/>
                    <a:pt x="2101" y="2760"/>
                  </a:cubicBezTo>
                  <a:cubicBezTo>
                    <a:pt x="2101" y="2675"/>
                    <a:pt x="2025" y="2564"/>
                    <a:pt x="1918" y="2564"/>
                  </a:cubicBezTo>
                  <a:cubicBezTo>
                    <a:pt x="1905" y="2564"/>
                    <a:pt x="1892" y="2566"/>
                    <a:pt x="1879" y="2569"/>
                  </a:cubicBezTo>
                  <a:cubicBezTo>
                    <a:pt x="1624" y="2601"/>
                    <a:pt x="1361" y="2617"/>
                    <a:pt x="1095" y="2617"/>
                  </a:cubicBezTo>
                  <a:cubicBezTo>
                    <a:pt x="923" y="2617"/>
                    <a:pt x="751" y="2611"/>
                    <a:pt x="577" y="2598"/>
                  </a:cubicBezTo>
                  <a:lnTo>
                    <a:pt x="577" y="2598"/>
                  </a:lnTo>
                  <a:cubicBezTo>
                    <a:pt x="994" y="2110"/>
                    <a:pt x="1547" y="1755"/>
                    <a:pt x="1656" y="1073"/>
                  </a:cubicBezTo>
                  <a:cubicBezTo>
                    <a:pt x="1751" y="723"/>
                    <a:pt x="1624" y="373"/>
                    <a:pt x="1369" y="150"/>
                  </a:cubicBezTo>
                  <a:cubicBezTo>
                    <a:pt x="1230" y="51"/>
                    <a:pt x="1066" y="1"/>
                    <a:pt x="9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1" name="Google Shape;981;p29"/>
          <p:cNvSpPr/>
          <p:nvPr/>
        </p:nvSpPr>
        <p:spPr>
          <a:xfrm>
            <a:off x="1930825" y="570049"/>
            <a:ext cx="76500" cy="76500"/>
          </a:xfrm>
          <a:prstGeom prst="diamon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2" name="Google Shape;982;p29"/>
          <p:cNvGrpSpPr/>
          <p:nvPr/>
        </p:nvGrpSpPr>
        <p:grpSpPr>
          <a:xfrm>
            <a:off x="1008639" y="646560"/>
            <a:ext cx="264060" cy="262897"/>
            <a:chOff x="3070402" y="2022622"/>
            <a:chExt cx="264060" cy="262897"/>
          </a:xfrm>
        </p:grpSpPr>
        <p:sp>
          <p:nvSpPr>
            <p:cNvPr id="983" name="Google Shape;983;p29"/>
            <p:cNvSpPr/>
            <p:nvPr/>
          </p:nvSpPr>
          <p:spPr>
            <a:xfrm>
              <a:off x="3082284" y="2022622"/>
              <a:ext cx="54346" cy="73266"/>
            </a:xfrm>
            <a:custGeom>
              <a:avLst/>
              <a:gdLst/>
              <a:ahLst/>
              <a:cxnLst/>
              <a:rect l="l" t="t" r="r" b="b"/>
              <a:pathLst>
                <a:path w="2621" h="3533" extrusionOk="0">
                  <a:moveTo>
                    <a:pt x="1998" y="1"/>
                  </a:moveTo>
                  <a:cubicBezTo>
                    <a:pt x="1237" y="1"/>
                    <a:pt x="541" y="487"/>
                    <a:pt x="255" y="1230"/>
                  </a:cubicBezTo>
                  <a:cubicBezTo>
                    <a:pt x="1" y="1994"/>
                    <a:pt x="319" y="2885"/>
                    <a:pt x="1051" y="3267"/>
                  </a:cubicBezTo>
                  <a:cubicBezTo>
                    <a:pt x="1322" y="3448"/>
                    <a:pt x="1640" y="3532"/>
                    <a:pt x="1962" y="3532"/>
                  </a:cubicBezTo>
                  <a:cubicBezTo>
                    <a:pt x="2094" y="3532"/>
                    <a:pt x="2226" y="3518"/>
                    <a:pt x="2356" y="3490"/>
                  </a:cubicBezTo>
                  <a:cubicBezTo>
                    <a:pt x="2621" y="3402"/>
                    <a:pt x="2532" y="3069"/>
                    <a:pt x="2317" y="3069"/>
                  </a:cubicBezTo>
                  <a:cubicBezTo>
                    <a:pt x="2299" y="3069"/>
                    <a:pt x="2280" y="3071"/>
                    <a:pt x="2261" y="3076"/>
                  </a:cubicBezTo>
                  <a:cubicBezTo>
                    <a:pt x="2144" y="3108"/>
                    <a:pt x="2026" y="3123"/>
                    <a:pt x="1910" y="3123"/>
                  </a:cubicBezTo>
                  <a:cubicBezTo>
                    <a:pt x="1206" y="3123"/>
                    <a:pt x="569" y="2573"/>
                    <a:pt x="542" y="1835"/>
                  </a:cubicBezTo>
                  <a:cubicBezTo>
                    <a:pt x="512" y="1017"/>
                    <a:pt x="1153" y="387"/>
                    <a:pt x="1923" y="387"/>
                  </a:cubicBezTo>
                  <a:cubicBezTo>
                    <a:pt x="1992" y="387"/>
                    <a:pt x="2063" y="392"/>
                    <a:pt x="2133" y="402"/>
                  </a:cubicBezTo>
                  <a:cubicBezTo>
                    <a:pt x="2153" y="407"/>
                    <a:pt x="2171" y="409"/>
                    <a:pt x="2189" y="409"/>
                  </a:cubicBezTo>
                  <a:cubicBezTo>
                    <a:pt x="2401" y="409"/>
                    <a:pt x="2464" y="79"/>
                    <a:pt x="2229" y="20"/>
                  </a:cubicBezTo>
                  <a:lnTo>
                    <a:pt x="2261" y="20"/>
                  </a:lnTo>
                  <a:cubicBezTo>
                    <a:pt x="2173" y="7"/>
                    <a:pt x="2085" y="1"/>
                    <a:pt x="19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9"/>
            <p:cNvSpPr/>
            <p:nvPr/>
          </p:nvSpPr>
          <p:spPr>
            <a:xfrm>
              <a:off x="3173129" y="2049935"/>
              <a:ext cx="45824" cy="12629"/>
            </a:xfrm>
            <a:custGeom>
              <a:avLst/>
              <a:gdLst/>
              <a:ahLst/>
              <a:cxnLst/>
              <a:rect l="l" t="t" r="r" b="b"/>
              <a:pathLst>
                <a:path w="2210" h="609" extrusionOk="0">
                  <a:moveTo>
                    <a:pt x="2003" y="0"/>
                  </a:moveTo>
                  <a:cubicBezTo>
                    <a:pt x="1987" y="0"/>
                    <a:pt x="1971" y="3"/>
                    <a:pt x="1955" y="8"/>
                  </a:cubicBezTo>
                  <a:cubicBezTo>
                    <a:pt x="1658" y="138"/>
                    <a:pt x="1339" y="203"/>
                    <a:pt x="1024" y="203"/>
                  </a:cubicBezTo>
                  <a:cubicBezTo>
                    <a:pt x="798" y="203"/>
                    <a:pt x="575" y="170"/>
                    <a:pt x="363" y="104"/>
                  </a:cubicBezTo>
                  <a:cubicBezTo>
                    <a:pt x="341" y="99"/>
                    <a:pt x="320" y="97"/>
                    <a:pt x="301" y="97"/>
                  </a:cubicBezTo>
                  <a:cubicBezTo>
                    <a:pt x="64" y="97"/>
                    <a:pt x="0" y="429"/>
                    <a:pt x="236" y="518"/>
                  </a:cubicBezTo>
                  <a:lnTo>
                    <a:pt x="267" y="486"/>
                  </a:lnTo>
                  <a:cubicBezTo>
                    <a:pt x="513" y="568"/>
                    <a:pt x="770" y="609"/>
                    <a:pt x="1029" y="609"/>
                  </a:cubicBezTo>
                  <a:cubicBezTo>
                    <a:pt x="1374" y="609"/>
                    <a:pt x="1723" y="536"/>
                    <a:pt x="2050" y="390"/>
                  </a:cubicBezTo>
                  <a:cubicBezTo>
                    <a:pt x="2146" y="359"/>
                    <a:pt x="2209" y="263"/>
                    <a:pt x="2177" y="167"/>
                  </a:cubicBezTo>
                  <a:cubicBezTo>
                    <a:pt x="2151" y="62"/>
                    <a:pt x="2081" y="0"/>
                    <a:pt x="20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9"/>
            <p:cNvSpPr/>
            <p:nvPr/>
          </p:nvSpPr>
          <p:spPr>
            <a:xfrm>
              <a:off x="3265135" y="2026335"/>
              <a:ext cx="13353" cy="56593"/>
            </a:xfrm>
            <a:custGeom>
              <a:avLst/>
              <a:gdLst/>
              <a:ahLst/>
              <a:cxnLst/>
              <a:rect l="l" t="t" r="r" b="b"/>
              <a:pathLst>
                <a:path w="644" h="2729" extrusionOk="0">
                  <a:moveTo>
                    <a:pt x="283" y="0"/>
                  </a:moveTo>
                  <a:cubicBezTo>
                    <a:pt x="184" y="0"/>
                    <a:pt x="80" y="64"/>
                    <a:pt x="64" y="191"/>
                  </a:cubicBezTo>
                  <a:cubicBezTo>
                    <a:pt x="1" y="987"/>
                    <a:pt x="33" y="1815"/>
                    <a:pt x="224" y="2579"/>
                  </a:cubicBezTo>
                  <a:cubicBezTo>
                    <a:pt x="237" y="2683"/>
                    <a:pt x="314" y="2729"/>
                    <a:pt x="396" y="2729"/>
                  </a:cubicBezTo>
                  <a:cubicBezTo>
                    <a:pt x="514" y="2729"/>
                    <a:pt x="643" y="2634"/>
                    <a:pt x="606" y="2483"/>
                  </a:cubicBezTo>
                  <a:cubicBezTo>
                    <a:pt x="446" y="1719"/>
                    <a:pt x="415" y="955"/>
                    <a:pt x="478" y="191"/>
                  </a:cubicBezTo>
                  <a:cubicBezTo>
                    <a:pt x="478" y="64"/>
                    <a:pt x="383" y="0"/>
                    <a:pt x="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9"/>
            <p:cNvSpPr/>
            <p:nvPr/>
          </p:nvSpPr>
          <p:spPr>
            <a:xfrm>
              <a:off x="3268515" y="2024924"/>
              <a:ext cx="48126" cy="70590"/>
            </a:xfrm>
            <a:custGeom>
              <a:avLst/>
              <a:gdLst/>
              <a:ahLst/>
              <a:cxnLst/>
              <a:rect l="l" t="t" r="r" b="b"/>
              <a:pathLst>
                <a:path w="2321" h="3404" extrusionOk="0">
                  <a:moveTo>
                    <a:pt x="662" y="0"/>
                  </a:moveTo>
                  <a:cubicBezTo>
                    <a:pt x="503" y="0"/>
                    <a:pt x="341" y="42"/>
                    <a:pt x="188" y="132"/>
                  </a:cubicBezTo>
                  <a:cubicBezTo>
                    <a:pt x="1" y="266"/>
                    <a:pt x="106" y="511"/>
                    <a:pt x="295" y="511"/>
                  </a:cubicBezTo>
                  <a:cubicBezTo>
                    <a:pt x="331" y="511"/>
                    <a:pt x="370" y="503"/>
                    <a:pt x="411" y="482"/>
                  </a:cubicBezTo>
                  <a:lnTo>
                    <a:pt x="379" y="482"/>
                  </a:lnTo>
                  <a:cubicBezTo>
                    <a:pt x="463" y="436"/>
                    <a:pt x="554" y="414"/>
                    <a:pt x="646" y="414"/>
                  </a:cubicBezTo>
                  <a:cubicBezTo>
                    <a:pt x="867" y="414"/>
                    <a:pt x="1085" y="543"/>
                    <a:pt x="1175" y="769"/>
                  </a:cubicBezTo>
                  <a:cubicBezTo>
                    <a:pt x="1270" y="1119"/>
                    <a:pt x="1016" y="1437"/>
                    <a:pt x="634" y="1437"/>
                  </a:cubicBezTo>
                  <a:cubicBezTo>
                    <a:pt x="474" y="1437"/>
                    <a:pt x="379" y="1692"/>
                    <a:pt x="506" y="1787"/>
                  </a:cubicBezTo>
                  <a:cubicBezTo>
                    <a:pt x="719" y="1920"/>
                    <a:pt x="953" y="1986"/>
                    <a:pt x="1209" y="1986"/>
                  </a:cubicBezTo>
                  <a:cubicBezTo>
                    <a:pt x="1261" y="1986"/>
                    <a:pt x="1313" y="1984"/>
                    <a:pt x="1366" y="1978"/>
                  </a:cubicBezTo>
                  <a:cubicBezTo>
                    <a:pt x="1589" y="1978"/>
                    <a:pt x="1875" y="2010"/>
                    <a:pt x="1875" y="2297"/>
                  </a:cubicBezTo>
                  <a:cubicBezTo>
                    <a:pt x="1901" y="2879"/>
                    <a:pt x="1321" y="2978"/>
                    <a:pt x="843" y="2978"/>
                  </a:cubicBezTo>
                  <a:cubicBezTo>
                    <a:pt x="720" y="2978"/>
                    <a:pt x="604" y="2972"/>
                    <a:pt x="506" y="2965"/>
                  </a:cubicBezTo>
                  <a:cubicBezTo>
                    <a:pt x="252" y="2965"/>
                    <a:pt x="252" y="3379"/>
                    <a:pt x="506" y="3379"/>
                  </a:cubicBezTo>
                  <a:cubicBezTo>
                    <a:pt x="613" y="3396"/>
                    <a:pt x="720" y="3403"/>
                    <a:pt x="827" y="3403"/>
                  </a:cubicBezTo>
                  <a:cubicBezTo>
                    <a:pt x="1132" y="3403"/>
                    <a:pt x="1433" y="3338"/>
                    <a:pt x="1716" y="3220"/>
                  </a:cubicBezTo>
                  <a:cubicBezTo>
                    <a:pt x="2034" y="3061"/>
                    <a:pt x="2257" y="2742"/>
                    <a:pt x="2289" y="2392"/>
                  </a:cubicBezTo>
                  <a:cubicBezTo>
                    <a:pt x="2321" y="2074"/>
                    <a:pt x="2130" y="1756"/>
                    <a:pt x="1780" y="1628"/>
                  </a:cubicBezTo>
                  <a:cubicBezTo>
                    <a:pt x="1667" y="1606"/>
                    <a:pt x="1555" y="1583"/>
                    <a:pt x="1431" y="1583"/>
                  </a:cubicBezTo>
                  <a:cubicBezTo>
                    <a:pt x="1394" y="1583"/>
                    <a:pt x="1357" y="1585"/>
                    <a:pt x="1319" y="1590"/>
                  </a:cubicBezTo>
                  <a:lnTo>
                    <a:pt x="1319" y="1590"/>
                  </a:lnTo>
                  <a:cubicBezTo>
                    <a:pt x="1543" y="1366"/>
                    <a:pt x="1647" y="1030"/>
                    <a:pt x="1557" y="705"/>
                  </a:cubicBezTo>
                  <a:cubicBezTo>
                    <a:pt x="1443" y="271"/>
                    <a:pt x="1066" y="0"/>
                    <a:pt x="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9"/>
            <p:cNvSpPr/>
            <p:nvPr/>
          </p:nvSpPr>
          <p:spPr>
            <a:xfrm>
              <a:off x="3070402" y="2143195"/>
              <a:ext cx="264060" cy="14661"/>
            </a:xfrm>
            <a:custGeom>
              <a:avLst/>
              <a:gdLst/>
              <a:ahLst/>
              <a:cxnLst/>
              <a:rect l="l" t="t" r="r" b="b"/>
              <a:pathLst>
                <a:path w="12735" h="707" extrusionOk="0">
                  <a:moveTo>
                    <a:pt x="12480" y="0"/>
                  </a:moveTo>
                  <a:cubicBezTo>
                    <a:pt x="8821" y="200"/>
                    <a:pt x="5162" y="323"/>
                    <a:pt x="1503" y="323"/>
                  </a:cubicBezTo>
                  <a:cubicBezTo>
                    <a:pt x="1087" y="323"/>
                    <a:pt x="671" y="322"/>
                    <a:pt x="255" y="318"/>
                  </a:cubicBezTo>
                  <a:cubicBezTo>
                    <a:pt x="0" y="318"/>
                    <a:pt x="0" y="700"/>
                    <a:pt x="255" y="700"/>
                  </a:cubicBezTo>
                  <a:cubicBezTo>
                    <a:pt x="757" y="704"/>
                    <a:pt x="1258" y="706"/>
                    <a:pt x="1760" y="706"/>
                  </a:cubicBezTo>
                  <a:cubicBezTo>
                    <a:pt x="5333" y="706"/>
                    <a:pt x="8907" y="605"/>
                    <a:pt x="12480" y="382"/>
                  </a:cubicBezTo>
                  <a:cubicBezTo>
                    <a:pt x="12734" y="382"/>
                    <a:pt x="12734" y="0"/>
                    <a:pt x="124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9"/>
            <p:cNvSpPr/>
            <p:nvPr/>
          </p:nvSpPr>
          <p:spPr>
            <a:xfrm>
              <a:off x="3090889" y="2203834"/>
              <a:ext cx="47960" cy="81685"/>
            </a:xfrm>
            <a:custGeom>
              <a:avLst/>
              <a:gdLst/>
              <a:ahLst/>
              <a:cxnLst/>
              <a:rect l="l" t="t" r="r" b="b"/>
              <a:pathLst>
                <a:path w="2313" h="3939" extrusionOk="0">
                  <a:moveTo>
                    <a:pt x="935" y="0"/>
                  </a:moveTo>
                  <a:cubicBezTo>
                    <a:pt x="673" y="0"/>
                    <a:pt x="413" y="74"/>
                    <a:pt x="190" y="228"/>
                  </a:cubicBezTo>
                  <a:cubicBezTo>
                    <a:pt x="1" y="336"/>
                    <a:pt x="134" y="605"/>
                    <a:pt x="295" y="605"/>
                  </a:cubicBezTo>
                  <a:cubicBezTo>
                    <a:pt x="323" y="605"/>
                    <a:pt x="353" y="597"/>
                    <a:pt x="381" y="578"/>
                  </a:cubicBezTo>
                  <a:lnTo>
                    <a:pt x="413" y="578"/>
                  </a:lnTo>
                  <a:cubicBezTo>
                    <a:pt x="579" y="443"/>
                    <a:pt x="780" y="378"/>
                    <a:pt x="979" y="378"/>
                  </a:cubicBezTo>
                  <a:cubicBezTo>
                    <a:pt x="1168" y="378"/>
                    <a:pt x="1356" y="436"/>
                    <a:pt x="1511" y="546"/>
                  </a:cubicBezTo>
                  <a:lnTo>
                    <a:pt x="1511" y="546"/>
                  </a:lnTo>
                  <a:cubicBezTo>
                    <a:pt x="1356" y="938"/>
                    <a:pt x="1143" y="1277"/>
                    <a:pt x="827" y="1565"/>
                  </a:cubicBezTo>
                  <a:cubicBezTo>
                    <a:pt x="732" y="1660"/>
                    <a:pt x="795" y="1851"/>
                    <a:pt x="923" y="1883"/>
                  </a:cubicBezTo>
                  <a:cubicBezTo>
                    <a:pt x="1400" y="2010"/>
                    <a:pt x="1878" y="2552"/>
                    <a:pt x="1687" y="3093"/>
                  </a:cubicBezTo>
                  <a:cubicBezTo>
                    <a:pt x="1576" y="3379"/>
                    <a:pt x="1313" y="3544"/>
                    <a:pt x="1035" y="3544"/>
                  </a:cubicBezTo>
                  <a:cubicBezTo>
                    <a:pt x="912" y="3544"/>
                    <a:pt x="785" y="3512"/>
                    <a:pt x="668" y="3443"/>
                  </a:cubicBezTo>
                  <a:cubicBezTo>
                    <a:pt x="629" y="3410"/>
                    <a:pt x="585" y="3396"/>
                    <a:pt x="543" y="3396"/>
                  </a:cubicBezTo>
                  <a:cubicBezTo>
                    <a:pt x="379" y="3396"/>
                    <a:pt x="230" y="3603"/>
                    <a:pt x="381" y="3730"/>
                  </a:cubicBezTo>
                  <a:cubicBezTo>
                    <a:pt x="578" y="3871"/>
                    <a:pt x="800" y="3938"/>
                    <a:pt x="1019" y="3938"/>
                  </a:cubicBezTo>
                  <a:cubicBezTo>
                    <a:pt x="1440" y="3938"/>
                    <a:pt x="1848" y="3691"/>
                    <a:pt x="2037" y="3252"/>
                  </a:cubicBezTo>
                  <a:cubicBezTo>
                    <a:pt x="2313" y="2618"/>
                    <a:pt x="1895" y="1936"/>
                    <a:pt x="1324" y="1620"/>
                  </a:cubicBezTo>
                  <a:lnTo>
                    <a:pt x="1324" y="1620"/>
                  </a:lnTo>
                  <a:cubicBezTo>
                    <a:pt x="1592" y="1293"/>
                    <a:pt x="1781" y="930"/>
                    <a:pt x="1909" y="546"/>
                  </a:cubicBezTo>
                  <a:cubicBezTo>
                    <a:pt x="1941" y="482"/>
                    <a:pt x="1909" y="387"/>
                    <a:pt x="1878" y="355"/>
                  </a:cubicBezTo>
                  <a:cubicBezTo>
                    <a:pt x="1609" y="122"/>
                    <a:pt x="1270" y="0"/>
                    <a:pt x="9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9"/>
            <p:cNvSpPr/>
            <p:nvPr/>
          </p:nvSpPr>
          <p:spPr>
            <a:xfrm>
              <a:off x="3188557" y="2234962"/>
              <a:ext cx="45576" cy="7942"/>
            </a:xfrm>
            <a:custGeom>
              <a:avLst/>
              <a:gdLst/>
              <a:ahLst/>
              <a:cxnLst/>
              <a:rect l="l" t="t" r="r" b="b"/>
              <a:pathLst>
                <a:path w="2198" h="383" extrusionOk="0">
                  <a:moveTo>
                    <a:pt x="256" y="0"/>
                  </a:moveTo>
                  <a:cubicBezTo>
                    <a:pt x="1" y="0"/>
                    <a:pt x="1" y="382"/>
                    <a:pt x="256" y="382"/>
                  </a:cubicBezTo>
                  <a:lnTo>
                    <a:pt x="1943" y="382"/>
                  </a:lnTo>
                  <a:cubicBezTo>
                    <a:pt x="2198" y="382"/>
                    <a:pt x="2198" y="0"/>
                    <a:pt x="19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9"/>
            <p:cNvSpPr/>
            <p:nvPr/>
          </p:nvSpPr>
          <p:spPr>
            <a:xfrm>
              <a:off x="3275711" y="2206468"/>
              <a:ext cx="52812" cy="70881"/>
            </a:xfrm>
            <a:custGeom>
              <a:avLst/>
              <a:gdLst/>
              <a:ahLst/>
              <a:cxnLst/>
              <a:rect l="l" t="t" r="r" b="b"/>
              <a:pathLst>
                <a:path w="2547" h="3418" extrusionOk="0">
                  <a:moveTo>
                    <a:pt x="1029" y="1"/>
                  </a:moveTo>
                  <a:cubicBezTo>
                    <a:pt x="930" y="1"/>
                    <a:pt x="830" y="13"/>
                    <a:pt x="732" y="37"/>
                  </a:cubicBezTo>
                  <a:cubicBezTo>
                    <a:pt x="475" y="94"/>
                    <a:pt x="551" y="433"/>
                    <a:pt x="754" y="433"/>
                  </a:cubicBezTo>
                  <a:cubicBezTo>
                    <a:pt x="777" y="433"/>
                    <a:pt x="802" y="429"/>
                    <a:pt x="828" y="419"/>
                  </a:cubicBezTo>
                  <a:cubicBezTo>
                    <a:pt x="887" y="406"/>
                    <a:pt x="946" y="399"/>
                    <a:pt x="1004" y="399"/>
                  </a:cubicBezTo>
                  <a:cubicBezTo>
                    <a:pt x="1626" y="399"/>
                    <a:pt x="2122" y="1142"/>
                    <a:pt x="2006" y="1724"/>
                  </a:cubicBezTo>
                  <a:cubicBezTo>
                    <a:pt x="1892" y="2406"/>
                    <a:pt x="1272" y="2834"/>
                    <a:pt x="621" y="3009"/>
                  </a:cubicBezTo>
                  <a:lnTo>
                    <a:pt x="621" y="3009"/>
                  </a:lnTo>
                  <a:cubicBezTo>
                    <a:pt x="558" y="2103"/>
                    <a:pt x="472" y="1195"/>
                    <a:pt x="414" y="260"/>
                  </a:cubicBezTo>
                  <a:cubicBezTo>
                    <a:pt x="398" y="133"/>
                    <a:pt x="295" y="69"/>
                    <a:pt x="195" y="69"/>
                  </a:cubicBezTo>
                  <a:cubicBezTo>
                    <a:pt x="101" y="69"/>
                    <a:pt x="10" y="126"/>
                    <a:pt x="1" y="240"/>
                  </a:cubicBezTo>
                  <a:lnTo>
                    <a:pt x="1" y="240"/>
                  </a:lnTo>
                  <a:cubicBezTo>
                    <a:pt x="1" y="236"/>
                    <a:pt x="0" y="232"/>
                    <a:pt x="0" y="228"/>
                  </a:cubicBezTo>
                  <a:lnTo>
                    <a:pt x="0" y="260"/>
                  </a:lnTo>
                  <a:cubicBezTo>
                    <a:pt x="0" y="253"/>
                    <a:pt x="0" y="247"/>
                    <a:pt x="1" y="240"/>
                  </a:cubicBezTo>
                  <a:lnTo>
                    <a:pt x="1" y="240"/>
                  </a:lnTo>
                  <a:cubicBezTo>
                    <a:pt x="65" y="1255"/>
                    <a:pt x="160" y="2238"/>
                    <a:pt x="223" y="3221"/>
                  </a:cubicBezTo>
                  <a:cubicBezTo>
                    <a:pt x="223" y="3331"/>
                    <a:pt x="319" y="3418"/>
                    <a:pt x="428" y="3418"/>
                  </a:cubicBezTo>
                  <a:cubicBezTo>
                    <a:pt x="444" y="3418"/>
                    <a:pt x="461" y="3416"/>
                    <a:pt x="478" y="3412"/>
                  </a:cubicBezTo>
                  <a:cubicBezTo>
                    <a:pt x="1210" y="3316"/>
                    <a:pt x="1878" y="2870"/>
                    <a:pt x="2229" y="2234"/>
                  </a:cubicBezTo>
                  <a:cubicBezTo>
                    <a:pt x="2547" y="1565"/>
                    <a:pt x="2388" y="769"/>
                    <a:pt x="1815" y="292"/>
                  </a:cubicBezTo>
                  <a:cubicBezTo>
                    <a:pt x="1601" y="102"/>
                    <a:pt x="1317" y="1"/>
                    <a:pt x="10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91" name="Google Shape;991;p29"/>
          <p:cNvCxnSpPr/>
          <p:nvPr/>
        </p:nvCxnSpPr>
        <p:spPr>
          <a:xfrm>
            <a:off x="1083700" y="4608576"/>
            <a:ext cx="310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2" name="Google Shape;992;p29"/>
          <p:cNvSpPr txBox="1"/>
          <p:nvPr/>
        </p:nvSpPr>
        <p:spPr>
          <a:xfrm>
            <a:off x="4806275" y="3259625"/>
            <a:ext cx="31089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 u="sng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30"/>
          <p:cNvSpPr/>
          <p:nvPr/>
        </p:nvSpPr>
        <p:spPr>
          <a:xfrm>
            <a:off x="659850" y="-4761625"/>
            <a:ext cx="7824300" cy="782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0"/>
          <p:cNvSpPr/>
          <p:nvPr/>
        </p:nvSpPr>
        <p:spPr>
          <a:xfrm>
            <a:off x="5758913" y="3697469"/>
            <a:ext cx="758521" cy="914453"/>
          </a:xfrm>
          <a:custGeom>
            <a:avLst/>
            <a:gdLst/>
            <a:ahLst/>
            <a:cxnLst/>
            <a:rect l="l" t="t" r="r" b="b"/>
            <a:pathLst>
              <a:path w="15357" h="18514" extrusionOk="0">
                <a:moveTo>
                  <a:pt x="3248" y="0"/>
                </a:moveTo>
                <a:cubicBezTo>
                  <a:pt x="3146" y="0"/>
                  <a:pt x="3040" y="22"/>
                  <a:pt x="2939" y="68"/>
                </a:cubicBezTo>
                <a:cubicBezTo>
                  <a:pt x="2412" y="349"/>
                  <a:pt x="2271" y="1414"/>
                  <a:pt x="2353" y="1941"/>
                </a:cubicBezTo>
                <a:cubicBezTo>
                  <a:pt x="2353" y="1987"/>
                  <a:pt x="2561" y="2667"/>
                  <a:pt x="2575" y="2667"/>
                </a:cubicBezTo>
                <a:cubicBezTo>
                  <a:pt x="2576" y="2667"/>
                  <a:pt x="2576" y="2666"/>
                  <a:pt x="2576" y="2666"/>
                </a:cubicBezTo>
                <a:lnTo>
                  <a:pt x="2587" y="2666"/>
                </a:lnTo>
                <a:cubicBezTo>
                  <a:pt x="2564" y="2842"/>
                  <a:pt x="2541" y="3017"/>
                  <a:pt x="2517" y="3216"/>
                </a:cubicBezTo>
                <a:cubicBezTo>
                  <a:pt x="2482" y="3579"/>
                  <a:pt x="2447" y="4001"/>
                  <a:pt x="2435" y="4445"/>
                </a:cubicBezTo>
                <a:cubicBezTo>
                  <a:pt x="2412" y="4937"/>
                  <a:pt x="2424" y="5429"/>
                  <a:pt x="2470" y="5908"/>
                </a:cubicBezTo>
                <a:cubicBezTo>
                  <a:pt x="2506" y="6458"/>
                  <a:pt x="2599" y="6997"/>
                  <a:pt x="2740" y="7524"/>
                </a:cubicBezTo>
                <a:cubicBezTo>
                  <a:pt x="2740" y="7524"/>
                  <a:pt x="2740" y="7535"/>
                  <a:pt x="2740" y="7535"/>
                </a:cubicBezTo>
                <a:cubicBezTo>
                  <a:pt x="2646" y="7395"/>
                  <a:pt x="2365" y="6985"/>
                  <a:pt x="2342" y="6950"/>
                </a:cubicBezTo>
                <a:cubicBezTo>
                  <a:pt x="2047" y="6616"/>
                  <a:pt x="1356" y="6158"/>
                  <a:pt x="817" y="6158"/>
                </a:cubicBezTo>
                <a:cubicBezTo>
                  <a:pt x="714" y="6158"/>
                  <a:pt x="616" y="6175"/>
                  <a:pt x="528" y="6213"/>
                </a:cubicBezTo>
                <a:cubicBezTo>
                  <a:pt x="153" y="6388"/>
                  <a:pt x="1" y="6856"/>
                  <a:pt x="223" y="7219"/>
                </a:cubicBezTo>
                <a:cubicBezTo>
                  <a:pt x="422" y="7605"/>
                  <a:pt x="902" y="7793"/>
                  <a:pt x="1300" y="7851"/>
                </a:cubicBezTo>
                <a:cubicBezTo>
                  <a:pt x="1342" y="7857"/>
                  <a:pt x="1390" y="7860"/>
                  <a:pt x="1440" y="7860"/>
                </a:cubicBezTo>
                <a:cubicBezTo>
                  <a:pt x="1910" y="7860"/>
                  <a:pt x="2688" y="7638"/>
                  <a:pt x="2751" y="7617"/>
                </a:cubicBezTo>
                <a:cubicBezTo>
                  <a:pt x="2903" y="8156"/>
                  <a:pt x="3091" y="8682"/>
                  <a:pt x="3325" y="9197"/>
                </a:cubicBezTo>
                <a:cubicBezTo>
                  <a:pt x="3454" y="9490"/>
                  <a:pt x="3582" y="9782"/>
                  <a:pt x="3734" y="10075"/>
                </a:cubicBezTo>
                <a:cubicBezTo>
                  <a:pt x="3641" y="9958"/>
                  <a:pt x="3571" y="9841"/>
                  <a:pt x="3559" y="9829"/>
                </a:cubicBezTo>
                <a:cubicBezTo>
                  <a:pt x="3266" y="9497"/>
                  <a:pt x="2580" y="9034"/>
                  <a:pt x="2042" y="9034"/>
                </a:cubicBezTo>
                <a:cubicBezTo>
                  <a:pt x="1936" y="9034"/>
                  <a:pt x="1835" y="9051"/>
                  <a:pt x="1745" y="9092"/>
                </a:cubicBezTo>
                <a:cubicBezTo>
                  <a:pt x="1359" y="9256"/>
                  <a:pt x="1218" y="9724"/>
                  <a:pt x="1429" y="10087"/>
                </a:cubicBezTo>
                <a:cubicBezTo>
                  <a:pt x="1639" y="10461"/>
                  <a:pt x="2119" y="10637"/>
                  <a:pt x="2517" y="10695"/>
                </a:cubicBezTo>
                <a:cubicBezTo>
                  <a:pt x="2564" y="10702"/>
                  <a:pt x="2616" y="10706"/>
                  <a:pt x="2673" y="10706"/>
                </a:cubicBezTo>
                <a:cubicBezTo>
                  <a:pt x="3091" y="10706"/>
                  <a:pt x="3748" y="10536"/>
                  <a:pt x="3933" y="10485"/>
                </a:cubicBezTo>
                <a:lnTo>
                  <a:pt x="4097" y="10824"/>
                </a:lnTo>
                <a:cubicBezTo>
                  <a:pt x="4367" y="11363"/>
                  <a:pt x="4636" y="11901"/>
                  <a:pt x="4893" y="12428"/>
                </a:cubicBezTo>
                <a:cubicBezTo>
                  <a:pt x="4975" y="12615"/>
                  <a:pt x="5057" y="12802"/>
                  <a:pt x="5139" y="12989"/>
                </a:cubicBezTo>
                <a:cubicBezTo>
                  <a:pt x="5069" y="12884"/>
                  <a:pt x="4999" y="12790"/>
                  <a:pt x="4999" y="12779"/>
                </a:cubicBezTo>
                <a:cubicBezTo>
                  <a:pt x="4704" y="12435"/>
                  <a:pt x="4013" y="11975"/>
                  <a:pt x="3473" y="11975"/>
                </a:cubicBezTo>
                <a:cubicBezTo>
                  <a:pt x="3370" y="11975"/>
                  <a:pt x="3273" y="11992"/>
                  <a:pt x="3184" y="12030"/>
                </a:cubicBezTo>
                <a:cubicBezTo>
                  <a:pt x="2798" y="12205"/>
                  <a:pt x="2658" y="12673"/>
                  <a:pt x="2868" y="13036"/>
                </a:cubicBezTo>
                <a:cubicBezTo>
                  <a:pt x="3079" y="13411"/>
                  <a:pt x="3559" y="13586"/>
                  <a:pt x="3957" y="13645"/>
                </a:cubicBezTo>
                <a:cubicBezTo>
                  <a:pt x="4008" y="13653"/>
                  <a:pt x="4065" y="13656"/>
                  <a:pt x="4126" y="13656"/>
                </a:cubicBezTo>
                <a:cubicBezTo>
                  <a:pt x="4529" y="13656"/>
                  <a:pt x="5113" y="13507"/>
                  <a:pt x="5326" y="13446"/>
                </a:cubicBezTo>
                <a:cubicBezTo>
                  <a:pt x="5408" y="13633"/>
                  <a:pt x="5490" y="13832"/>
                  <a:pt x="5549" y="14031"/>
                </a:cubicBezTo>
                <a:cubicBezTo>
                  <a:pt x="5595" y="14160"/>
                  <a:pt x="5642" y="14289"/>
                  <a:pt x="5677" y="14417"/>
                </a:cubicBezTo>
                <a:cubicBezTo>
                  <a:pt x="5712" y="14558"/>
                  <a:pt x="5748" y="14686"/>
                  <a:pt x="5783" y="14815"/>
                </a:cubicBezTo>
                <a:cubicBezTo>
                  <a:pt x="5853" y="15073"/>
                  <a:pt x="5911" y="15330"/>
                  <a:pt x="5970" y="15588"/>
                </a:cubicBezTo>
                <a:cubicBezTo>
                  <a:pt x="6005" y="15763"/>
                  <a:pt x="6040" y="15927"/>
                  <a:pt x="6075" y="16091"/>
                </a:cubicBezTo>
                <a:cubicBezTo>
                  <a:pt x="5982" y="15904"/>
                  <a:pt x="5806" y="15541"/>
                  <a:pt x="5794" y="15506"/>
                </a:cubicBezTo>
                <a:cubicBezTo>
                  <a:pt x="5540" y="15103"/>
                  <a:pt x="4843" y="14478"/>
                  <a:pt x="4288" y="14478"/>
                </a:cubicBezTo>
                <a:cubicBezTo>
                  <a:pt x="4230" y="14478"/>
                  <a:pt x="4174" y="14485"/>
                  <a:pt x="4121" y="14499"/>
                </a:cubicBezTo>
                <a:cubicBezTo>
                  <a:pt x="3711" y="14616"/>
                  <a:pt x="3500" y="15061"/>
                  <a:pt x="3653" y="15447"/>
                </a:cubicBezTo>
                <a:cubicBezTo>
                  <a:pt x="3805" y="15845"/>
                  <a:pt x="4249" y="16091"/>
                  <a:pt x="4636" y="16208"/>
                </a:cubicBezTo>
                <a:cubicBezTo>
                  <a:pt x="4783" y="16253"/>
                  <a:pt x="4991" y="16268"/>
                  <a:pt x="5205" y="16268"/>
                </a:cubicBezTo>
                <a:cubicBezTo>
                  <a:pt x="5604" y="16268"/>
                  <a:pt x="6022" y="16216"/>
                  <a:pt x="6099" y="16208"/>
                </a:cubicBezTo>
                <a:cubicBezTo>
                  <a:pt x="6157" y="16489"/>
                  <a:pt x="6204" y="16758"/>
                  <a:pt x="6239" y="17016"/>
                </a:cubicBezTo>
                <a:cubicBezTo>
                  <a:pt x="6344" y="17577"/>
                  <a:pt x="6415" y="18081"/>
                  <a:pt x="6473" y="18514"/>
                </a:cubicBezTo>
                <a:lnTo>
                  <a:pt x="6871" y="18514"/>
                </a:lnTo>
                <a:cubicBezTo>
                  <a:pt x="6801" y="18069"/>
                  <a:pt x="6719" y="17542"/>
                  <a:pt x="6602" y="16945"/>
                </a:cubicBezTo>
                <a:cubicBezTo>
                  <a:pt x="6543" y="16664"/>
                  <a:pt x="6473" y="16360"/>
                  <a:pt x="6403" y="16056"/>
                </a:cubicBezTo>
                <a:cubicBezTo>
                  <a:pt x="6684" y="15951"/>
                  <a:pt x="6953" y="15822"/>
                  <a:pt x="7222" y="15681"/>
                </a:cubicBezTo>
                <a:cubicBezTo>
                  <a:pt x="7527" y="16009"/>
                  <a:pt x="8311" y="16395"/>
                  <a:pt x="8416" y="16442"/>
                </a:cubicBezTo>
                <a:cubicBezTo>
                  <a:pt x="8311" y="16711"/>
                  <a:pt x="8205" y="16957"/>
                  <a:pt x="8100" y="17203"/>
                </a:cubicBezTo>
                <a:cubicBezTo>
                  <a:pt x="7878" y="17694"/>
                  <a:pt x="7679" y="18139"/>
                  <a:pt x="7491" y="18514"/>
                </a:cubicBezTo>
                <a:lnTo>
                  <a:pt x="7913" y="18514"/>
                </a:lnTo>
                <a:cubicBezTo>
                  <a:pt x="8077" y="18163"/>
                  <a:pt x="8241" y="17776"/>
                  <a:pt x="8428" y="17332"/>
                </a:cubicBezTo>
                <a:cubicBezTo>
                  <a:pt x="8533" y="17074"/>
                  <a:pt x="8638" y="16781"/>
                  <a:pt x="8756" y="16489"/>
                </a:cubicBezTo>
                <a:cubicBezTo>
                  <a:pt x="8849" y="16508"/>
                  <a:pt x="9448" y="16632"/>
                  <a:pt x="9911" y="16632"/>
                </a:cubicBezTo>
                <a:cubicBezTo>
                  <a:pt x="10025" y="16632"/>
                  <a:pt x="10131" y="16624"/>
                  <a:pt x="10219" y="16606"/>
                </a:cubicBezTo>
                <a:cubicBezTo>
                  <a:pt x="10605" y="16512"/>
                  <a:pt x="11073" y="16290"/>
                  <a:pt x="11248" y="15915"/>
                </a:cubicBezTo>
                <a:cubicBezTo>
                  <a:pt x="11436" y="15529"/>
                  <a:pt x="11260" y="15084"/>
                  <a:pt x="10862" y="14932"/>
                </a:cubicBezTo>
                <a:cubicBezTo>
                  <a:pt x="10794" y="14909"/>
                  <a:pt x="10720" y="14899"/>
                  <a:pt x="10644" y="14899"/>
                </a:cubicBezTo>
                <a:cubicBezTo>
                  <a:pt x="10097" y="14899"/>
                  <a:pt x="9396" y="15440"/>
                  <a:pt x="9118" y="15810"/>
                </a:cubicBezTo>
                <a:cubicBezTo>
                  <a:pt x="9095" y="15833"/>
                  <a:pt x="8919" y="16138"/>
                  <a:pt x="8826" y="16325"/>
                </a:cubicBezTo>
                <a:cubicBezTo>
                  <a:pt x="8873" y="16208"/>
                  <a:pt x="8908" y="16091"/>
                  <a:pt x="8954" y="15962"/>
                </a:cubicBezTo>
                <a:cubicBezTo>
                  <a:pt x="9048" y="15716"/>
                  <a:pt x="9130" y="15471"/>
                  <a:pt x="9224" y="15201"/>
                </a:cubicBezTo>
                <a:lnTo>
                  <a:pt x="9341" y="14804"/>
                </a:lnTo>
                <a:cubicBezTo>
                  <a:pt x="9376" y="14675"/>
                  <a:pt x="9411" y="14534"/>
                  <a:pt x="9446" y="14394"/>
                </a:cubicBezTo>
                <a:cubicBezTo>
                  <a:pt x="9516" y="14066"/>
                  <a:pt x="9587" y="13738"/>
                  <a:pt x="9633" y="13399"/>
                </a:cubicBezTo>
                <a:cubicBezTo>
                  <a:pt x="9847" y="13478"/>
                  <a:pt x="10565" y="13728"/>
                  <a:pt x="10975" y="13728"/>
                </a:cubicBezTo>
                <a:cubicBezTo>
                  <a:pt x="10993" y="13728"/>
                  <a:pt x="11010" y="13728"/>
                  <a:pt x="11026" y="13727"/>
                </a:cubicBezTo>
                <a:cubicBezTo>
                  <a:pt x="11424" y="13692"/>
                  <a:pt x="11916" y="13551"/>
                  <a:pt x="12150" y="13188"/>
                </a:cubicBezTo>
                <a:cubicBezTo>
                  <a:pt x="12384" y="12849"/>
                  <a:pt x="12278" y="12369"/>
                  <a:pt x="11916" y="12170"/>
                </a:cubicBezTo>
                <a:cubicBezTo>
                  <a:pt x="11810" y="12117"/>
                  <a:pt x="11688" y="12094"/>
                  <a:pt x="11558" y="12094"/>
                </a:cubicBezTo>
                <a:cubicBezTo>
                  <a:pt x="11026" y="12094"/>
                  <a:pt x="10355" y="12478"/>
                  <a:pt x="10055" y="12779"/>
                </a:cubicBezTo>
                <a:cubicBezTo>
                  <a:pt x="10031" y="12802"/>
                  <a:pt x="9785" y="13095"/>
                  <a:pt x="9657" y="13270"/>
                </a:cubicBezTo>
                <a:cubicBezTo>
                  <a:pt x="9692" y="13071"/>
                  <a:pt x="9727" y="12861"/>
                  <a:pt x="9750" y="12662"/>
                </a:cubicBezTo>
                <a:cubicBezTo>
                  <a:pt x="9821" y="12076"/>
                  <a:pt x="9879" y="11468"/>
                  <a:pt x="9938" y="10871"/>
                </a:cubicBezTo>
                <a:cubicBezTo>
                  <a:pt x="9949" y="10684"/>
                  <a:pt x="9973" y="10496"/>
                  <a:pt x="9996" y="10321"/>
                </a:cubicBezTo>
                <a:cubicBezTo>
                  <a:pt x="10063" y="10343"/>
                  <a:pt x="10892" y="10651"/>
                  <a:pt x="11355" y="10651"/>
                </a:cubicBezTo>
                <a:cubicBezTo>
                  <a:pt x="11379" y="10651"/>
                  <a:pt x="11402" y="10650"/>
                  <a:pt x="11424" y="10649"/>
                </a:cubicBezTo>
                <a:cubicBezTo>
                  <a:pt x="11822" y="10625"/>
                  <a:pt x="12314" y="10485"/>
                  <a:pt x="12548" y="10122"/>
                </a:cubicBezTo>
                <a:cubicBezTo>
                  <a:pt x="12793" y="9782"/>
                  <a:pt x="12676" y="9303"/>
                  <a:pt x="12314" y="9104"/>
                </a:cubicBezTo>
                <a:cubicBezTo>
                  <a:pt x="12210" y="9051"/>
                  <a:pt x="12089" y="9028"/>
                  <a:pt x="11960" y="9028"/>
                </a:cubicBezTo>
                <a:cubicBezTo>
                  <a:pt x="11432" y="9028"/>
                  <a:pt x="10753" y="9411"/>
                  <a:pt x="10453" y="9712"/>
                </a:cubicBezTo>
                <a:cubicBezTo>
                  <a:pt x="10429" y="9736"/>
                  <a:pt x="10078" y="10169"/>
                  <a:pt x="9996" y="10286"/>
                </a:cubicBezTo>
                <a:cubicBezTo>
                  <a:pt x="10043" y="9876"/>
                  <a:pt x="10090" y="9478"/>
                  <a:pt x="10137" y="9080"/>
                </a:cubicBezTo>
                <a:cubicBezTo>
                  <a:pt x="10219" y="8554"/>
                  <a:pt x="10336" y="8027"/>
                  <a:pt x="10488" y="7512"/>
                </a:cubicBezTo>
                <a:cubicBezTo>
                  <a:pt x="10522" y="7523"/>
                  <a:pt x="11411" y="7852"/>
                  <a:pt x="11882" y="7852"/>
                </a:cubicBezTo>
                <a:cubicBezTo>
                  <a:pt x="11897" y="7852"/>
                  <a:pt x="11913" y="7852"/>
                  <a:pt x="11927" y="7851"/>
                </a:cubicBezTo>
                <a:cubicBezTo>
                  <a:pt x="12325" y="7816"/>
                  <a:pt x="12817" y="7676"/>
                  <a:pt x="13051" y="7325"/>
                </a:cubicBezTo>
                <a:cubicBezTo>
                  <a:pt x="13297" y="6973"/>
                  <a:pt x="13180" y="6494"/>
                  <a:pt x="12817" y="6295"/>
                </a:cubicBezTo>
                <a:cubicBezTo>
                  <a:pt x="12711" y="6242"/>
                  <a:pt x="12589" y="6219"/>
                  <a:pt x="12459" y="6219"/>
                </a:cubicBezTo>
                <a:cubicBezTo>
                  <a:pt x="11927" y="6219"/>
                  <a:pt x="11257" y="6602"/>
                  <a:pt x="10956" y="6903"/>
                </a:cubicBezTo>
                <a:cubicBezTo>
                  <a:pt x="10921" y="6938"/>
                  <a:pt x="10558" y="7395"/>
                  <a:pt x="10488" y="7488"/>
                </a:cubicBezTo>
                <a:cubicBezTo>
                  <a:pt x="10499" y="7465"/>
                  <a:pt x="10511" y="7430"/>
                  <a:pt x="10511" y="7395"/>
                </a:cubicBezTo>
                <a:cubicBezTo>
                  <a:pt x="10675" y="6880"/>
                  <a:pt x="10886" y="6388"/>
                  <a:pt x="11143" y="5908"/>
                </a:cubicBezTo>
                <a:cubicBezTo>
                  <a:pt x="11272" y="5639"/>
                  <a:pt x="11424" y="5393"/>
                  <a:pt x="11565" y="5159"/>
                </a:cubicBezTo>
                <a:cubicBezTo>
                  <a:pt x="11740" y="5241"/>
                  <a:pt x="12513" y="5616"/>
                  <a:pt x="12934" y="5639"/>
                </a:cubicBezTo>
                <a:cubicBezTo>
                  <a:pt x="12956" y="5640"/>
                  <a:pt x="12978" y="5640"/>
                  <a:pt x="13001" y="5640"/>
                </a:cubicBezTo>
                <a:cubicBezTo>
                  <a:pt x="13396" y="5640"/>
                  <a:pt x="13850" y="5540"/>
                  <a:pt x="14104" y="5241"/>
                </a:cubicBezTo>
                <a:cubicBezTo>
                  <a:pt x="14373" y="4925"/>
                  <a:pt x="14315" y="4434"/>
                  <a:pt x="13976" y="4188"/>
                </a:cubicBezTo>
                <a:cubicBezTo>
                  <a:pt x="13846" y="4102"/>
                  <a:pt x="13681" y="4066"/>
                  <a:pt x="13500" y="4066"/>
                </a:cubicBezTo>
                <a:cubicBezTo>
                  <a:pt x="12995" y="4066"/>
                  <a:pt x="12367" y="4347"/>
                  <a:pt x="12056" y="4598"/>
                </a:cubicBezTo>
                <a:cubicBezTo>
                  <a:pt x="12044" y="4609"/>
                  <a:pt x="11834" y="4820"/>
                  <a:pt x="11682" y="4972"/>
                </a:cubicBezTo>
                <a:cubicBezTo>
                  <a:pt x="11752" y="4867"/>
                  <a:pt x="11810" y="4761"/>
                  <a:pt x="11881" y="4656"/>
                </a:cubicBezTo>
                <a:cubicBezTo>
                  <a:pt x="12126" y="4282"/>
                  <a:pt x="12384" y="3954"/>
                  <a:pt x="12606" y="3661"/>
                </a:cubicBezTo>
                <a:cubicBezTo>
                  <a:pt x="12747" y="3497"/>
                  <a:pt x="12864" y="3357"/>
                  <a:pt x="12981" y="3228"/>
                </a:cubicBezTo>
                <a:cubicBezTo>
                  <a:pt x="13180" y="3228"/>
                  <a:pt x="14034" y="3193"/>
                  <a:pt x="14397" y="3017"/>
                </a:cubicBezTo>
                <a:cubicBezTo>
                  <a:pt x="14771" y="2854"/>
                  <a:pt x="15169" y="2538"/>
                  <a:pt x="15263" y="2128"/>
                </a:cubicBezTo>
                <a:cubicBezTo>
                  <a:pt x="15357" y="1718"/>
                  <a:pt x="15087" y="1309"/>
                  <a:pt x="14678" y="1250"/>
                </a:cubicBezTo>
                <a:cubicBezTo>
                  <a:pt x="14657" y="1248"/>
                  <a:pt x="14636" y="1247"/>
                  <a:pt x="14615" y="1247"/>
                </a:cubicBezTo>
                <a:cubicBezTo>
                  <a:pt x="14033" y="1247"/>
                  <a:pt x="13371" y="2016"/>
                  <a:pt x="13156" y="2491"/>
                </a:cubicBezTo>
                <a:cubicBezTo>
                  <a:pt x="13133" y="2538"/>
                  <a:pt x="12922" y="3216"/>
                  <a:pt x="12934" y="3216"/>
                </a:cubicBezTo>
                <a:lnTo>
                  <a:pt x="12946" y="3216"/>
                </a:lnTo>
                <a:cubicBezTo>
                  <a:pt x="12829" y="3345"/>
                  <a:pt x="12712" y="3486"/>
                  <a:pt x="12583" y="3638"/>
                </a:cubicBezTo>
                <a:cubicBezTo>
                  <a:pt x="12349" y="3930"/>
                  <a:pt x="12091" y="4246"/>
                  <a:pt x="11834" y="4621"/>
                </a:cubicBezTo>
                <a:cubicBezTo>
                  <a:pt x="11553" y="5019"/>
                  <a:pt x="11295" y="5440"/>
                  <a:pt x="11061" y="5862"/>
                </a:cubicBezTo>
                <a:cubicBezTo>
                  <a:pt x="10792" y="6341"/>
                  <a:pt x="10570" y="6845"/>
                  <a:pt x="10394" y="7360"/>
                </a:cubicBezTo>
                <a:lnTo>
                  <a:pt x="10394" y="7383"/>
                </a:lnTo>
                <a:cubicBezTo>
                  <a:pt x="10394" y="7208"/>
                  <a:pt x="10394" y="6716"/>
                  <a:pt x="10382" y="6681"/>
                </a:cubicBezTo>
                <a:cubicBezTo>
                  <a:pt x="10312" y="6154"/>
                  <a:pt x="9867" y="5171"/>
                  <a:pt x="9282" y="5054"/>
                </a:cubicBezTo>
                <a:cubicBezTo>
                  <a:pt x="9248" y="5049"/>
                  <a:pt x="9214" y="5047"/>
                  <a:pt x="9181" y="5047"/>
                </a:cubicBezTo>
                <a:cubicBezTo>
                  <a:pt x="8811" y="5047"/>
                  <a:pt x="8485" y="5335"/>
                  <a:pt x="8475" y="5721"/>
                </a:cubicBezTo>
                <a:cubicBezTo>
                  <a:pt x="8440" y="6142"/>
                  <a:pt x="8744" y="6564"/>
                  <a:pt x="9036" y="6833"/>
                </a:cubicBezTo>
                <a:cubicBezTo>
                  <a:pt x="9376" y="7126"/>
                  <a:pt x="10300" y="7418"/>
                  <a:pt x="10371" y="7442"/>
                </a:cubicBezTo>
                <a:cubicBezTo>
                  <a:pt x="10207" y="7968"/>
                  <a:pt x="10078" y="8518"/>
                  <a:pt x="9984" y="9057"/>
                </a:cubicBezTo>
                <a:cubicBezTo>
                  <a:pt x="9926" y="9385"/>
                  <a:pt x="9879" y="9701"/>
                  <a:pt x="9832" y="10028"/>
                </a:cubicBezTo>
                <a:cubicBezTo>
                  <a:pt x="9832" y="9888"/>
                  <a:pt x="9832" y="9736"/>
                  <a:pt x="9832" y="9724"/>
                </a:cubicBezTo>
                <a:cubicBezTo>
                  <a:pt x="9762" y="9197"/>
                  <a:pt x="9317" y="8214"/>
                  <a:pt x="8732" y="8109"/>
                </a:cubicBezTo>
                <a:cubicBezTo>
                  <a:pt x="8692" y="8102"/>
                  <a:pt x="8653" y="8099"/>
                  <a:pt x="8615" y="8099"/>
                </a:cubicBezTo>
                <a:cubicBezTo>
                  <a:pt x="8243" y="8099"/>
                  <a:pt x="7934" y="8394"/>
                  <a:pt x="7913" y="8776"/>
                </a:cubicBezTo>
                <a:cubicBezTo>
                  <a:pt x="7878" y="9186"/>
                  <a:pt x="8182" y="9607"/>
                  <a:pt x="8486" y="9876"/>
                </a:cubicBezTo>
                <a:cubicBezTo>
                  <a:pt x="8779" y="10145"/>
                  <a:pt x="9575" y="10403"/>
                  <a:pt x="9785" y="10473"/>
                </a:cubicBezTo>
                <a:cubicBezTo>
                  <a:pt x="9762" y="10602"/>
                  <a:pt x="9750" y="10719"/>
                  <a:pt x="9739" y="10848"/>
                </a:cubicBezTo>
                <a:cubicBezTo>
                  <a:pt x="9657" y="11444"/>
                  <a:pt x="9587" y="12041"/>
                  <a:pt x="9505" y="12627"/>
                </a:cubicBezTo>
                <a:cubicBezTo>
                  <a:pt x="9481" y="12837"/>
                  <a:pt x="9446" y="13036"/>
                  <a:pt x="9399" y="13235"/>
                </a:cubicBezTo>
                <a:cubicBezTo>
                  <a:pt x="9399" y="13106"/>
                  <a:pt x="9399" y="12989"/>
                  <a:pt x="9399" y="12978"/>
                </a:cubicBezTo>
                <a:cubicBezTo>
                  <a:pt x="9329" y="12451"/>
                  <a:pt x="8884" y="11468"/>
                  <a:pt x="8299" y="11363"/>
                </a:cubicBezTo>
                <a:cubicBezTo>
                  <a:pt x="8258" y="11356"/>
                  <a:pt x="8218" y="11352"/>
                  <a:pt x="8178" y="11352"/>
                </a:cubicBezTo>
                <a:cubicBezTo>
                  <a:pt x="7808" y="11352"/>
                  <a:pt x="7501" y="11637"/>
                  <a:pt x="7480" y="12018"/>
                </a:cubicBezTo>
                <a:cubicBezTo>
                  <a:pt x="7445" y="12439"/>
                  <a:pt x="7749" y="12861"/>
                  <a:pt x="8053" y="13130"/>
                </a:cubicBezTo>
                <a:cubicBezTo>
                  <a:pt x="8346" y="13387"/>
                  <a:pt x="9060" y="13633"/>
                  <a:pt x="9317" y="13715"/>
                </a:cubicBezTo>
                <a:cubicBezTo>
                  <a:pt x="9271" y="13914"/>
                  <a:pt x="9224" y="14125"/>
                  <a:pt x="9177" y="14324"/>
                </a:cubicBezTo>
                <a:cubicBezTo>
                  <a:pt x="9130" y="14452"/>
                  <a:pt x="9107" y="14593"/>
                  <a:pt x="9060" y="14722"/>
                </a:cubicBezTo>
                <a:lnTo>
                  <a:pt x="8931" y="15108"/>
                </a:lnTo>
                <a:cubicBezTo>
                  <a:pt x="8849" y="15354"/>
                  <a:pt x="8756" y="15611"/>
                  <a:pt x="8662" y="15845"/>
                </a:cubicBezTo>
                <a:cubicBezTo>
                  <a:pt x="8592" y="16009"/>
                  <a:pt x="8533" y="16173"/>
                  <a:pt x="8475" y="16325"/>
                </a:cubicBezTo>
                <a:cubicBezTo>
                  <a:pt x="8498" y="16126"/>
                  <a:pt x="8557" y="15716"/>
                  <a:pt x="8557" y="15681"/>
                </a:cubicBezTo>
                <a:cubicBezTo>
                  <a:pt x="8545" y="15213"/>
                  <a:pt x="8428" y="14757"/>
                  <a:pt x="8194" y="14347"/>
                </a:cubicBezTo>
                <a:cubicBezTo>
                  <a:pt x="8194" y="14300"/>
                  <a:pt x="8182" y="14242"/>
                  <a:pt x="8182" y="14195"/>
                </a:cubicBezTo>
                <a:cubicBezTo>
                  <a:pt x="8132" y="13834"/>
                  <a:pt x="7832" y="13576"/>
                  <a:pt x="7490" y="13576"/>
                </a:cubicBezTo>
                <a:cubicBezTo>
                  <a:pt x="7433" y="13576"/>
                  <a:pt x="7374" y="13583"/>
                  <a:pt x="7316" y="13598"/>
                </a:cubicBezTo>
                <a:cubicBezTo>
                  <a:pt x="6742" y="13738"/>
                  <a:pt x="6368" y="14768"/>
                  <a:pt x="6344" y="15295"/>
                </a:cubicBezTo>
                <a:cubicBezTo>
                  <a:pt x="6344" y="15330"/>
                  <a:pt x="6368" y="15670"/>
                  <a:pt x="6380" y="15880"/>
                </a:cubicBezTo>
                <a:cubicBezTo>
                  <a:pt x="6356" y="15752"/>
                  <a:pt x="6321" y="15634"/>
                  <a:pt x="6298" y="15506"/>
                </a:cubicBezTo>
                <a:cubicBezTo>
                  <a:pt x="6239" y="15248"/>
                  <a:pt x="6169" y="14991"/>
                  <a:pt x="6099" y="14722"/>
                </a:cubicBezTo>
                <a:cubicBezTo>
                  <a:pt x="6052" y="14593"/>
                  <a:pt x="6017" y="14464"/>
                  <a:pt x="5970" y="14324"/>
                </a:cubicBezTo>
                <a:cubicBezTo>
                  <a:pt x="5935" y="14195"/>
                  <a:pt x="5876" y="14066"/>
                  <a:pt x="5830" y="13926"/>
                </a:cubicBezTo>
                <a:cubicBezTo>
                  <a:pt x="5712" y="13610"/>
                  <a:pt x="5584" y="13305"/>
                  <a:pt x="5443" y="12989"/>
                </a:cubicBezTo>
                <a:cubicBezTo>
                  <a:pt x="5666" y="12943"/>
                  <a:pt x="6462" y="12744"/>
                  <a:pt x="6778" y="12498"/>
                </a:cubicBezTo>
                <a:cubicBezTo>
                  <a:pt x="7094" y="12252"/>
                  <a:pt x="7421" y="11854"/>
                  <a:pt x="7421" y="11433"/>
                </a:cubicBezTo>
                <a:cubicBezTo>
                  <a:pt x="7432" y="11032"/>
                  <a:pt x="7115" y="10705"/>
                  <a:pt x="6720" y="10705"/>
                </a:cubicBezTo>
                <a:cubicBezTo>
                  <a:pt x="6701" y="10705"/>
                  <a:pt x="6681" y="10705"/>
                  <a:pt x="6661" y="10707"/>
                </a:cubicBezTo>
                <a:cubicBezTo>
                  <a:pt x="6064" y="10766"/>
                  <a:pt x="5549" y="11714"/>
                  <a:pt x="5443" y="12240"/>
                </a:cubicBezTo>
                <a:cubicBezTo>
                  <a:pt x="5443" y="12264"/>
                  <a:pt x="5396" y="12650"/>
                  <a:pt x="5385" y="12861"/>
                </a:cubicBezTo>
                <a:cubicBezTo>
                  <a:pt x="5303" y="12673"/>
                  <a:pt x="5221" y="12486"/>
                  <a:pt x="5127" y="12311"/>
                </a:cubicBezTo>
                <a:cubicBezTo>
                  <a:pt x="4858" y="11772"/>
                  <a:pt x="4577" y="11234"/>
                  <a:pt x="4296" y="10707"/>
                </a:cubicBezTo>
                <a:cubicBezTo>
                  <a:pt x="4203" y="10543"/>
                  <a:pt x="4121" y="10379"/>
                  <a:pt x="4039" y="10216"/>
                </a:cubicBezTo>
                <a:cubicBezTo>
                  <a:pt x="4121" y="10204"/>
                  <a:pt x="5057" y="9981"/>
                  <a:pt x="5420" y="9712"/>
                </a:cubicBezTo>
                <a:cubicBezTo>
                  <a:pt x="5736" y="9466"/>
                  <a:pt x="6064" y="9069"/>
                  <a:pt x="6064" y="8647"/>
                </a:cubicBezTo>
                <a:cubicBezTo>
                  <a:pt x="6075" y="8246"/>
                  <a:pt x="5757" y="7919"/>
                  <a:pt x="5363" y="7919"/>
                </a:cubicBezTo>
                <a:cubicBezTo>
                  <a:pt x="5343" y="7919"/>
                  <a:pt x="5323" y="7920"/>
                  <a:pt x="5303" y="7921"/>
                </a:cubicBezTo>
                <a:cubicBezTo>
                  <a:pt x="4706" y="7992"/>
                  <a:pt x="4191" y="8928"/>
                  <a:pt x="4086" y="9455"/>
                </a:cubicBezTo>
                <a:cubicBezTo>
                  <a:pt x="4074" y="9490"/>
                  <a:pt x="4027" y="10040"/>
                  <a:pt x="4015" y="10192"/>
                </a:cubicBezTo>
                <a:cubicBezTo>
                  <a:pt x="3840" y="9829"/>
                  <a:pt x="3653" y="9466"/>
                  <a:pt x="3489" y="9104"/>
                </a:cubicBezTo>
                <a:cubicBezTo>
                  <a:pt x="3255" y="8612"/>
                  <a:pt x="3067" y="8109"/>
                  <a:pt x="2903" y="7605"/>
                </a:cubicBezTo>
                <a:cubicBezTo>
                  <a:pt x="2939" y="7594"/>
                  <a:pt x="3922" y="7371"/>
                  <a:pt x="4285" y="7091"/>
                </a:cubicBezTo>
                <a:cubicBezTo>
                  <a:pt x="4601" y="6845"/>
                  <a:pt x="4940" y="6447"/>
                  <a:pt x="4940" y="6025"/>
                </a:cubicBezTo>
                <a:cubicBezTo>
                  <a:pt x="4951" y="5624"/>
                  <a:pt x="4623" y="5297"/>
                  <a:pt x="4227" y="5297"/>
                </a:cubicBezTo>
                <a:cubicBezTo>
                  <a:pt x="4208" y="5297"/>
                  <a:pt x="4188" y="5298"/>
                  <a:pt x="4168" y="5300"/>
                </a:cubicBezTo>
                <a:cubicBezTo>
                  <a:pt x="3582" y="5370"/>
                  <a:pt x="3067" y="6318"/>
                  <a:pt x="2950" y="6833"/>
                </a:cubicBezTo>
                <a:cubicBezTo>
                  <a:pt x="2950" y="6880"/>
                  <a:pt x="2892" y="7477"/>
                  <a:pt x="2892" y="7582"/>
                </a:cubicBezTo>
                <a:cubicBezTo>
                  <a:pt x="2880" y="7547"/>
                  <a:pt x="2868" y="7524"/>
                  <a:pt x="2857" y="7488"/>
                </a:cubicBezTo>
                <a:cubicBezTo>
                  <a:pt x="2716" y="6973"/>
                  <a:pt x="2611" y="6435"/>
                  <a:pt x="2564" y="5897"/>
                </a:cubicBezTo>
                <a:cubicBezTo>
                  <a:pt x="2529" y="5604"/>
                  <a:pt x="2506" y="5311"/>
                  <a:pt x="2506" y="5042"/>
                </a:cubicBezTo>
                <a:cubicBezTo>
                  <a:pt x="2693" y="5019"/>
                  <a:pt x="3547" y="4902"/>
                  <a:pt x="3898" y="4691"/>
                </a:cubicBezTo>
                <a:cubicBezTo>
                  <a:pt x="4261" y="4469"/>
                  <a:pt x="4624" y="4129"/>
                  <a:pt x="4659" y="3708"/>
                </a:cubicBezTo>
                <a:cubicBezTo>
                  <a:pt x="4718" y="3287"/>
                  <a:pt x="4402" y="2912"/>
                  <a:pt x="3980" y="2900"/>
                </a:cubicBezTo>
                <a:cubicBezTo>
                  <a:pt x="3383" y="2900"/>
                  <a:pt x="2775" y="3778"/>
                  <a:pt x="2611" y="4293"/>
                </a:cubicBezTo>
                <a:cubicBezTo>
                  <a:pt x="2599" y="4317"/>
                  <a:pt x="2541" y="4609"/>
                  <a:pt x="2494" y="4820"/>
                </a:cubicBezTo>
                <a:lnTo>
                  <a:pt x="2494" y="4445"/>
                </a:lnTo>
                <a:cubicBezTo>
                  <a:pt x="2494" y="4001"/>
                  <a:pt x="2529" y="3579"/>
                  <a:pt x="2552" y="3216"/>
                </a:cubicBezTo>
                <a:cubicBezTo>
                  <a:pt x="2576" y="3006"/>
                  <a:pt x="2599" y="2819"/>
                  <a:pt x="2611" y="2643"/>
                </a:cubicBezTo>
                <a:cubicBezTo>
                  <a:pt x="2786" y="2526"/>
                  <a:pt x="3477" y="2034"/>
                  <a:pt x="3688" y="1695"/>
                </a:cubicBezTo>
                <a:cubicBezTo>
                  <a:pt x="3898" y="1344"/>
                  <a:pt x="4062" y="864"/>
                  <a:pt x="3910" y="466"/>
                </a:cubicBezTo>
                <a:cubicBezTo>
                  <a:pt x="3806" y="173"/>
                  <a:pt x="3537" y="0"/>
                  <a:pt x="3248" y="0"/>
                </a:cubicBezTo>
                <a:close/>
              </a:path>
            </a:pathLst>
          </a:custGeom>
          <a:solidFill>
            <a:srgbClr val="F0A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0"/>
          <p:cNvSpPr/>
          <p:nvPr/>
        </p:nvSpPr>
        <p:spPr>
          <a:xfrm>
            <a:off x="2638763" y="3440746"/>
            <a:ext cx="953972" cy="1149715"/>
          </a:xfrm>
          <a:custGeom>
            <a:avLst/>
            <a:gdLst/>
            <a:ahLst/>
            <a:cxnLst/>
            <a:rect l="l" t="t" r="r" b="b"/>
            <a:pathLst>
              <a:path w="9177" h="11060" extrusionOk="0">
                <a:moveTo>
                  <a:pt x="1948" y="1"/>
                </a:moveTo>
                <a:cubicBezTo>
                  <a:pt x="1884" y="1"/>
                  <a:pt x="1819" y="15"/>
                  <a:pt x="1756" y="46"/>
                </a:cubicBezTo>
                <a:cubicBezTo>
                  <a:pt x="1440" y="210"/>
                  <a:pt x="1358" y="842"/>
                  <a:pt x="1417" y="1158"/>
                </a:cubicBezTo>
                <a:cubicBezTo>
                  <a:pt x="1417" y="1193"/>
                  <a:pt x="1534" y="1603"/>
                  <a:pt x="1545" y="1603"/>
                </a:cubicBezTo>
                <a:cubicBezTo>
                  <a:pt x="1534" y="1697"/>
                  <a:pt x="1510" y="1814"/>
                  <a:pt x="1499" y="1931"/>
                </a:cubicBezTo>
                <a:cubicBezTo>
                  <a:pt x="1475" y="2141"/>
                  <a:pt x="1452" y="2399"/>
                  <a:pt x="1452" y="2656"/>
                </a:cubicBezTo>
                <a:cubicBezTo>
                  <a:pt x="1440" y="2949"/>
                  <a:pt x="1452" y="3242"/>
                  <a:pt x="1475" y="3534"/>
                </a:cubicBezTo>
                <a:cubicBezTo>
                  <a:pt x="1499" y="3862"/>
                  <a:pt x="1545" y="4190"/>
                  <a:pt x="1639" y="4506"/>
                </a:cubicBezTo>
                <a:lnTo>
                  <a:pt x="1639" y="4517"/>
                </a:lnTo>
                <a:cubicBezTo>
                  <a:pt x="1581" y="4424"/>
                  <a:pt x="1417" y="4178"/>
                  <a:pt x="1393" y="4166"/>
                </a:cubicBezTo>
                <a:cubicBezTo>
                  <a:pt x="1229" y="3963"/>
                  <a:pt x="824" y="3695"/>
                  <a:pt x="503" y="3695"/>
                </a:cubicBezTo>
                <a:cubicBezTo>
                  <a:pt x="436" y="3695"/>
                  <a:pt x="373" y="3707"/>
                  <a:pt x="316" y="3733"/>
                </a:cubicBezTo>
                <a:cubicBezTo>
                  <a:pt x="82" y="3827"/>
                  <a:pt x="0" y="4108"/>
                  <a:pt x="129" y="4330"/>
                </a:cubicBezTo>
                <a:cubicBezTo>
                  <a:pt x="246" y="4517"/>
                  <a:pt x="539" y="4634"/>
                  <a:pt x="773" y="4670"/>
                </a:cubicBezTo>
                <a:cubicBezTo>
                  <a:pt x="798" y="4673"/>
                  <a:pt x="825" y="4674"/>
                  <a:pt x="855" y="4674"/>
                </a:cubicBezTo>
                <a:cubicBezTo>
                  <a:pt x="1134" y="4674"/>
                  <a:pt x="1598" y="4540"/>
                  <a:pt x="1651" y="4529"/>
                </a:cubicBezTo>
                <a:cubicBezTo>
                  <a:pt x="1733" y="4845"/>
                  <a:pt x="1850" y="5161"/>
                  <a:pt x="1990" y="5465"/>
                </a:cubicBezTo>
                <a:cubicBezTo>
                  <a:pt x="2060" y="5641"/>
                  <a:pt x="2142" y="5828"/>
                  <a:pt x="2236" y="6004"/>
                </a:cubicBezTo>
                <a:cubicBezTo>
                  <a:pt x="2177" y="5922"/>
                  <a:pt x="2131" y="5852"/>
                  <a:pt x="2131" y="5852"/>
                </a:cubicBezTo>
                <a:cubicBezTo>
                  <a:pt x="1956" y="5648"/>
                  <a:pt x="1550" y="5381"/>
                  <a:pt x="1229" y="5381"/>
                </a:cubicBezTo>
                <a:cubicBezTo>
                  <a:pt x="1162" y="5381"/>
                  <a:pt x="1099" y="5392"/>
                  <a:pt x="1042" y="5419"/>
                </a:cubicBezTo>
                <a:cubicBezTo>
                  <a:pt x="820" y="5512"/>
                  <a:pt x="726" y="5793"/>
                  <a:pt x="855" y="6016"/>
                </a:cubicBezTo>
                <a:cubicBezTo>
                  <a:pt x="972" y="6238"/>
                  <a:pt x="1265" y="6343"/>
                  <a:pt x="1510" y="6378"/>
                </a:cubicBezTo>
                <a:cubicBezTo>
                  <a:pt x="1538" y="6383"/>
                  <a:pt x="1569" y="6384"/>
                  <a:pt x="1603" y="6384"/>
                </a:cubicBezTo>
                <a:cubicBezTo>
                  <a:pt x="1853" y="6384"/>
                  <a:pt x="2239" y="6281"/>
                  <a:pt x="2353" y="6250"/>
                </a:cubicBezTo>
                <a:cubicBezTo>
                  <a:pt x="2388" y="6320"/>
                  <a:pt x="2412" y="6378"/>
                  <a:pt x="2447" y="6449"/>
                </a:cubicBezTo>
                <a:cubicBezTo>
                  <a:pt x="2610" y="6776"/>
                  <a:pt x="2774" y="7092"/>
                  <a:pt x="2927" y="7408"/>
                </a:cubicBezTo>
                <a:cubicBezTo>
                  <a:pt x="2973" y="7525"/>
                  <a:pt x="3032" y="7642"/>
                  <a:pt x="3067" y="7748"/>
                </a:cubicBezTo>
                <a:cubicBezTo>
                  <a:pt x="3032" y="7689"/>
                  <a:pt x="2985" y="7631"/>
                  <a:pt x="2985" y="7619"/>
                </a:cubicBezTo>
                <a:cubicBezTo>
                  <a:pt x="2810" y="7424"/>
                  <a:pt x="2400" y="7149"/>
                  <a:pt x="2079" y="7149"/>
                </a:cubicBezTo>
                <a:cubicBezTo>
                  <a:pt x="2013" y="7149"/>
                  <a:pt x="1952" y="7160"/>
                  <a:pt x="1897" y="7186"/>
                </a:cubicBezTo>
                <a:cubicBezTo>
                  <a:pt x="1674" y="7291"/>
                  <a:pt x="1581" y="7572"/>
                  <a:pt x="1709" y="7783"/>
                </a:cubicBezTo>
                <a:cubicBezTo>
                  <a:pt x="1838" y="8005"/>
                  <a:pt x="2119" y="8111"/>
                  <a:pt x="2365" y="8146"/>
                </a:cubicBezTo>
                <a:cubicBezTo>
                  <a:pt x="2395" y="8150"/>
                  <a:pt x="2428" y="8152"/>
                  <a:pt x="2463" y="8152"/>
                </a:cubicBezTo>
                <a:cubicBezTo>
                  <a:pt x="2705" y="8152"/>
                  <a:pt x="3051" y="8059"/>
                  <a:pt x="3184" y="8029"/>
                </a:cubicBezTo>
                <a:cubicBezTo>
                  <a:pt x="3231" y="8146"/>
                  <a:pt x="3278" y="8263"/>
                  <a:pt x="3313" y="8368"/>
                </a:cubicBezTo>
                <a:cubicBezTo>
                  <a:pt x="3336" y="8450"/>
                  <a:pt x="3371" y="8532"/>
                  <a:pt x="3395" y="8614"/>
                </a:cubicBezTo>
                <a:cubicBezTo>
                  <a:pt x="3406" y="8696"/>
                  <a:pt x="3430" y="8766"/>
                  <a:pt x="3453" y="8848"/>
                </a:cubicBezTo>
                <a:cubicBezTo>
                  <a:pt x="3488" y="9000"/>
                  <a:pt x="3535" y="9152"/>
                  <a:pt x="3559" y="9304"/>
                </a:cubicBezTo>
                <a:cubicBezTo>
                  <a:pt x="3582" y="9410"/>
                  <a:pt x="3605" y="9503"/>
                  <a:pt x="3629" y="9609"/>
                </a:cubicBezTo>
                <a:cubicBezTo>
                  <a:pt x="3570" y="9492"/>
                  <a:pt x="3465" y="9281"/>
                  <a:pt x="3453" y="9258"/>
                </a:cubicBezTo>
                <a:cubicBezTo>
                  <a:pt x="3305" y="9014"/>
                  <a:pt x="2890" y="8647"/>
                  <a:pt x="2561" y="8647"/>
                </a:cubicBezTo>
                <a:cubicBezTo>
                  <a:pt x="2526" y="8647"/>
                  <a:pt x="2491" y="8652"/>
                  <a:pt x="2458" y="8661"/>
                </a:cubicBezTo>
                <a:cubicBezTo>
                  <a:pt x="2213" y="8731"/>
                  <a:pt x="2084" y="8988"/>
                  <a:pt x="2177" y="9222"/>
                </a:cubicBezTo>
                <a:cubicBezTo>
                  <a:pt x="2271" y="9457"/>
                  <a:pt x="2540" y="9609"/>
                  <a:pt x="2763" y="9679"/>
                </a:cubicBezTo>
                <a:cubicBezTo>
                  <a:pt x="2841" y="9702"/>
                  <a:pt x="2956" y="9710"/>
                  <a:pt x="3079" y="9710"/>
                </a:cubicBezTo>
                <a:cubicBezTo>
                  <a:pt x="3323" y="9710"/>
                  <a:pt x="3594" y="9679"/>
                  <a:pt x="3640" y="9679"/>
                </a:cubicBezTo>
                <a:cubicBezTo>
                  <a:pt x="3676" y="9843"/>
                  <a:pt x="3711" y="10007"/>
                  <a:pt x="3734" y="10159"/>
                </a:cubicBezTo>
                <a:cubicBezTo>
                  <a:pt x="3793" y="10498"/>
                  <a:pt x="3839" y="10803"/>
                  <a:pt x="3875" y="11060"/>
                </a:cubicBezTo>
                <a:lnTo>
                  <a:pt x="4109" y="11060"/>
                </a:lnTo>
                <a:cubicBezTo>
                  <a:pt x="4062" y="10791"/>
                  <a:pt x="4015" y="10475"/>
                  <a:pt x="3945" y="10124"/>
                </a:cubicBezTo>
                <a:cubicBezTo>
                  <a:pt x="3910" y="9948"/>
                  <a:pt x="3875" y="9773"/>
                  <a:pt x="3828" y="9585"/>
                </a:cubicBezTo>
                <a:cubicBezTo>
                  <a:pt x="3992" y="9527"/>
                  <a:pt x="4155" y="9445"/>
                  <a:pt x="4319" y="9363"/>
                </a:cubicBezTo>
                <a:cubicBezTo>
                  <a:pt x="4530" y="9550"/>
                  <a:pt x="4776" y="9702"/>
                  <a:pt x="5022" y="9819"/>
                </a:cubicBezTo>
                <a:cubicBezTo>
                  <a:pt x="4963" y="9972"/>
                  <a:pt x="4904" y="10124"/>
                  <a:pt x="4834" y="10264"/>
                </a:cubicBezTo>
                <a:cubicBezTo>
                  <a:pt x="4706" y="10557"/>
                  <a:pt x="4588" y="10826"/>
                  <a:pt x="4483" y="11060"/>
                </a:cubicBezTo>
                <a:lnTo>
                  <a:pt x="4729" y="11060"/>
                </a:lnTo>
                <a:cubicBezTo>
                  <a:pt x="4823" y="10849"/>
                  <a:pt x="4928" y="10615"/>
                  <a:pt x="5033" y="10346"/>
                </a:cubicBezTo>
                <a:cubicBezTo>
                  <a:pt x="5103" y="10194"/>
                  <a:pt x="5162" y="10018"/>
                  <a:pt x="5232" y="9843"/>
                </a:cubicBezTo>
                <a:cubicBezTo>
                  <a:pt x="5289" y="9852"/>
                  <a:pt x="5653" y="9929"/>
                  <a:pt x="5929" y="9929"/>
                </a:cubicBezTo>
                <a:cubicBezTo>
                  <a:pt x="5997" y="9929"/>
                  <a:pt x="6059" y="9925"/>
                  <a:pt x="6110" y="9913"/>
                </a:cubicBezTo>
                <a:cubicBezTo>
                  <a:pt x="6344" y="9866"/>
                  <a:pt x="6625" y="9726"/>
                  <a:pt x="6730" y="9503"/>
                </a:cubicBezTo>
                <a:cubicBezTo>
                  <a:pt x="6836" y="9269"/>
                  <a:pt x="6730" y="9000"/>
                  <a:pt x="6496" y="8918"/>
                </a:cubicBezTo>
                <a:cubicBezTo>
                  <a:pt x="6453" y="8903"/>
                  <a:pt x="6408" y="8897"/>
                  <a:pt x="6360" y="8897"/>
                </a:cubicBezTo>
                <a:cubicBezTo>
                  <a:pt x="6032" y="8897"/>
                  <a:pt x="5618" y="9220"/>
                  <a:pt x="5455" y="9445"/>
                </a:cubicBezTo>
                <a:cubicBezTo>
                  <a:pt x="5443" y="9457"/>
                  <a:pt x="5338" y="9632"/>
                  <a:pt x="5267" y="9749"/>
                </a:cubicBezTo>
                <a:lnTo>
                  <a:pt x="5349" y="9527"/>
                </a:lnTo>
                <a:cubicBezTo>
                  <a:pt x="5408" y="9386"/>
                  <a:pt x="5455" y="9234"/>
                  <a:pt x="5513" y="9070"/>
                </a:cubicBezTo>
                <a:cubicBezTo>
                  <a:pt x="5537" y="9000"/>
                  <a:pt x="5560" y="8918"/>
                  <a:pt x="5583" y="8836"/>
                </a:cubicBezTo>
                <a:cubicBezTo>
                  <a:pt x="5607" y="8754"/>
                  <a:pt x="5618" y="8672"/>
                  <a:pt x="5642" y="8590"/>
                </a:cubicBezTo>
                <a:cubicBezTo>
                  <a:pt x="5689" y="8403"/>
                  <a:pt x="5724" y="8204"/>
                  <a:pt x="5759" y="8005"/>
                </a:cubicBezTo>
                <a:cubicBezTo>
                  <a:pt x="5879" y="8049"/>
                  <a:pt x="6285" y="8195"/>
                  <a:pt x="6539" y="8195"/>
                </a:cubicBezTo>
                <a:cubicBezTo>
                  <a:pt x="6556" y="8195"/>
                  <a:pt x="6574" y="8194"/>
                  <a:pt x="6590" y="8192"/>
                </a:cubicBezTo>
                <a:cubicBezTo>
                  <a:pt x="6836" y="8181"/>
                  <a:pt x="7128" y="8087"/>
                  <a:pt x="7257" y="7876"/>
                </a:cubicBezTo>
                <a:cubicBezTo>
                  <a:pt x="7409" y="7678"/>
                  <a:pt x="7339" y="7385"/>
                  <a:pt x="7117" y="7268"/>
                </a:cubicBezTo>
                <a:cubicBezTo>
                  <a:pt x="7054" y="7235"/>
                  <a:pt x="6981" y="7221"/>
                  <a:pt x="6903" y="7221"/>
                </a:cubicBezTo>
                <a:cubicBezTo>
                  <a:pt x="6587" y="7221"/>
                  <a:pt x="6183" y="7452"/>
                  <a:pt x="6005" y="7631"/>
                </a:cubicBezTo>
                <a:cubicBezTo>
                  <a:pt x="5993" y="7642"/>
                  <a:pt x="5841" y="7830"/>
                  <a:pt x="5771" y="7923"/>
                </a:cubicBezTo>
                <a:cubicBezTo>
                  <a:pt x="5794" y="7806"/>
                  <a:pt x="5806" y="7678"/>
                  <a:pt x="5817" y="7560"/>
                </a:cubicBezTo>
                <a:cubicBezTo>
                  <a:pt x="5864" y="7209"/>
                  <a:pt x="5899" y="6847"/>
                  <a:pt x="5934" y="6484"/>
                </a:cubicBezTo>
                <a:cubicBezTo>
                  <a:pt x="5946" y="6378"/>
                  <a:pt x="5958" y="6273"/>
                  <a:pt x="5970" y="6156"/>
                </a:cubicBezTo>
                <a:cubicBezTo>
                  <a:pt x="6014" y="6178"/>
                  <a:pt x="6497" y="6357"/>
                  <a:pt x="6777" y="6357"/>
                </a:cubicBezTo>
                <a:cubicBezTo>
                  <a:pt x="6793" y="6357"/>
                  <a:pt x="6809" y="6356"/>
                  <a:pt x="6824" y="6355"/>
                </a:cubicBezTo>
                <a:cubicBezTo>
                  <a:pt x="7058" y="6343"/>
                  <a:pt x="7362" y="6261"/>
                  <a:pt x="7503" y="6051"/>
                </a:cubicBezTo>
                <a:cubicBezTo>
                  <a:pt x="7643" y="5840"/>
                  <a:pt x="7573" y="5547"/>
                  <a:pt x="7351" y="5430"/>
                </a:cubicBezTo>
                <a:cubicBezTo>
                  <a:pt x="7288" y="5398"/>
                  <a:pt x="7215" y="5384"/>
                  <a:pt x="7137" y="5384"/>
                </a:cubicBezTo>
                <a:cubicBezTo>
                  <a:pt x="6821" y="5384"/>
                  <a:pt x="6417" y="5615"/>
                  <a:pt x="6239" y="5793"/>
                </a:cubicBezTo>
                <a:cubicBezTo>
                  <a:pt x="6227" y="5817"/>
                  <a:pt x="6016" y="6074"/>
                  <a:pt x="5970" y="6144"/>
                </a:cubicBezTo>
                <a:cubicBezTo>
                  <a:pt x="5993" y="5898"/>
                  <a:pt x="6016" y="5653"/>
                  <a:pt x="6051" y="5419"/>
                </a:cubicBezTo>
                <a:cubicBezTo>
                  <a:pt x="6110" y="5103"/>
                  <a:pt x="6169" y="4787"/>
                  <a:pt x="6262" y="4482"/>
                </a:cubicBezTo>
                <a:cubicBezTo>
                  <a:pt x="6284" y="4482"/>
                  <a:pt x="6793" y="4683"/>
                  <a:pt x="7084" y="4683"/>
                </a:cubicBezTo>
                <a:cubicBezTo>
                  <a:pt x="7099" y="4683"/>
                  <a:pt x="7114" y="4682"/>
                  <a:pt x="7128" y="4681"/>
                </a:cubicBezTo>
                <a:cubicBezTo>
                  <a:pt x="7362" y="4670"/>
                  <a:pt x="7655" y="4576"/>
                  <a:pt x="7795" y="4365"/>
                </a:cubicBezTo>
                <a:cubicBezTo>
                  <a:pt x="7936" y="4166"/>
                  <a:pt x="7877" y="3874"/>
                  <a:pt x="7655" y="3757"/>
                </a:cubicBezTo>
                <a:cubicBezTo>
                  <a:pt x="7590" y="3724"/>
                  <a:pt x="7516" y="3710"/>
                  <a:pt x="7437" y="3710"/>
                </a:cubicBezTo>
                <a:cubicBezTo>
                  <a:pt x="7118" y="3710"/>
                  <a:pt x="6721" y="3941"/>
                  <a:pt x="6543" y="4119"/>
                </a:cubicBezTo>
                <a:cubicBezTo>
                  <a:pt x="6520" y="4131"/>
                  <a:pt x="6297" y="4412"/>
                  <a:pt x="6262" y="4471"/>
                </a:cubicBezTo>
                <a:cubicBezTo>
                  <a:pt x="6262" y="4447"/>
                  <a:pt x="6274" y="4435"/>
                  <a:pt x="6274" y="4412"/>
                </a:cubicBezTo>
                <a:cubicBezTo>
                  <a:pt x="6367" y="4108"/>
                  <a:pt x="6496" y="3803"/>
                  <a:pt x="6648" y="3523"/>
                </a:cubicBezTo>
                <a:cubicBezTo>
                  <a:pt x="6730" y="3359"/>
                  <a:pt x="6812" y="3218"/>
                  <a:pt x="6906" y="3078"/>
                </a:cubicBezTo>
                <a:cubicBezTo>
                  <a:pt x="7000" y="3125"/>
                  <a:pt x="7468" y="3347"/>
                  <a:pt x="7713" y="3370"/>
                </a:cubicBezTo>
                <a:cubicBezTo>
                  <a:pt x="7734" y="3371"/>
                  <a:pt x="7755" y="3372"/>
                  <a:pt x="7776" y="3372"/>
                </a:cubicBezTo>
                <a:cubicBezTo>
                  <a:pt x="8017" y="3372"/>
                  <a:pt x="8277" y="3308"/>
                  <a:pt x="8427" y="3125"/>
                </a:cubicBezTo>
                <a:cubicBezTo>
                  <a:pt x="8591" y="2937"/>
                  <a:pt x="8556" y="2645"/>
                  <a:pt x="8345" y="2504"/>
                </a:cubicBezTo>
                <a:cubicBezTo>
                  <a:pt x="8267" y="2451"/>
                  <a:pt x="8166" y="2429"/>
                  <a:pt x="8056" y="2429"/>
                </a:cubicBezTo>
                <a:cubicBezTo>
                  <a:pt x="7757" y="2429"/>
                  <a:pt x="7387" y="2593"/>
                  <a:pt x="7198" y="2738"/>
                </a:cubicBezTo>
                <a:cubicBezTo>
                  <a:pt x="7187" y="2750"/>
                  <a:pt x="7058" y="2879"/>
                  <a:pt x="6976" y="2972"/>
                </a:cubicBezTo>
                <a:cubicBezTo>
                  <a:pt x="7011" y="2902"/>
                  <a:pt x="7058" y="2844"/>
                  <a:pt x="7093" y="2774"/>
                </a:cubicBezTo>
                <a:cubicBezTo>
                  <a:pt x="7245" y="2551"/>
                  <a:pt x="7386" y="2352"/>
                  <a:pt x="7538" y="2188"/>
                </a:cubicBezTo>
                <a:cubicBezTo>
                  <a:pt x="7608" y="2083"/>
                  <a:pt x="7678" y="2001"/>
                  <a:pt x="7749" y="1919"/>
                </a:cubicBezTo>
                <a:cubicBezTo>
                  <a:pt x="7877" y="1919"/>
                  <a:pt x="8381" y="1896"/>
                  <a:pt x="8603" y="1802"/>
                </a:cubicBezTo>
                <a:cubicBezTo>
                  <a:pt x="8825" y="1697"/>
                  <a:pt x="9059" y="1509"/>
                  <a:pt x="9118" y="1264"/>
                </a:cubicBezTo>
                <a:cubicBezTo>
                  <a:pt x="9176" y="1018"/>
                  <a:pt x="9013" y="772"/>
                  <a:pt x="8767" y="737"/>
                </a:cubicBezTo>
                <a:cubicBezTo>
                  <a:pt x="8754" y="736"/>
                  <a:pt x="8742" y="735"/>
                  <a:pt x="8729" y="735"/>
                </a:cubicBezTo>
                <a:cubicBezTo>
                  <a:pt x="8376" y="735"/>
                  <a:pt x="7978" y="1203"/>
                  <a:pt x="7854" y="1486"/>
                </a:cubicBezTo>
                <a:cubicBezTo>
                  <a:pt x="7842" y="1509"/>
                  <a:pt x="7713" y="1919"/>
                  <a:pt x="7725" y="1919"/>
                </a:cubicBezTo>
                <a:cubicBezTo>
                  <a:pt x="7667" y="2001"/>
                  <a:pt x="7585" y="2083"/>
                  <a:pt x="7514" y="2165"/>
                </a:cubicBezTo>
                <a:cubicBezTo>
                  <a:pt x="7374" y="2340"/>
                  <a:pt x="7222" y="2539"/>
                  <a:pt x="7070" y="2750"/>
                </a:cubicBezTo>
                <a:cubicBezTo>
                  <a:pt x="6894" y="2996"/>
                  <a:pt x="6742" y="3242"/>
                  <a:pt x="6602" y="3499"/>
                </a:cubicBezTo>
                <a:cubicBezTo>
                  <a:pt x="6438" y="3780"/>
                  <a:pt x="6309" y="4084"/>
                  <a:pt x="6204" y="4389"/>
                </a:cubicBezTo>
                <a:lnTo>
                  <a:pt x="6204" y="3979"/>
                </a:lnTo>
                <a:cubicBezTo>
                  <a:pt x="6157" y="3663"/>
                  <a:pt x="5899" y="3078"/>
                  <a:pt x="5548" y="3019"/>
                </a:cubicBezTo>
                <a:cubicBezTo>
                  <a:pt x="5523" y="3014"/>
                  <a:pt x="5497" y="3012"/>
                  <a:pt x="5472" y="3012"/>
                </a:cubicBezTo>
                <a:cubicBezTo>
                  <a:pt x="5256" y="3012"/>
                  <a:pt x="5067" y="3186"/>
                  <a:pt x="5057" y="3417"/>
                </a:cubicBezTo>
                <a:cubicBezTo>
                  <a:pt x="5033" y="3663"/>
                  <a:pt x="5221" y="3921"/>
                  <a:pt x="5396" y="4073"/>
                </a:cubicBezTo>
                <a:cubicBezTo>
                  <a:pt x="5595" y="4248"/>
                  <a:pt x="6157" y="4424"/>
                  <a:pt x="6204" y="4435"/>
                </a:cubicBezTo>
                <a:cubicBezTo>
                  <a:pt x="6098" y="4763"/>
                  <a:pt x="6016" y="5079"/>
                  <a:pt x="5970" y="5407"/>
                </a:cubicBezTo>
                <a:cubicBezTo>
                  <a:pt x="5934" y="5606"/>
                  <a:pt x="5899" y="5793"/>
                  <a:pt x="5876" y="5992"/>
                </a:cubicBezTo>
                <a:lnTo>
                  <a:pt x="5876" y="5817"/>
                </a:lnTo>
                <a:cubicBezTo>
                  <a:pt x="5829" y="5501"/>
                  <a:pt x="5572" y="4915"/>
                  <a:pt x="5221" y="4845"/>
                </a:cubicBezTo>
                <a:cubicBezTo>
                  <a:pt x="5200" y="4842"/>
                  <a:pt x="5181" y="4841"/>
                  <a:pt x="5161" y="4841"/>
                </a:cubicBezTo>
                <a:cubicBezTo>
                  <a:pt x="4938" y="4841"/>
                  <a:pt x="4740" y="5017"/>
                  <a:pt x="4729" y="5243"/>
                </a:cubicBezTo>
                <a:cubicBezTo>
                  <a:pt x="4706" y="5501"/>
                  <a:pt x="4893" y="5746"/>
                  <a:pt x="5068" y="5910"/>
                </a:cubicBezTo>
                <a:cubicBezTo>
                  <a:pt x="5244" y="6062"/>
                  <a:pt x="5724" y="6226"/>
                  <a:pt x="5841" y="6261"/>
                </a:cubicBezTo>
                <a:cubicBezTo>
                  <a:pt x="5841" y="6343"/>
                  <a:pt x="5829" y="6413"/>
                  <a:pt x="5817" y="6484"/>
                </a:cubicBezTo>
                <a:cubicBezTo>
                  <a:pt x="5771" y="6847"/>
                  <a:pt x="5735" y="7209"/>
                  <a:pt x="5689" y="7549"/>
                </a:cubicBezTo>
                <a:cubicBezTo>
                  <a:pt x="5665" y="7678"/>
                  <a:pt x="5642" y="7795"/>
                  <a:pt x="5618" y="7923"/>
                </a:cubicBezTo>
                <a:lnTo>
                  <a:pt x="5618" y="7759"/>
                </a:lnTo>
                <a:cubicBezTo>
                  <a:pt x="5583" y="7443"/>
                  <a:pt x="5314" y="6858"/>
                  <a:pt x="4963" y="6788"/>
                </a:cubicBezTo>
                <a:cubicBezTo>
                  <a:pt x="4943" y="6785"/>
                  <a:pt x="4923" y="6784"/>
                  <a:pt x="4904" y="6784"/>
                </a:cubicBezTo>
                <a:cubicBezTo>
                  <a:pt x="4682" y="6784"/>
                  <a:pt x="4493" y="6960"/>
                  <a:pt x="4471" y="7186"/>
                </a:cubicBezTo>
                <a:cubicBezTo>
                  <a:pt x="4460" y="7443"/>
                  <a:pt x="4635" y="7689"/>
                  <a:pt x="4811" y="7853"/>
                </a:cubicBezTo>
                <a:cubicBezTo>
                  <a:pt x="4998" y="8005"/>
                  <a:pt x="5419" y="8157"/>
                  <a:pt x="5572" y="8204"/>
                </a:cubicBezTo>
                <a:cubicBezTo>
                  <a:pt x="5548" y="8321"/>
                  <a:pt x="5513" y="8450"/>
                  <a:pt x="5490" y="8567"/>
                </a:cubicBezTo>
                <a:cubicBezTo>
                  <a:pt x="5466" y="8649"/>
                  <a:pt x="5443" y="8719"/>
                  <a:pt x="5419" y="8801"/>
                </a:cubicBezTo>
                <a:cubicBezTo>
                  <a:pt x="5396" y="8883"/>
                  <a:pt x="5373" y="8965"/>
                  <a:pt x="5349" y="9035"/>
                </a:cubicBezTo>
                <a:cubicBezTo>
                  <a:pt x="5291" y="9187"/>
                  <a:pt x="5232" y="9328"/>
                  <a:pt x="5185" y="9480"/>
                </a:cubicBezTo>
                <a:cubicBezTo>
                  <a:pt x="5139" y="9574"/>
                  <a:pt x="5103" y="9667"/>
                  <a:pt x="5068" y="9773"/>
                </a:cubicBezTo>
                <a:cubicBezTo>
                  <a:pt x="5080" y="9644"/>
                  <a:pt x="5115" y="9410"/>
                  <a:pt x="5115" y="9386"/>
                </a:cubicBezTo>
                <a:cubicBezTo>
                  <a:pt x="5115" y="9105"/>
                  <a:pt x="5045" y="8836"/>
                  <a:pt x="4904" y="8590"/>
                </a:cubicBezTo>
                <a:cubicBezTo>
                  <a:pt x="4904" y="8555"/>
                  <a:pt x="4904" y="8532"/>
                  <a:pt x="4904" y="8497"/>
                </a:cubicBezTo>
                <a:cubicBezTo>
                  <a:pt x="4874" y="8283"/>
                  <a:pt x="4684" y="8123"/>
                  <a:pt x="4474" y="8123"/>
                </a:cubicBezTo>
                <a:cubicBezTo>
                  <a:pt x="4442" y="8123"/>
                  <a:pt x="4410" y="8126"/>
                  <a:pt x="4378" y="8134"/>
                </a:cubicBezTo>
                <a:cubicBezTo>
                  <a:pt x="4038" y="8228"/>
                  <a:pt x="3816" y="8836"/>
                  <a:pt x="3793" y="9152"/>
                </a:cubicBezTo>
                <a:cubicBezTo>
                  <a:pt x="3793" y="9176"/>
                  <a:pt x="3804" y="9375"/>
                  <a:pt x="3816" y="9503"/>
                </a:cubicBezTo>
                <a:cubicBezTo>
                  <a:pt x="3804" y="9433"/>
                  <a:pt x="3781" y="9363"/>
                  <a:pt x="3769" y="9281"/>
                </a:cubicBezTo>
                <a:cubicBezTo>
                  <a:pt x="3734" y="9141"/>
                  <a:pt x="3687" y="8977"/>
                  <a:pt x="3652" y="8813"/>
                </a:cubicBezTo>
                <a:cubicBezTo>
                  <a:pt x="3629" y="8731"/>
                  <a:pt x="3605" y="8661"/>
                  <a:pt x="3570" y="8579"/>
                </a:cubicBezTo>
                <a:cubicBezTo>
                  <a:pt x="3547" y="8497"/>
                  <a:pt x="3523" y="8415"/>
                  <a:pt x="3488" y="8333"/>
                </a:cubicBezTo>
                <a:cubicBezTo>
                  <a:pt x="3418" y="8146"/>
                  <a:pt x="3348" y="7970"/>
                  <a:pt x="3266" y="7783"/>
                </a:cubicBezTo>
                <a:cubicBezTo>
                  <a:pt x="3395" y="7748"/>
                  <a:pt x="3875" y="7631"/>
                  <a:pt x="4062" y="7490"/>
                </a:cubicBezTo>
                <a:cubicBezTo>
                  <a:pt x="4249" y="7338"/>
                  <a:pt x="4448" y="7104"/>
                  <a:pt x="4448" y="6858"/>
                </a:cubicBezTo>
                <a:cubicBezTo>
                  <a:pt x="4459" y="6614"/>
                  <a:pt x="4259" y="6412"/>
                  <a:pt x="4029" y="6412"/>
                </a:cubicBezTo>
                <a:cubicBezTo>
                  <a:pt x="4017" y="6412"/>
                  <a:pt x="4004" y="6412"/>
                  <a:pt x="3992" y="6413"/>
                </a:cubicBezTo>
                <a:cubicBezTo>
                  <a:pt x="3640" y="6449"/>
                  <a:pt x="3324" y="7022"/>
                  <a:pt x="3254" y="7326"/>
                </a:cubicBezTo>
                <a:cubicBezTo>
                  <a:pt x="3254" y="7350"/>
                  <a:pt x="3231" y="7584"/>
                  <a:pt x="3231" y="7701"/>
                </a:cubicBezTo>
                <a:cubicBezTo>
                  <a:pt x="3172" y="7596"/>
                  <a:pt x="3125" y="7479"/>
                  <a:pt x="3067" y="7373"/>
                </a:cubicBezTo>
                <a:cubicBezTo>
                  <a:pt x="2915" y="7057"/>
                  <a:pt x="2739" y="6729"/>
                  <a:pt x="2575" y="6413"/>
                </a:cubicBezTo>
                <a:lnTo>
                  <a:pt x="2423" y="6121"/>
                </a:lnTo>
                <a:cubicBezTo>
                  <a:pt x="2470" y="6109"/>
                  <a:pt x="3044" y="5980"/>
                  <a:pt x="3254" y="5817"/>
                </a:cubicBezTo>
                <a:cubicBezTo>
                  <a:pt x="3441" y="5676"/>
                  <a:pt x="3640" y="5442"/>
                  <a:pt x="3640" y="5185"/>
                </a:cubicBezTo>
                <a:cubicBezTo>
                  <a:pt x="3652" y="4941"/>
                  <a:pt x="3453" y="4750"/>
                  <a:pt x="3223" y="4750"/>
                </a:cubicBezTo>
                <a:cubicBezTo>
                  <a:pt x="3210" y="4750"/>
                  <a:pt x="3197" y="4750"/>
                  <a:pt x="3184" y="4751"/>
                </a:cubicBezTo>
                <a:cubicBezTo>
                  <a:pt x="2833" y="4787"/>
                  <a:pt x="2517" y="5348"/>
                  <a:pt x="2447" y="5664"/>
                </a:cubicBezTo>
                <a:cubicBezTo>
                  <a:pt x="2447" y="5688"/>
                  <a:pt x="2412" y="6016"/>
                  <a:pt x="2412" y="6097"/>
                </a:cubicBezTo>
                <a:cubicBezTo>
                  <a:pt x="2306" y="5887"/>
                  <a:pt x="2189" y="5676"/>
                  <a:pt x="2096" y="5454"/>
                </a:cubicBezTo>
                <a:cubicBezTo>
                  <a:pt x="1955" y="5161"/>
                  <a:pt x="1838" y="4857"/>
                  <a:pt x="1744" y="4553"/>
                </a:cubicBezTo>
                <a:cubicBezTo>
                  <a:pt x="1768" y="4553"/>
                  <a:pt x="2353" y="4412"/>
                  <a:pt x="2575" y="4248"/>
                </a:cubicBezTo>
                <a:cubicBezTo>
                  <a:pt x="2763" y="4096"/>
                  <a:pt x="2962" y="3862"/>
                  <a:pt x="2962" y="3616"/>
                </a:cubicBezTo>
                <a:cubicBezTo>
                  <a:pt x="2973" y="3366"/>
                  <a:pt x="2763" y="3171"/>
                  <a:pt x="2526" y="3171"/>
                </a:cubicBezTo>
                <a:cubicBezTo>
                  <a:pt x="2519" y="3171"/>
                  <a:pt x="2512" y="3171"/>
                  <a:pt x="2505" y="3171"/>
                </a:cubicBezTo>
                <a:cubicBezTo>
                  <a:pt x="2154" y="3218"/>
                  <a:pt x="1838" y="3780"/>
                  <a:pt x="1768" y="4096"/>
                </a:cubicBezTo>
                <a:cubicBezTo>
                  <a:pt x="1768" y="4119"/>
                  <a:pt x="1733" y="4471"/>
                  <a:pt x="1733" y="4529"/>
                </a:cubicBezTo>
                <a:cubicBezTo>
                  <a:pt x="1733" y="4517"/>
                  <a:pt x="1721" y="4494"/>
                  <a:pt x="1721" y="4471"/>
                </a:cubicBezTo>
                <a:cubicBezTo>
                  <a:pt x="1627" y="4166"/>
                  <a:pt x="1569" y="3850"/>
                  <a:pt x="1534" y="3523"/>
                </a:cubicBezTo>
                <a:cubicBezTo>
                  <a:pt x="1510" y="3347"/>
                  <a:pt x="1510" y="3183"/>
                  <a:pt x="1499" y="3008"/>
                </a:cubicBezTo>
                <a:cubicBezTo>
                  <a:pt x="1616" y="2996"/>
                  <a:pt x="2131" y="2926"/>
                  <a:pt x="2341" y="2797"/>
                </a:cubicBezTo>
                <a:cubicBezTo>
                  <a:pt x="2552" y="2668"/>
                  <a:pt x="2774" y="2469"/>
                  <a:pt x="2798" y="2212"/>
                </a:cubicBezTo>
                <a:cubicBezTo>
                  <a:pt x="2833" y="1966"/>
                  <a:pt x="2634" y="1744"/>
                  <a:pt x="2388" y="1732"/>
                </a:cubicBezTo>
                <a:cubicBezTo>
                  <a:pt x="2037" y="1732"/>
                  <a:pt x="1662" y="2259"/>
                  <a:pt x="1569" y="2563"/>
                </a:cubicBezTo>
                <a:cubicBezTo>
                  <a:pt x="1569" y="2586"/>
                  <a:pt x="1522" y="2750"/>
                  <a:pt x="1499" y="2879"/>
                </a:cubicBezTo>
                <a:lnTo>
                  <a:pt x="1499" y="2656"/>
                </a:lnTo>
                <a:cubicBezTo>
                  <a:pt x="1499" y="2387"/>
                  <a:pt x="1510" y="2141"/>
                  <a:pt x="1534" y="1931"/>
                </a:cubicBezTo>
                <a:cubicBezTo>
                  <a:pt x="1545" y="1802"/>
                  <a:pt x="1557" y="1685"/>
                  <a:pt x="1569" y="1580"/>
                </a:cubicBezTo>
                <a:cubicBezTo>
                  <a:pt x="1674" y="1509"/>
                  <a:pt x="2084" y="1229"/>
                  <a:pt x="2213" y="1018"/>
                </a:cubicBezTo>
                <a:cubicBezTo>
                  <a:pt x="2341" y="807"/>
                  <a:pt x="2435" y="515"/>
                  <a:pt x="2341" y="281"/>
                </a:cubicBezTo>
                <a:cubicBezTo>
                  <a:pt x="2281" y="109"/>
                  <a:pt x="2121" y="1"/>
                  <a:pt x="1948" y="1"/>
                </a:cubicBezTo>
                <a:close/>
              </a:path>
            </a:pathLst>
          </a:custGeom>
          <a:solidFill>
            <a:srgbClr val="F0A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7" name="Google Shape;997;p30"/>
          <p:cNvCxnSpPr/>
          <p:nvPr/>
        </p:nvCxnSpPr>
        <p:spPr>
          <a:xfrm>
            <a:off x="965400" y="4611900"/>
            <a:ext cx="721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8" name="Google Shape;998;p30"/>
          <p:cNvSpPr/>
          <p:nvPr/>
        </p:nvSpPr>
        <p:spPr>
          <a:xfrm>
            <a:off x="4093507" y="4443121"/>
            <a:ext cx="11011" cy="18202"/>
          </a:xfrm>
          <a:custGeom>
            <a:avLst/>
            <a:gdLst/>
            <a:ahLst/>
            <a:cxnLst/>
            <a:rect l="l" t="t" r="r" b="b"/>
            <a:pathLst>
              <a:path w="294" h="486" extrusionOk="0">
                <a:moveTo>
                  <a:pt x="54" y="1"/>
                </a:moveTo>
                <a:cubicBezTo>
                  <a:pt x="48" y="1"/>
                  <a:pt x="42" y="2"/>
                  <a:pt x="36" y="5"/>
                </a:cubicBezTo>
                <a:cubicBezTo>
                  <a:pt x="12" y="17"/>
                  <a:pt x="1" y="52"/>
                  <a:pt x="12" y="76"/>
                </a:cubicBezTo>
                <a:lnTo>
                  <a:pt x="188" y="462"/>
                </a:lnTo>
                <a:cubicBezTo>
                  <a:pt x="200" y="474"/>
                  <a:pt x="211" y="485"/>
                  <a:pt x="235" y="485"/>
                </a:cubicBezTo>
                <a:lnTo>
                  <a:pt x="258" y="485"/>
                </a:lnTo>
                <a:cubicBezTo>
                  <a:pt x="282" y="474"/>
                  <a:pt x="293" y="438"/>
                  <a:pt x="282" y="415"/>
                </a:cubicBezTo>
                <a:lnTo>
                  <a:pt x="94" y="29"/>
                </a:lnTo>
                <a:cubicBezTo>
                  <a:pt x="86" y="12"/>
                  <a:pt x="71" y="1"/>
                  <a:pt x="5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0"/>
          <p:cNvSpPr/>
          <p:nvPr/>
        </p:nvSpPr>
        <p:spPr>
          <a:xfrm>
            <a:off x="8110325" y="2332623"/>
            <a:ext cx="146100" cy="146100"/>
          </a:xfrm>
          <a:prstGeom prst="diamon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0"/>
          <p:cNvSpPr/>
          <p:nvPr/>
        </p:nvSpPr>
        <p:spPr>
          <a:xfrm>
            <a:off x="7136400" y="3653625"/>
            <a:ext cx="135600" cy="135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0"/>
          <p:cNvSpPr/>
          <p:nvPr/>
        </p:nvSpPr>
        <p:spPr>
          <a:xfrm>
            <a:off x="7999513" y="4116462"/>
            <a:ext cx="76500" cy="76500"/>
          </a:xfrm>
          <a:prstGeom prst="diamon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0"/>
          <p:cNvSpPr/>
          <p:nvPr/>
        </p:nvSpPr>
        <p:spPr>
          <a:xfrm>
            <a:off x="965401" y="2571738"/>
            <a:ext cx="76500" cy="76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0"/>
          <p:cNvSpPr/>
          <p:nvPr/>
        </p:nvSpPr>
        <p:spPr>
          <a:xfrm>
            <a:off x="2059975" y="2857548"/>
            <a:ext cx="146100" cy="146100"/>
          </a:xfrm>
          <a:prstGeom prst="diamon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0"/>
          <p:cNvSpPr/>
          <p:nvPr/>
        </p:nvSpPr>
        <p:spPr>
          <a:xfrm>
            <a:off x="1893498" y="4033150"/>
            <a:ext cx="135600" cy="135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5" name="Google Shape;1005;p30"/>
          <p:cNvGrpSpPr/>
          <p:nvPr/>
        </p:nvGrpSpPr>
        <p:grpSpPr>
          <a:xfrm>
            <a:off x="1299236" y="3445963"/>
            <a:ext cx="953993" cy="298484"/>
            <a:chOff x="379409" y="1779756"/>
            <a:chExt cx="661439" cy="206936"/>
          </a:xfrm>
        </p:grpSpPr>
        <p:sp>
          <p:nvSpPr>
            <p:cNvPr id="1006" name="Google Shape;1006;p30"/>
            <p:cNvSpPr/>
            <p:nvPr/>
          </p:nvSpPr>
          <p:spPr>
            <a:xfrm>
              <a:off x="379409" y="1863239"/>
              <a:ext cx="66015" cy="69889"/>
            </a:xfrm>
            <a:custGeom>
              <a:avLst/>
              <a:gdLst/>
              <a:ahLst/>
              <a:cxnLst/>
              <a:rect l="l" t="t" r="r" b="b"/>
              <a:pathLst>
                <a:path w="3987" h="4221" extrusionOk="0">
                  <a:moveTo>
                    <a:pt x="2894" y="0"/>
                  </a:moveTo>
                  <a:cubicBezTo>
                    <a:pt x="833" y="0"/>
                    <a:pt x="0" y="2997"/>
                    <a:pt x="2096" y="3942"/>
                  </a:cubicBezTo>
                  <a:cubicBezTo>
                    <a:pt x="2453" y="4120"/>
                    <a:pt x="2842" y="4221"/>
                    <a:pt x="3240" y="4221"/>
                  </a:cubicBezTo>
                  <a:cubicBezTo>
                    <a:pt x="3409" y="4221"/>
                    <a:pt x="3580" y="4203"/>
                    <a:pt x="3751" y="4165"/>
                  </a:cubicBezTo>
                  <a:cubicBezTo>
                    <a:pt x="3987" y="4076"/>
                    <a:pt x="3923" y="3744"/>
                    <a:pt x="3711" y="3744"/>
                  </a:cubicBezTo>
                  <a:cubicBezTo>
                    <a:pt x="3694" y="3744"/>
                    <a:pt x="3675" y="3746"/>
                    <a:pt x="3656" y="3751"/>
                  </a:cubicBezTo>
                  <a:cubicBezTo>
                    <a:pt x="3504" y="3786"/>
                    <a:pt x="3352" y="3803"/>
                    <a:pt x="3203" y="3803"/>
                  </a:cubicBezTo>
                  <a:cubicBezTo>
                    <a:pt x="2536" y="3803"/>
                    <a:pt x="1913" y="3469"/>
                    <a:pt x="1523" y="2923"/>
                  </a:cubicBezTo>
                  <a:cubicBezTo>
                    <a:pt x="1046" y="2191"/>
                    <a:pt x="1237" y="1236"/>
                    <a:pt x="1969" y="726"/>
                  </a:cubicBezTo>
                  <a:cubicBezTo>
                    <a:pt x="2227" y="515"/>
                    <a:pt x="2571" y="391"/>
                    <a:pt x="2913" y="391"/>
                  </a:cubicBezTo>
                  <a:cubicBezTo>
                    <a:pt x="3035" y="391"/>
                    <a:pt x="3157" y="406"/>
                    <a:pt x="3274" y="440"/>
                  </a:cubicBezTo>
                  <a:cubicBezTo>
                    <a:pt x="3296" y="445"/>
                    <a:pt x="3317" y="447"/>
                    <a:pt x="3336" y="447"/>
                  </a:cubicBezTo>
                  <a:cubicBezTo>
                    <a:pt x="3573" y="447"/>
                    <a:pt x="3637" y="117"/>
                    <a:pt x="3401" y="58"/>
                  </a:cubicBezTo>
                  <a:cubicBezTo>
                    <a:pt x="3225" y="19"/>
                    <a:pt x="3056" y="0"/>
                    <a:pt x="28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487380" y="1880012"/>
              <a:ext cx="34274" cy="9504"/>
            </a:xfrm>
            <a:custGeom>
              <a:avLst/>
              <a:gdLst/>
              <a:ahLst/>
              <a:cxnLst/>
              <a:rect l="l" t="t" r="r" b="b"/>
              <a:pathLst>
                <a:path w="2070" h="574" extrusionOk="0">
                  <a:moveTo>
                    <a:pt x="191" y="0"/>
                  </a:moveTo>
                  <a:cubicBezTo>
                    <a:pt x="64" y="0"/>
                    <a:pt x="0" y="64"/>
                    <a:pt x="0" y="191"/>
                  </a:cubicBezTo>
                  <a:cubicBezTo>
                    <a:pt x="0" y="287"/>
                    <a:pt x="64" y="382"/>
                    <a:pt x="191" y="382"/>
                  </a:cubicBezTo>
                  <a:lnTo>
                    <a:pt x="1878" y="573"/>
                  </a:lnTo>
                  <a:cubicBezTo>
                    <a:pt x="1974" y="573"/>
                    <a:pt x="2069" y="478"/>
                    <a:pt x="2069" y="382"/>
                  </a:cubicBezTo>
                  <a:cubicBezTo>
                    <a:pt x="2069" y="255"/>
                    <a:pt x="1974" y="159"/>
                    <a:pt x="1878" y="15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488953" y="1896338"/>
              <a:ext cx="36393" cy="6342"/>
            </a:xfrm>
            <a:custGeom>
              <a:avLst/>
              <a:gdLst/>
              <a:ahLst/>
              <a:cxnLst/>
              <a:rect l="l" t="t" r="r" b="b"/>
              <a:pathLst>
                <a:path w="2198" h="383" extrusionOk="0">
                  <a:moveTo>
                    <a:pt x="255" y="1"/>
                  </a:moveTo>
                  <a:cubicBezTo>
                    <a:pt x="1" y="1"/>
                    <a:pt x="1" y="383"/>
                    <a:pt x="255" y="383"/>
                  </a:cubicBezTo>
                  <a:lnTo>
                    <a:pt x="1943" y="383"/>
                  </a:lnTo>
                  <a:cubicBezTo>
                    <a:pt x="2197" y="383"/>
                    <a:pt x="2197" y="1"/>
                    <a:pt x="19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611777" y="1803632"/>
              <a:ext cx="40599" cy="65783"/>
            </a:xfrm>
            <a:custGeom>
              <a:avLst/>
              <a:gdLst/>
              <a:ahLst/>
              <a:cxnLst/>
              <a:rect l="l" t="t" r="r" b="b"/>
              <a:pathLst>
                <a:path w="2452" h="3973" extrusionOk="0">
                  <a:moveTo>
                    <a:pt x="1054" y="392"/>
                  </a:moveTo>
                  <a:cubicBezTo>
                    <a:pt x="1202" y="392"/>
                    <a:pt x="1342" y="421"/>
                    <a:pt x="1465" y="506"/>
                  </a:cubicBezTo>
                  <a:cubicBezTo>
                    <a:pt x="1687" y="634"/>
                    <a:pt x="1878" y="952"/>
                    <a:pt x="1656" y="1143"/>
                  </a:cubicBezTo>
                  <a:cubicBezTo>
                    <a:pt x="1305" y="1493"/>
                    <a:pt x="669" y="1493"/>
                    <a:pt x="637" y="2098"/>
                  </a:cubicBezTo>
                  <a:cubicBezTo>
                    <a:pt x="637" y="2194"/>
                    <a:pt x="732" y="2289"/>
                    <a:pt x="860" y="2289"/>
                  </a:cubicBezTo>
                  <a:cubicBezTo>
                    <a:pt x="923" y="2281"/>
                    <a:pt x="987" y="2277"/>
                    <a:pt x="1051" y="2277"/>
                  </a:cubicBezTo>
                  <a:cubicBezTo>
                    <a:pt x="1242" y="2277"/>
                    <a:pt x="1433" y="2313"/>
                    <a:pt x="1624" y="2385"/>
                  </a:cubicBezTo>
                  <a:cubicBezTo>
                    <a:pt x="1783" y="2480"/>
                    <a:pt x="1974" y="2671"/>
                    <a:pt x="1910" y="2894"/>
                  </a:cubicBezTo>
                  <a:cubicBezTo>
                    <a:pt x="1815" y="3085"/>
                    <a:pt x="1560" y="3180"/>
                    <a:pt x="1401" y="3244"/>
                  </a:cubicBezTo>
                  <a:cubicBezTo>
                    <a:pt x="1146" y="3340"/>
                    <a:pt x="892" y="3435"/>
                    <a:pt x="637" y="3531"/>
                  </a:cubicBezTo>
                  <a:cubicBezTo>
                    <a:pt x="573" y="3547"/>
                    <a:pt x="525" y="3570"/>
                    <a:pt x="494" y="3570"/>
                  </a:cubicBezTo>
                  <a:cubicBezTo>
                    <a:pt x="462" y="3570"/>
                    <a:pt x="446" y="3547"/>
                    <a:pt x="446" y="3467"/>
                  </a:cubicBezTo>
                  <a:cubicBezTo>
                    <a:pt x="414" y="3340"/>
                    <a:pt x="446" y="3244"/>
                    <a:pt x="446" y="3117"/>
                  </a:cubicBezTo>
                  <a:lnTo>
                    <a:pt x="446" y="2225"/>
                  </a:lnTo>
                  <a:lnTo>
                    <a:pt x="446" y="487"/>
                  </a:lnTo>
                  <a:lnTo>
                    <a:pt x="446" y="487"/>
                  </a:lnTo>
                  <a:cubicBezTo>
                    <a:pt x="639" y="447"/>
                    <a:pt x="852" y="392"/>
                    <a:pt x="1054" y="392"/>
                  </a:cubicBezTo>
                  <a:close/>
                  <a:moveTo>
                    <a:pt x="946" y="1"/>
                  </a:moveTo>
                  <a:cubicBezTo>
                    <a:pt x="702" y="1"/>
                    <a:pt x="458" y="40"/>
                    <a:pt x="223" y="124"/>
                  </a:cubicBezTo>
                  <a:cubicBezTo>
                    <a:pt x="132" y="147"/>
                    <a:pt x="86" y="214"/>
                    <a:pt x="77" y="286"/>
                  </a:cubicBezTo>
                  <a:lnTo>
                    <a:pt x="77" y="286"/>
                  </a:lnTo>
                  <a:cubicBezTo>
                    <a:pt x="49" y="317"/>
                    <a:pt x="32" y="359"/>
                    <a:pt x="32" y="411"/>
                  </a:cubicBezTo>
                  <a:lnTo>
                    <a:pt x="32" y="443"/>
                  </a:lnTo>
                  <a:lnTo>
                    <a:pt x="32" y="2289"/>
                  </a:lnTo>
                  <a:lnTo>
                    <a:pt x="32" y="3212"/>
                  </a:lnTo>
                  <a:cubicBezTo>
                    <a:pt x="0" y="3435"/>
                    <a:pt x="32" y="3658"/>
                    <a:pt x="159" y="3849"/>
                  </a:cubicBezTo>
                  <a:cubicBezTo>
                    <a:pt x="238" y="3940"/>
                    <a:pt x="332" y="3973"/>
                    <a:pt x="431" y="3973"/>
                  </a:cubicBezTo>
                  <a:cubicBezTo>
                    <a:pt x="574" y="3973"/>
                    <a:pt x="728" y="3905"/>
                    <a:pt x="860" y="3849"/>
                  </a:cubicBezTo>
                  <a:cubicBezTo>
                    <a:pt x="1083" y="3753"/>
                    <a:pt x="1369" y="3658"/>
                    <a:pt x="1656" y="3562"/>
                  </a:cubicBezTo>
                  <a:cubicBezTo>
                    <a:pt x="2038" y="3403"/>
                    <a:pt x="2451" y="3053"/>
                    <a:pt x="2260" y="2544"/>
                  </a:cubicBezTo>
                  <a:cubicBezTo>
                    <a:pt x="2103" y="2045"/>
                    <a:pt x="1621" y="1914"/>
                    <a:pt x="1154" y="1884"/>
                  </a:cubicBezTo>
                  <a:lnTo>
                    <a:pt x="1154" y="1884"/>
                  </a:lnTo>
                  <a:cubicBezTo>
                    <a:pt x="1281" y="1781"/>
                    <a:pt x="1495" y="1717"/>
                    <a:pt x="1624" y="1652"/>
                  </a:cubicBezTo>
                  <a:cubicBezTo>
                    <a:pt x="1910" y="1525"/>
                    <a:pt x="2101" y="1239"/>
                    <a:pt x="2133" y="920"/>
                  </a:cubicBezTo>
                  <a:cubicBezTo>
                    <a:pt x="2133" y="570"/>
                    <a:pt x="1910" y="252"/>
                    <a:pt x="1592" y="92"/>
                  </a:cubicBezTo>
                  <a:cubicBezTo>
                    <a:pt x="1381" y="32"/>
                    <a:pt x="1164" y="1"/>
                    <a:pt x="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670274" y="1789525"/>
              <a:ext cx="31443" cy="51510"/>
            </a:xfrm>
            <a:custGeom>
              <a:avLst/>
              <a:gdLst/>
              <a:ahLst/>
              <a:cxnLst/>
              <a:rect l="l" t="t" r="r" b="b"/>
              <a:pathLst>
                <a:path w="1899" h="3111" extrusionOk="0">
                  <a:moveTo>
                    <a:pt x="552" y="1"/>
                  </a:moveTo>
                  <a:cubicBezTo>
                    <a:pt x="418" y="1"/>
                    <a:pt x="275" y="36"/>
                    <a:pt x="128" y="117"/>
                  </a:cubicBezTo>
                  <a:cubicBezTo>
                    <a:pt x="33" y="180"/>
                    <a:pt x="1" y="308"/>
                    <a:pt x="64" y="403"/>
                  </a:cubicBezTo>
                  <a:cubicBezTo>
                    <a:pt x="85" y="465"/>
                    <a:pt x="145" y="500"/>
                    <a:pt x="211" y="500"/>
                  </a:cubicBezTo>
                  <a:cubicBezTo>
                    <a:pt x="248" y="500"/>
                    <a:pt x="285" y="489"/>
                    <a:pt x="319" y="467"/>
                  </a:cubicBezTo>
                  <a:cubicBezTo>
                    <a:pt x="369" y="450"/>
                    <a:pt x="417" y="443"/>
                    <a:pt x="463" y="443"/>
                  </a:cubicBezTo>
                  <a:cubicBezTo>
                    <a:pt x="833" y="443"/>
                    <a:pt x="1068" y="928"/>
                    <a:pt x="804" y="1203"/>
                  </a:cubicBezTo>
                  <a:lnTo>
                    <a:pt x="804" y="1203"/>
                  </a:lnTo>
                  <a:cubicBezTo>
                    <a:pt x="758" y="1226"/>
                    <a:pt x="713" y="1257"/>
                    <a:pt x="669" y="1295"/>
                  </a:cubicBezTo>
                  <a:cubicBezTo>
                    <a:pt x="538" y="1426"/>
                    <a:pt x="645" y="1645"/>
                    <a:pt x="813" y="1645"/>
                  </a:cubicBezTo>
                  <a:cubicBezTo>
                    <a:pt x="848" y="1645"/>
                    <a:pt x="885" y="1635"/>
                    <a:pt x="924" y="1613"/>
                  </a:cubicBezTo>
                  <a:cubicBezTo>
                    <a:pt x="971" y="1587"/>
                    <a:pt x="1013" y="1560"/>
                    <a:pt x="1052" y="1530"/>
                  </a:cubicBezTo>
                  <a:lnTo>
                    <a:pt x="1052" y="1530"/>
                  </a:lnTo>
                  <a:cubicBezTo>
                    <a:pt x="1065" y="1527"/>
                    <a:pt x="1078" y="1526"/>
                    <a:pt x="1091" y="1526"/>
                  </a:cubicBezTo>
                  <a:cubicBezTo>
                    <a:pt x="1309" y="1526"/>
                    <a:pt x="1518" y="1906"/>
                    <a:pt x="1465" y="2091"/>
                  </a:cubicBezTo>
                  <a:cubicBezTo>
                    <a:pt x="1338" y="2536"/>
                    <a:pt x="765" y="2664"/>
                    <a:pt x="351" y="2695"/>
                  </a:cubicBezTo>
                  <a:cubicBezTo>
                    <a:pt x="136" y="2726"/>
                    <a:pt x="99" y="3111"/>
                    <a:pt x="324" y="3111"/>
                  </a:cubicBezTo>
                  <a:cubicBezTo>
                    <a:pt x="333" y="3111"/>
                    <a:pt x="342" y="3110"/>
                    <a:pt x="351" y="3109"/>
                  </a:cubicBezTo>
                  <a:cubicBezTo>
                    <a:pt x="701" y="3077"/>
                    <a:pt x="1051" y="2982"/>
                    <a:pt x="1338" y="2823"/>
                  </a:cubicBezTo>
                  <a:cubicBezTo>
                    <a:pt x="1656" y="2664"/>
                    <a:pt x="1847" y="2377"/>
                    <a:pt x="1879" y="2027"/>
                  </a:cubicBezTo>
                  <a:cubicBezTo>
                    <a:pt x="1898" y="1680"/>
                    <a:pt x="1638" y="1322"/>
                    <a:pt x="1317" y="1192"/>
                  </a:cubicBezTo>
                  <a:lnTo>
                    <a:pt x="1317" y="1192"/>
                  </a:lnTo>
                  <a:cubicBezTo>
                    <a:pt x="1532" y="670"/>
                    <a:pt x="1132" y="1"/>
                    <a:pt x="5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0"/>
            <p:cNvSpPr/>
            <p:nvPr/>
          </p:nvSpPr>
          <p:spPr>
            <a:xfrm>
              <a:off x="744601" y="1809891"/>
              <a:ext cx="11607" cy="70121"/>
            </a:xfrm>
            <a:custGeom>
              <a:avLst/>
              <a:gdLst/>
              <a:ahLst/>
              <a:cxnLst/>
              <a:rect l="l" t="t" r="r" b="b"/>
              <a:pathLst>
                <a:path w="701" h="4235" extrusionOk="0">
                  <a:moveTo>
                    <a:pt x="494" y="1"/>
                  </a:moveTo>
                  <a:cubicBezTo>
                    <a:pt x="391" y="1"/>
                    <a:pt x="287" y="65"/>
                    <a:pt x="287" y="192"/>
                  </a:cubicBezTo>
                  <a:cubicBezTo>
                    <a:pt x="192" y="1497"/>
                    <a:pt x="96" y="2771"/>
                    <a:pt x="1" y="4044"/>
                  </a:cubicBezTo>
                  <a:cubicBezTo>
                    <a:pt x="1" y="4171"/>
                    <a:pt x="104" y="4235"/>
                    <a:pt x="207" y="4235"/>
                  </a:cubicBezTo>
                  <a:cubicBezTo>
                    <a:pt x="311" y="4235"/>
                    <a:pt x="414" y="4171"/>
                    <a:pt x="414" y="4044"/>
                  </a:cubicBezTo>
                  <a:cubicBezTo>
                    <a:pt x="510" y="2771"/>
                    <a:pt x="605" y="1465"/>
                    <a:pt x="701" y="192"/>
                  </a:cubicBezTo>
                  <a:cubicBezTo>
                    <a:pt x="701" y="65"/>
                    <a:pt x="597" y="1"/>
                    <a:pt x="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0"/>
            <p:cNvSpPr/>
            <p:nvPr/>
          </p:nvSpPr>
          <p:spPr>
            <a:xfrm>
              <a:off x="727199" y="1839413"/>
              <a:ext cx="47984" cy="7931"/>
            </a:xfrm>
            <a:custGeom>
              <a:avLst/>
              <a:gdLst/>
              <a:ahLst/>
              <a:cxnLst/>
              <a:rect l="l" t="t" r="r" b="b"/>
              <a:pathLst>
                <a:path w="2898" h="479" extrusionOk="0">
                  <a:moveTo>
                    <a:pt x="2643" y="1"/>
                  </a:moveTo>
                  <a:lnTo>
                    <a:pt x="288" y="64"/>
                  </a:lnTo>
                  <a:cubicBezTo>
                    <a:pt x="1" y="64"/>
                    <a:pt x="1" y="478"/>
                    <a:pt x="288" y="478"/>
                  </a:cubicBezTo>
                  <a:lnTo>
                    <a:pt x="2643" y="415"/>
                  </a:lnTo>
                  <a:cubicBezTo>
                    <a:pt x="2898" y="415"/>
                    <a:pt x="2898" y="1"/>
                    <a:pt x="26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0"/>
            <p:cNvSpPr/>
            <p:nvPr/>
          </p:nvSpPr>
          <p:spPr>
            <a:xfrm>
              <a:off x="812073" y="1800933"/>
              <a:ext cx="43447" cy="59243"/>
            </a:xfrm>
            <a:custGeom>
              <a:avLst/>
              <a:gdLst/>
              <a:ahLst/>
              <a:cxnLst/>
              <a:rect l="l" t="t" r="r" b="b"/>
              <a:pathLst>
                <a:path w="2624" h="3578" extrusionOk="0">
                  <a:moveTo>
                    <a:pt x="1847" y="1"/>
                  </a:moveTo>
                  <a:lnTo>
                    <a:pt x="1847" y="33"/>
                  </a:lnTo>
                  <a:cubicBezTo>
                    <a:pt x="1051" y="96"/>
                    <a:pt x="414" y="669"/>
                    <a:pt x="223" y="1433"/>
                  </a:cubicBezTo>
                  <a:cubicBezTo>
                    <a:pt x="64" y="2197"/>
                    <a:pt x="446" y="2993"/>
                    <a:pt x="1146" y="3343"/>
                  </a:cubicBezTo>
                  <a:cubicBezTo>
                    <a:pt x="1414" y="3499"/>
                    <a:pt x="1712" y="3577"/>
                    <a:pt x="2010" y="3577"/>
                  </a:cubicBezTo>
                  <a:cubicBezTo>
                    <a:pt x="2137" y="3577"/>
                    <a:pt x="2264" y="3563"/>
                    <a:pt x="2388" y="3534"/>
                  </a:cubicBezTo>
                  <a:cubicBezTo>
                    <a:pt x="2623" y="3476"/>
                    <a:pt x="2560" y="3145"/>
                    <a:pt x="2348" y="3145"/>
                  </a:cubicBezTo>
                  <a:cubicBezTo>
                    <a:pt x="2331" y="3145"/>
                    <a:pt x="2312" y="3148"/>
                    <a:pt x="2293" y="3152"/>
                  </a:cubicBezTo>
                  <a:cubicBezTo>
                    <a:pt x="2167" y="3179"/>
                    <a:pt x="2048" y="3192"/>
                    <a:pt x="1935" y="3192"/>
                  </a:cubicBezTo>
                  <a:cubicBezTo>
                    <a:pt x="299" y="3192"/>
                    <a:pt x="1" y="564"/>
                    <a:pt x="1847" y="415"/>
                  </a:cubicBezTo>
                  <a:cubicBezTo>
                    <a:pt x="2102" y="415"/>
                    <a:pt x="2102" y="1"/>
                    <a:pt x="1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0"/>
            <p:cNvSpPr/>
            <p:nvPr/>
          </p:nvSpPr>
          <p:spPr>
            <a:xfrm>
              <a:off x="871431" y="1779756"/>
              <a:ext cx="36062" cy="32403"/>
            </a:xfrm>
            <a:custGeom>
              <a:avLst/>
              <a:gdLst/>
              <a:ahLst/>
              <a:cxnLst/>
              <a:rect l="l" t="t" r="r" b="b"/>
              <a:pathLst>
                <a:path w="2178" h="1957" extrusionOk="0">
                  <a:moveTo>
                    <a:pt x="1113" y="0"/>
                  </a:moveTo>
                  <a:cubicBezTo>
                    <a:pt x="1097" y="0"/>
                    <a:pt x="1080" y="2"/>
                    <a:pt x="1063" y="6"/>
                  </a:cubicBezTo>
                  <a:lnTo>
                    <a:pt x="236" y="325"/>
                  </a:lnTo>
                  <a:cubicBezTo>
                    <a:pt x="0" y="413"/>
                    <a:pt x="64" y="746"/>
                    <a:pt x="276" y="746"/>
                  </a:cubicBezTo>
                  <a:cubicBezTo>
                    <a:pt x="293" y="746"/>
                    <a:pt x="312" y="743"/>
                    <a:pt x="331" y="739"/>
                  </a:cubicBezTo>
                  <a:lnTo>
                    <a:pt x="331" y="707"/>
                  </a:lnTo>
                  <a:lnTo>
                    <a:pt x="898" y="489"/>
                  </a:lnTo>
                  <a:lnTo>
                    <a:pt x="898" y="489"/>
                  </a:lnTo>
                  <a:cubicBezTo>
                    <a:pt x="859" y="821"/>
                    <a:pt x="713" y="1121"/>
                    <a:pt x="490" y="1343"/>
                  </a:cubicBezTo>
                  <a:cubicBezTo>
                    <a:pt x="395" y="1471"/>
                    <a:pt x="427" y="1630"/>
                    <a:pt x="586" y="1694"/>
                  </a:cubicBezTo>
                  <a:lnTo>
                    <a:pt x="1891" y="1948"/>
                  </a:lnTo>
                  <a:cubicBezTo>
                    <a:pt x="1908" y="1954"/>
                    <a:pt x="1926" y="1957"/>
                    <a:pt x="1944" y="1957"/>
                  </a:cubicBezTo>
                  <a:cubicBezTo>
                    <a:pt x="2029" y="1957"/>
                    <a:pt x="2119" y="1900"/>
                    <a:pt x="2146" y="1821"/>
                  </a:cubicBezTo>
                  <a:cubicBezTo>
                    <a:pt x="2178" y="1694"/>
                    <a:pt x="2114" y="1598"/>
                    <a:pt x="2018" y="1566"/>
                  </a:cubicBezTo>
                  <a:lnTo>
                    <a:pt x="979" y="1368"/>
                  </a:lnTo>
                  <a:lnTo>
                    <a:pt x="979" y="1368"/>
                  </a:lnTo>
                  <a:cubicBezTo>
                    <a:pt x="1200" y="1029"/>
                    <a:pt x="1318" y="623"/>
                    <a:pt x="1318" y="197"/>
                  </a:cubicBezTo>
                  <a:cubicBezTo>
                    <a:pt x="1318" y="87"/>
                    <a:pt x="1222" y="0"/>
                    <a:pt x="1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0"/>
            <p:cNvSpPr/>
            <p:nvPr/>
          </p:nvSpPr>
          <p:spPr>
            <a:xfrm>
              <a:off x="938572" y="1814246"/>
              <a:ext cx="8974" cy="44159"/>
            </a:xfrm>
            <a:custGeom>
              <a:avLst/>
              <a:gdLst/>
              <a:ahLst/>
              <a:cxnLst/>
              <a:rect l="l" t="t" r="r" b="b"/>
              <a:pathLst>
                <a:path w="542" h="2667" extrusionOk="0">
                  <a:moveTo>
                    <a:pt x="351" y="1"/>
                  </a:moveTo>
                  <a:cubicBezTo>
                    <a:pt x="255" y="1"/>
                    <a:pt x="160" y="72"/>
                    <a:pt x="160" y="215"/>
                  </a:cubicBezTo>
                  <a:cubicBezTo>
                    <a:pt x="33" y="948"/>
                    <a:pt x="1" y="1712"/>
                    <a:pt x="64" y="2476"/>
                  </a:cubicBezTo>
                  <a:cubicBezTo>
                    <a:pt x="64" y="2603"/>
                    <a:pt x="160" y="2667"/>
                    <a:pt x="255" y="2667"/>
                  </a:cubicBezTo>
                  <a:cubicBezTo>
                    <a:pt x="351" y="2667"/>
                    <a:pt x="446" y="2603"/>
                    <a:pt x="446" y="2476"/>
                  </a:cubicBezTo>
                  <a:cubicBezTo>
                    <a:pt x="415" y="1712"/>
                    <a:pt x="446" y="948"/>
                    <a:pt x="542" y="215"/>
                  </a:cubicBezTo>
                  <a:cubicBezTo>
                    <a:pt x="542" y="72"/>
                    <a:pt x="446" y="1"/>
                    <a:pt x="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0"/>
            <p:cNvSpPr/>
            <p:nvPr/>
          </p:nvSpPr>
          <p:spPr>
            <a:xfrm>
              <a:off x="927512" y="1829396"/>
              <a:ext cx="36377" cy="7401"/>
            </a:xfrm>
            <a:custGeom>
              <a:avLst/>
              <a:gdLst/>
              <a:ahLst/>
              <a:cxnLst/>
              <a:rect l="l" t="t" r="r" b="b"/>
              <a:pathLst>
                <a:path w="2197" h="447" extrusionOk="0">
                  <a:moveTo>
                    <a:pt x="255" y="1"/>
                  </a:moveTo>
                  <a:cubicBezTo>
                    <a:pt x="0" y="1"/>
                    <a:pt x="0" y="415"/>
                    <a:pt x="255" y="415"/>
                  </a:cubicBezTo>
                  <a:lnTo>
                    <a:pt x="1910" y="447"/>
                  </a:lnTo>
                  <a:cubicBezTo>
                    <a:pt x="2197" y="447"/>
                    <a:pt x="2197" y="65"/>
                    <a:pt x="1910" y="65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0"/>
            <p:cNvSpPr/>
            <p:nvPr/>
          </p:nvSpPr>
          <p:spPr>
            <a:xfrm>
              <a:off x="992963" y="1799327"/>
              <a:ext cx="24687" cy="48812"/>
            </a:xfrm>
            <a:custGeom>
              <a:avLst/>
              <a:gdLst/>
              <a:ahLst/>
              <a:cxnLst/>
              <a:rect l="l" t="t" r="r" b="b"/>
              <a:pathLst>
                <a:path w="1491" h="2948" extrusionOk="0">
                  <a:moveTo>
                    <a:pt x="1254" y="1"/>
                  </a:moveTo>
                  <a:cubicBezTo>
                    <a:pt x="1186" y="1"/>
                    <a:pt x="1118" y="36"/>
                    <a:pt x="1077" y="98"/>
                  </a:cubicBezTo>
                  <a:cubicBezTo>
                    <a:pt x="727" y="957"/>
                    <a:pt x="377" y="1817"/>
                    <a:pt x="27" y="2708"/>
                  </a:cubicBezTo>
                  <a:cubicBezTo>
                    <a:pt x="1" y="2839"/>
                    <a:pt x="103" y="2948"/>
                    <a:pt x="228" y="2948"/>
                  </a:cubicBezTo>
                  <a:cubicBezTo>
                    <a:pt x="256" y="2948"/>
                    <a:pt x="284" y="2943"/>
                    <a:pt x="313" y="2931"/>
                  </a:cubicBezTo>
                  <a:lnTo>
                    <a:pt x="504" y="2804"/>
                  </a:lnTo>
                  <a:cubicBezTo>
                    <a:pt x="600" y="2740"/>
                    <a:pt x="631" y="2613"/>
                    <a:pt x="568" y="2517"/>
                  </a:cubicBezTo>
                  <a:cubicBezTo>
                    <a:pt x="558" y="2502"/>
                    <a:pt x="547" y="2489"/>
                    <a:pt x="535" y="2477"/>
                  </a:cubicBezTo>
                  <a:lnTo>
                    <a:pt x="535" y="2477"/>
                  </a:lnTo>
                  <a:cubicBezTo>
                    <a:pt x="819" y="1751"/>
                    <a:pt x="1123" y="1008"/>
                    <a:pt x="1427" y="289"/>
                  </a:cubicBezTo>
                  <a:cubicBezTo>
                    <a:pt x="1491" y="193"/>
                    <a:pt x="1459" y="66"/>
                    <a:pt x="1364" y="34"/>
                  </a:cubicBezTo>
                  <a:cubicBezTo>
                    <a:pt x="1330" y="12"/>
                    <a:pt x="1292" y="1"/>
                    <a:pt x="1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0"/>
            <p:cNvSpPr/>
            <p:nvPr/>
          </p:nvSpPr>
          <p:spPr>
            <a:xfrm>
              <a:off x="1011740" y="1798764"/>
              <a:ext cx="21293" cy="50004"/>
            </a:xfrm>
            <a:custGeom>
              <a:avLst/>
              <a:gdLst/>
              <a:ahLst/>
              <a:cxnLst/>
              <a:rect l="l" t="t" r="r" b="b"/>
              <a:pathLst>
                <a:path w="1286" h="3020" extrusionOk="0">
                  <a:moveTo>
                    <a:pt x="260" y="0"/>
                  </a:moveTo>
                  <a:cubicBezTo>
                    <a:pt x="133" y="0"/>
                    <a:pt x="1" y="107"/>
                    <a:pt x="39" y="259"/>
                  </a:cubicBezTo>
                  <a:lnTo>
                    <a:pt x="835" y="2870"/>
                  </a:lnTo>
                  <a:cubicBezTo>
                    <a:pt x="861" y="2974"/>
                    <a:pt x="945" y="3019"/>
                    <a:pt x="1032" y="3019"/>
                  </a:cubicBezTo>
                  <a:cubicBezTo>
                    <a:pt x="1157" y="3019"/>
                    <a:pt x="1286" y="2924"/>
                    <a:pt x="1248" y="2774"/>
                  </a:cubicBezTo>
                  <a:cubicBezTo>
                    <a:pt x="962" y="1883"/>
                    <a:pt x="707" y="1023"/>
                    <a:pt x="453" y="164"/>
                  </a:cubicBezTo>
                  <a:cubicBezTo>
                    <a:pt x="427" y="48"/>
                    <a:pt x="345" y="0"/>
                    <a:pt x="2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0"/>
            <p:cNvSpPr/>
            <p:nvPr/>
          </p:nvSpPr>
          <p:spPr>
            <a:xfrm>
              <a:off x="1006574" y="1822524"/>
              <a:ext cx="22154" cy="8080"/>
            </a:xfrm>
            <a:custGeom>
              <a:avLst/>
              <a:gdLst/>
              <a:ahLst/>
              <a:cxnLst/>
              <a:rect l="l" t="t" r="r" b="b"/>
              <a:pathLst>
                <a:path w="1338" h="488" extrusionOk="0">
                  <a:moveTo>
                    <a:pt x="799" y="1"/>
                  </a:moveTo>
                  <a:cubicBezTo>
                    <a:pt x="584" y="1"/>
                    <a:pt x="365" y="36"/>
                    <a:pt x="160" y="98"/>
                  </a:cubicBezTo>
                  <a:cubicBezTo>
                    <a:pt x="64" y="129"/>
                    <a:pt x="0" y="257"/>
                    <a:pt x="32" y="352"/>
                  </a:cubicBezTo>
                  <a:cubicBezTo>
                    <a:pt x="59" y="431"/>
                    <a:pt x="149" y="488"/>
                    <a:pt x="234" y="488"/>
                  </a:cubicBezTo>
                  <a:cubicBezTo>
                    <a:pt x="252" y="488"/>
                    <a:pt x="270" y="485"/>
                    <a:pt x="287" y="480"/>
                  </a:cubicBezTo>
                  <a:cubicBezTo>
                    <a:pt x="383" y="448"/>
                    <a:pt x="446" y="448"/>
                    <a:pt x="510" y="416"/>
                  </a:cubicBezTo>
                  <a:lnTo>
                    <a:pt x="1147" y="416"/>
                  </a:lnTo>
                  <a:cubicBezTo>
                    <a:pt x="1274" y="416"/>
                    <a:pt x="1338" y="320"/>
                    <a:pt x="1338" y="225"/>
                  </a:cubicBezTo>
                  <a:cubicBezTo>
                    <a:pt x="1338" y="129"/>
                    <a:pt x="1274" y="34"/>
                    <a:pt x="1147" y="34"/>
                  </a:cubicBezTo>
                  <a:cubicBezTo>
                    <a:pt x="1034" y="11"/>
                    <a:pt x="917" y="1"/>
                    <a:pt x="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0"/>
            <p:cNvSpPr/>
            <p:nvPr/>
          </p:nvSpPr>
          <p:spPr>
            <a:xfrm>
              <a:off x="592802" y="1901090"/>
              <a:ext cx="448046" cy="10564"/>
            </a:xfrm>
            <a:custGeom>
              <a:avLst/>
              <a:gdLst/>
              <a:ahLst/>
              <a:cxnLst/>
              <a:rect l="l" t="t" r="r" b="b"/>
              <a:pathLst>
                <a:path w="27060" h="638" extrusionOk="0">
                  <a:moveTo>
                    <a:pt x="255" y="0"/>
                  </a:moveTo>
                  <a:cubicBezTo>
                    <a:pt x="0" y="0"/>
                    <a:pt x="0" y="414"/>
                    <a:pt x="255" y="414"/>
                  </a:cubicBezTo>
                  <a:lnTo>
                    <a:pt x="287" y="446"/>
                  </a:lnTo>
                  <a:lnTo>
                    <a:pt x="9169" y="446"/>
                  </a:lnTo>
                  <a:cubicBezTo>
                    <a:pt x="9943" y="435"/>
                    <a:pt x="10718" y="432"/>
                    <a:pt x="11492" y="432"/>
                  </a:cubicBezTo>
                  <a:cubicBezTo>
                    <a:pt x="13042" y="432"/>
                    <a:pt x="14591" y="446"/>
                    <a:pt x="16140" y="446"/>
                  </a:cubicBezTo>
                  <a:cubicBezTo>
                    <a:pt x="18273" y="446"/>
                    <a:pt x="20406" y="478"/>
                    <a:pt x="22507" y="510"/>
                  </a:cubicBezTo>
                  <a:cubicBezTo>
                    <a:pt x="23876" y="510"/>
                    <a:pt x="25213" y="542"/>
                    <a:pt x="26550" y="637"/>
                  </a:cubicBezTo>
                  <a:lnTo>
                    <a:pt x="26805" y="637"/>
                  </a:lnTo>
                  <a:cubicBezTo>
                    <a:pt x="27060" y="637"/>
                    <a:pt x="27060" y="223"/>
                    <a:pt x="26805" y="223"/>
                  </a:cubicBezTo>
                  <a:cubicBezTo>
                    <a:pt x="25627" y="128"/>
                    <a:pt x="24386" y="128"/>
                    <a:pt x="23176" y="128"/>
                  </a:cubicBezTo>
                  <a:cubicBezTo>
                    <a:pt x="21107" y="64"/>
                    <a:pt x="19037" y="64"/>
                    <a:pt x="16968" y="64"/>
                  </a:cubicBezTo>
                  <a:cubicBezTo>
                    <a:pt x="14644" y="32"/>
                    <a:pt x="12320" y="32"/>
                    <a:pt x="9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736190" y="1938327"/>
              <a:ext cx="32668" cy="48364"/>
            </a:xfrm>
            <a:custGeom>
              <a:avLst/>
              <a:gdLst/>
              <a:ahLst/>
              <a:cxnLst/>
              <a:rect l="l" t="t" r="r" b="b"/>
              <a:pathLst>
                <a:path w="1973" h="2921" extrusionOk="0">
                  <a:moveTo>
                    <a:pt x="830" y="0"/>
                  </a:moveTo>
                  <a:cubicBezTo>
                    <a:pt x="598" y="0"/>
                    <a:pt x="385" y="42"/>
                    <a:pt x="190" y="139"/>
                  </a:cubicBezTo>
                  <a:cubicBezTo>
                    <a:pt x="1" y="247"/>
                    <a:pt x="110" y="517"/>
                    <a:pt x="304" y="517"/>
                  </a:cubicBezTo>
                  <a:cubicBezTo>
                    <a:pt x="338" y="517"/>
                    <a:pt x="375" y="508"/>
                    <a:pt x="413" y="489"/>
                  </a:cubicBezTo>
                  <a:lnTo>
                    <a:pt x="381" y="457"/>
                  </a:lnTo>
                  <a:cubicBezTo>
                    <a:pt x="533" y="389"/>
                    <a:pt x="690" y="355"/>
                    <a:pt x="845" y="355"/>
                  </a:cubicBezTo>
                  <a:cubicBezTo>
                    <a:pt x="1050" y="355"/>
                    <a:pt x="1251" y="413"/>
                    <a:pt x="1432" y="521"/>
                  </a:cubicBezTo>
                  <a:cubicBezTo>
                    <a:pt x="1495" y="553"/>
                    <a:pt x="1495" y="585"/>
                    <a:pt x="1432" y="648"/>
                  </a:cubicBezTo>
                  <a:cubicBezTo>
                    <a:pt x="1368" y="712"/>
                    <a:pt x="1336" y="776"/>
                    <a:pt x="1273" y="871"/>
                  </a:cubicBezTo>
                  <a:cubicBezTo>
                    <a:pt x="1113" y="1030"/>
                    <a:pt x="954" y="1158"/>
                    <a:pt x="795" y="1285"/>
                  </a:cubicBezTo>
                  <a:cubicBezTo>
                    <a:pt x="636" y="1381"/>
                    <a:pt x="700" y="1635"/>
                    <a:pt x="922" y="1667"/>
                  </a:cubicBezTo>
                  <a:cubicBezTo>
                    <a:pt x="950" y="1662"/>
                    <a:pt x="978" y="1659"/>
                    <a:pt x="1007" y="1659"/>
                  </a:cubicBezTo>
                  <a:cubicBezTo>
                    <a:pt x="1146" y="1659"/>
                    <a:pt x="1300" y="1721"/>
                    <a:pt x="1432" y="1826"/>
                  </a:cubicBezTo>
                  <a:cubicBezTo>
                    <a:pt x="1559" y="1954"/>
                    <a:pt x="1527" y="2081"/>
                    <a:pt x="1400" y="2208"/>
                  </a:cubicBezTo>
                  <a:cubicBezTo>
                    <a:pt x="1114" y="2408"/>
                    <a:pt x="777" y="2531"/>
                    <a:pt x="434" y="2531"/>
                  </a:cubicBezTo>
                  <a:cubicBezTo>
                    <a:pt x="396" y="2531"/>
                    <a:pt x="357" y="2530"/>
                    <a:pt x="318" y="2527"/>
                  </a:cubicBezTo>
                  <a:cubicBezTo>
                    <a:pt x="308" y="2525"/>
                    <a:pt x="299" y="2525"/>
                    <a:pt x="290" y="2525"/>
                  </a:cubicBezTo>
                  <a:cubicBezTo>
                    <a:pt x="63" y="2525"/>
                    <a:pt x="72" y="2909"/>
                    <a:pt x="318" y="2909"/>
                  </a:cubicBezTo>
                  <a:cubicBezTo>
                    <a:pt x="385" y="2916"/>
                    <a:pt x="453" y="2920"/>
                    <a:pt x="520" y="2920"/>
                  </a:cubicBezTo>
                  <a:cubicBezTo>
                    <a:pt x="738" y="2920"/>
                    <a:pt x="951" y="2879"/>
                    <a:pt x="1145" y="2781"/>
                  </a:cubicBezTo>
                  <a:cubicBezTo>
                    <a:pt x="1400" y="2686"/>
                    <a:pt x="1655" y="2527"/>
                    <a:pt x="1814" y="2304"/>
                  </a:cubicBezTo>
                  <a:cubicBezTo>
                    <a:pt x="1973" y="2049"/>
                    <a:pt x="1941" y="1763"/>
                    <a:pt x="1718" y="1572"/>
                  </a:cubicBezTo>
                  <a:cubicBezTo>
                    <a:pt x="1610" y="1463"/>
                    <a:pt x="1487" y="1385"/>
                    <a:pt x="1356" y="1333"/>
                  </a:cubicBezTo>
                  <a:lnTo>
                    <a:pt x="1356" y="1333"/>
                  </a:lnTo>
                  <a:cubicBezTo>
                    <a:pt x="1455" y="1237"/>
                    <a:pt x="1546" y="1138"/>
                    <a:pt x="1623" y="1030"/>
                  </a:cubicBezTo>
                  <a:cubicBezTo>
                    <a:pt x="1814" y="808"/>
                    <a:pt x="1973" y="521"/>
                    <a:pt x="1750" y="266"/>
                  </a:cubicBezTo>
                  <a:cubicBezTo>
                    <a:pt x="1559" y="107"/>
                    <a:pt x="1304" y="12"/>
                    <a:pt x="1050" y="12"/>
                  </a:cubicBezTo>
                  <a:cubicBezTo>
                    <a:pt x="975" y="4"/>
                    <a:pt x="901" y="0"/>
                    <a:pt x="8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793098" y="1938510"/>
              <a:ext cx="8974" cy="42851"/>
            </a:xfrm>
            <a:custGeom>
              <a:avLst/>
              <a:gdLst/>
              <a:ahLst/>
              <a:cxnLst/>
              <a:rect l="l" t="t" r="r" b="b"/>
              <a:pathLst>
                <a:path w="542" h="2588" extrusionOk="0">
                  <a:moveTo>
                    <a:pt x="255" y="1"/>
                  </a:moveTo>
                  <a:cubicBezTo>
                    <a:pt x="160" y="1"/>
                    <a:pt x="64" y="64"/>
                    <a:pt x="64" y="192"/>
                  </a:cubicBezTo>
                  <a:cubicBezTo>
                    <a:pt x="0" y="956"/>
                    <a:pt x="32" y="1688"/>
                    <a:pt x="128" y="2420"/>
                  </a:cubicBezTo>
                  <a:cubicBezTo>
                    <a:pt x="154" y="2526"/>
                    <a:pt x="246" y="2587"/>
                    <a:pt x="331" y="2587"/>
                  </a:cubicBezTo>
                  <a:cubicBezTo>
                    <a:pt x="349" y="2587"/>
                    <a:pt x="366" y="2585"/>
                    <a:pt x="382" y="2579"/>
                  </a:cubicBezTo>
                  <a:cubicBezTo>
                    <a:pt x="478" y="2547"/>
                    <a:pt x="542" y="2420"/>
                    <a:pt x="510" y="2325"/>
                  </a:cubicBezTo>
                  <a:cubicBezTo>
                    <a:pt x="414" y="1624"/>
                    <a:pt x="382" y="892"/>
                    <a:pt x="446" y="192"/>
                  </a:cubicBezTo>
                  <a:cubicBezTo>
                    <a:pt x="446" y="64"/>
                    <a:pt x="351" y="1"/>
                    <a:pt x="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0"/>
            <p:cNvSpPr/>
            <p:nvPr/>
          </p:nvSpPr>
          <p:spPr>
            <a:xfrm>
              <a:off x="792568" y="1936953"/>
              <a:ext cx="34274" cy="49209"/>
            </a:xfrm>
            <a:custGeom>
              <a:avLst/>
              <a:gdLst/>
              <a:ahLst/>
              <a:cxnLst/>
              <a:rect l="l" t="t" r="r" b="b"/>
              <a:pathLst>
                <a:path w="2070" h="2972" extrusionOk="0">
                  <a:moveTo>
                    <a:pt x="564" y="0"/>
                  </a:moveTo>
                  <a:cubicBezTo>
                    <a:pt x="460" y="0"/>
                    <a:pt x="356" y="11"/>
                    <a:pt x="255" y="31"/>
                  </a:cubicBezTo>
                  <a:cubicBezTo>
                    <a:pt x="1" y="31"/>
                    <a:pt x="1" y="413"/>
                    <a:pt x="255" y="413"/>
                  </a:cubicBezTo>
                  <a:lnTo>
                    <a:pt x="287" y="413"/>
                  </a:lnTo>
                  <a:cubicBezTo>
                    <a:pt x="369" y="401"/>
                    <a:pt x="450" y="394"/>
                    <a:pt x="532" y="394"/>
                  </a:cubicBezTo>
                  <a:cubicBezTo>
                    <a:pt x="673" y="394"/>
                    <a:pt x="814" y="416"/>
                    <a:pt x="956" y="477"/>
                  </a:cubicBezTo>
                  <a:cubicBezTo>
                    <a:pt x="1115" y="509"/>
                    <a:pt x="1210" y="668"/>
                    <a:pt x="1242" y="827"/>
                  </a:cubicBezTo>
                  <a:cubicBezTo>
                    <a:pt x="1242" y="1145"/>
                    <a:pt x="765" y="1304"/>
                    <a:pt x="510" y="1368"/>
                  </a:cubicBezTo>
                  <a:cubicBezTo>
                    <a:pt x="351" y="1400"/>
                    <a:pt x="319" y="1623"/>
                    <a:pt x="478" y="1718"/>
                  </a:cubicBezTo>
                  <a:cubicBezTo>
                    <a:pt x="627" y="1803"/>
                    <a:pt x="789" y="1846"/>
                    <a:pt x="957" y="1846"/>
                  </a:cubicBezTo>
                  <a:cubicBezTo>
                    <a:pt x="1040" y="1846"/>
                    <a:pt x="1125" y="1835"/>
                    <a:pt x="1210" y="1814"/>
                  </a:cubicBezTo>
                  <a:cubicBezTo>
                    <a:pt x="1338" y="1814"/>
                    <a:pt x="1656" y="1814"/>
                    <a:pt x="1592" y="2005"/>
                  </a:cubicBezTo>
                  <a:cubicBezTo>
                    <a:pt x="1560" y="2196"/>
                    <a:pt x="1274" y="2387"/>
                    <a:pt x="1083" y="2482"/>
                  </a:cubicBezTo>
                  <a:cubicBezTo>
                    <a:pt x="901" y="2534"/>
                    <a:pt x="719" y="2586"/>
                    <a:pt x="520" y="2586"/>
                  </a:cubicBezTo>
                  <a:cubicBezTo>
                    <a:pt x="475" y="2586"/>
                    <a:pt x="429" y="2584"/>
                    <a:pt x="383" y="2578"/>
                  </a:cubicBezTo>
                  <a:cubicBezTo>
                    <a:pt x="366" y="2572"/>
                    <a:pt x="348" y="2570"/>
                    <a:pt x="330" y="2570"/>
                  </a:cubicBezTo>
                  <a:cubicBezTo>
                    <a:pt x="245" y="2570"/>
                    <a:pt x="154" y="2627"/>
                    <a:pt x="128" y="2705"/>
                  </a:cubicBezTo>
                  <a:cubicBezTo>
                    <a:pt x="96" y="2801"/>
                    <a:pt x="160" y="2928"/>
                    <a:pt x="287" y="2960"/>
                  </a:cubicBezTo>
                  <a:cubicBezTo>
                    <a:pt x="362" y="2967"/>
                    <a:pt x="439" y="2971"/>
                    <a:pt x="517" y="2971"/>
                  </a:cubicBezTo>
                  <a:cubicBezTo>
                    <a:pt x="767" y="2971"/>
                    <a:pt x="1023" y="2930"/>
                    <a:pt x="1242" y="2832"/>
                  </a:cubicBezTo>
                  <a:cubicBezTo>
                    <a:pt x="1592" y="2705"/>
                    <a:pt x="1847" y="2450"/>
                    <a:pt x="1974" y="2164"/>
                  </a:cubicBezTo>
                  <a:cubicBezTo>
                    <a:pt x="2070" y="1846"/>
                    <a:pt x="1879" y="1527"/>
                    <a:pt x="1560" y="1464"/>
                  </a:cubicBezTo>
                  <a:cubicBezTo>
                    <a:pt x="1468" y="1445"/>
                    <a:pt x="1386" y="1427"/>
                    <a:pt x="1303" y="1421"/>
                  </a:cubicBezTo>
                  <a:lnTo>
                    <a:pt x="1303" y="1421"/>
                  </a:lnTo>
                  <a:cubicBezTo>
                    <a:pt x="1501" y="1266"/>
                    <a:pt x="1640" y="1061"/>
                    <a:pt x="1624" y="795"/>
                  </a:cubicBezTo>
                  <a:cubicBezTo>
                    <a:pt x="1592" y="509"/>
                    <a:pt x="1433" y="254"/>
                    <a:pt x="1210" y="158"/>
                  </a:cubicBezTo>
                  <a:cubicBezTo>
                    <a:pt x="1014" y="50"/>
                    <a:pt x="789" y="0"/>
                    <a:pt x="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0"/>
            <p:cNvSpPr/>
            <p:nvPr/>
          </p:nvSpPr>
          <p:spPr>
            <a:xfrm>
              <a:off x="831577" y="1935728"/>
              <a:ext cx="41228" cy="47984"/>
            </a:xfrm>
            <a:custGeom>
              <a:avLst/>
              <a:gdLst/>
              <a:ahLst/>
              <a:cxnLst/>
              <a:rect l="l" t="t" r="r" b="b"/>
              <a:pathLst>
                <a:path w="2490" h="2898" extrusionOk="0">
                  <a:moveTo>
                    <a:pt x="1619" y="0"/>
                  </a:moveTo>
                  <a:cubicBezTo>
                    <a:pt x="1554" y="0"/>
                    <a:pt x="1493" y="33"/>
                    <a:pt x="1465" y="105"/>
                  </a:cubicBezTo>
                  <a:cubicBezTo>
                    <a:pt x="924" y="869"/>
                    <a:pt x="446" y="1697"/>
                    <a:pt x="64" y="2556"/>
                  </a:cubicBezTo>
                  <a:cubicBezTo>
                    <a:pt x="0" y="2652"/>
                    <a:pt x="32" y="2747"/>
                    <a:pt x="128" y="2811"/>
                  </a:cubicBezTo>
                  <a:cubicBezTo>
                    <a:pt x="161" y="2834"/>
                    <a:pt x="195" y="2844"/>
                    <a:pt x="228" y="2844"/>
                  </a:cubicBezTo>
                  <a:cubicBezTo>
                    <a:pt x="287" y="2844"/>
                    <a:pt x="341" y="2809"/>
                    <a:pt x="382" y="2747"/>
                  </a:cubicBezTo>
                  <a:cubicBezTo>
                    <a:pt x="730" y="2024"/>
                    <a:pt x="1101" y="1324"/>
                    <a:pt x="1532" y="665"/>
                  </a:cubicBezTo>
                  <a:lnTo>
                    <a:pt x="1532" y="665"/>
                  </a:lnTo>
                  <a:cubicBezTo>
                    <a:pt x="1699" y="1371"/>
                    <a:pt x="1884" y="2059"/>
                    <a:pt x="2070" y="2747"/>
                  </a:cubicBezTo>
                  <a:cubicBezTo>
                    <a:pt x="2096" y="2852"/>
                    <a:pt x="2175" y="2897"/>
                    <a:pt x="2255" y="2897"/>
                  </a:cubicBezTo>
                  <a:cubicBezTo>
                    <a:pt x="2371" y="2897"/>
                    <a:pt x="2489" y="2802"/>
                    <a:pt x="2452" y="2652"/>
                  </a:cubicBezTo>
                  <a:cubicBezTo>
                    <a:pt x="2229" y="1824"/>
                    <a:pt x="2038" y="965"/>
                    <a:pt x="1815" y="137"/>
                  </a:cubicBezTo>
                  <a:cubicBezTo>
                    <a:pt x="1780" y="49"/>
                    <a:pt x="1697" y="0"/>
                    <a:pt x="1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841065" y="1960647"/>
              <a:ext cx="32701" cy="6342"/>
            </a:xfrm>
            <a:custGeom>
              <a:avLst/>
              <a:gdLst/>
              <a:ahLst/>
              <a:cxnLst/>
              <a:rect l="l" t="t" r="r" b="b"/>
              <a:pathLst>
                <a:path w="1975" h="383" extrusionOk="0">
                  <a:moveTo>
                    <a:pt x="287" y="1"/>
                  </a:moveTo>
                  <a:cubicBezTo>
                    <a:pt x="0" y="1"/>
                    <a:pt x="0" y="383"/>
                    <a:pt x="287" y="383"/>
                  </a:cubicBezTo>
                  <a:lnTo>
                    <a:pt x="1688" y="383"/>
                  </a:lnTo>
                  <a:cubicBezTo>
                    <a:pt x="1974" y="383"/>
                    <a:pt x="1974" y="1"/>
                    <a:pt x="16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30"/>
          <p:cNvGrpSpPr/>
          <p:nvPr/>
        </p:nvGrpSpPr>
        <p:grpSpPr>
          <a:xfrm>
            <a:off x="6551987" y="2857541"/>
            <a:ext cx="1447535" cy="418008"/>
            <a:chOff x="-3119747" y="259886"/>
            <a:chExt cx="1304085" cy="376584"/>
          </a:xfrm>
        </p:grpSpPr>
        <p:sp>
          <p:nvSpPr>
            <p:cNvPr id="1027" name="Google Shape;1027;p30"/>
            <p:cNvSpPr/>
            <p:nvPr/>
          </p:nvSpPr>
          <p:spPr>
            <a:xfrm>
              <a:off x="-3119747" y="279888"/>
              <a:ext cx="34787" cy="356582"/>
            </a:xfrm>
            <a:custGeom>
              <a:avLst/>
              <a:gdLst/>
              <a:ahLst/>
              <a:cxnLst/>
              <a:rect l="l" t="t" r="r" b="b"/>
              <a:pathLst>
                <a:path w="2101" h="21536" extrusionOk="0">
                  <a:moveTo>
                    <a:pt x="1183" y="1"/>
                  </a:moveTo>
                  <a:cubicBezTo>
                    <a:pt x="1140" y="1"/>
                    <a:pt x="1094" y="16"/>
                    <a:pt x="1051" y="51"/>
                  </a:cubicBezTo>
                  <a:cubicBezTo>
                    <a:pt x="160" y="879"/>
                    <a:pt x="1" y="2152"/>
                    <a:pt x="1" y="3298"/>
                  </a:cubicBezTo>
                  <a:cubicBezTo>
                    <a:pt x="1" y="4031"/>
                    <a:pt x="96" y="4731"/>
                    <a:pt x="128" y="5431"/>
                  </a:cubicBezTo>
                  <a:cubicBezTo>
                    <a:pt x="160" y="6259"/>
                    <a:pt x="192" y="7087"/>
                    <a:pt x="224" y="7914"/>
                  </a:cubicBezTo>
                  <a:cubicBezTo>
                    <a:pt x="287" y="9538"/>
                    <a:pt x="287" y="11193"/>
                    <a:pt x="255" y="12817"/>
                  </a:cubicBezTo>
                  <a:cubicBezTo>
                    <a:pt x="224" y="14472"/>
                    <a:pt x="96" y="16096"/>
                    <a:pt x="33" y="17688"/>
                  </a:cubicBezTo>
                  <a:cubicBezTo>
                    <a:pt x="1" y="19120"/>
                    <a:pt x="319" y="20776"/>
                    <a:pt x="1720" y="21508"/>
                  </a:cubicBezTo>
                  <a:cubicBezTo>
                    <a:pt x="1753" y="21527"/>
                    <a:pt x="1786" y="21535"/>
                    <a:pt x="1817" y="21535"/>
                  </a:cubicBezTo>
                  <a:cubicBezTo>
                    <a:pt x="1991" y="21535"/>
                    <a:pt x="2100" y="21266"/>
                    <a:pt x="1911" y="21158"/>
                  </a:cubicBezTo>
                  <a:cubicBezTo>
                    <a:pt x="669" y="20521"/>
                    <a:pt x="415" y="19025"/>
                    <a:pt x="446" y="17751"/>
                  </a:cubicBezTo>
                  <a:cubicBezTo>
                    <a:pt x="478" y="16223"/>
                    <a:pt x="606" y="14663"/>
                    <a:pt x="638" y="13135"/>
                  </a:cubicBezTo>
                  <a:cubicBezTo>
                    <a:pt x="701" y="10079"/>
                    <a:pt x="606" y="7023"/>
                    <a:pt x="446" y="3967"/>
                  </a:cubicBezTo>
                  <a:cubicBezTo>
                    <a:pt x="383" y="2725"/>
                    <a:pt x="351" y="1261"/>
                    <a:pt x="1338" y="306"/>
                  </a:cubicBezTo>
                  <a:cubicBezTo>
                    <a:pt x="1462" y="182"/>
                    <a:pt x="1335" y="1"/>
                    <a:pt x="1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0"/>
            <p:cNvSpPr/>
            <p:nvPr/>
          </p:nvSpPr>
          <p:spPr>
            <a:xfrm>
              <a:off x="-3051745" y="363685"/>
              <a:ext cx="43397" cy="58498"/>
            </a:xfrm>
            <a:custGeom>
              <a:avLst/>
              <a:gdLst/>
              <a:ahLst/>
              <a:cxnLst/>
              <a:rect l="l" t="t" r="r" b="b"/>
              <a:pathLst>
                <a:path w="2621" h="3533" extrusionOk="0">
                  <a:moveTo>
                    <a:pt x="1998" y="1"/>
                  </a:moveTo>
                  <a:cubicBezTo>
                    <a:pt x="1237" y="1"/>
                    <a:pt x="541" y="487"/>
                    <a:pt x="255" y="1230"/>
                  </a:cubicBezTo>
                  <a:cubicBezTo>
                    <a:pt x="1" y="1994"/>
                    <a:pt x="319" y="2885"/>
                    <a:pt x="1051" y="3267"/>
                  </a:cubicBezTo>
                  <a:cubicBezTo>
                    <a:pt x="1322" y="3448"/>
                    <a:pt x="1640" y="3532"/>
                    <a:pt x="1962" y="3532"/>
                  </a:cubicBezTo>
                  <a:cubicBezTo>
                    <a:pt x="2094" y="3532"/>
                    <a:pt x="2226" y="3518"/>
                    <a:pt x="2356" y="3490"/>
                  </a:cubicBezTo>
                  <a:cubicBezTo>
                    <a:pt x="2621" y="3402"/>
                    <a:pt x="2532" y="3069"/>
                    <a:pt x="2317" y="3069"/>
                  </a:cubicBezTo>
                  <a:cubicBezTo>
                    <a:pt x="2299" y="3069"/>
                    <a:pt x="2280" y="3071"/>
                    <a:pt x="2261" y="3076"/>
                  </a:cubicBezTo>
                  <a:cubicBezTo>
                    <a:pt x="2144" y="3108"/>
                    <a:pt x="2026" y="3123"/>
                    <a:pt x="1910" y="3123"/>
                  </a:cubicBezTo>
                  <a:cubicBezTo>
                    <a:pt x="1206" y="3123"/>
                    <a:pt x="569" y="2573"/>
                    <a:pt x="542" y="1835"/>
                  </a:cubicBezTo>
                  <a:cubicBezTo>
                    <a:pt x="512" y="1017"/>
                    <a:pt x="1153" y="387"/>
                    <a:pt x="1923" y="387"/>
                  </a:cubicBezTo>
                  <a:cubicBezTo>
                    <a:pt x="1992" y="387"/>
                    <a:pt x="2063" y="392"/>
                    <a:pt x="2133" y="402"/>
                  </a:cubicBezTo>
                  <a:cubicBezTo>
                    <a:pt x="2153" y="407"/>
                    <a:pt x="2171" y="409"/>
                    <a:pt x="2189" y="409"/>
                  </a:cubicBezTo>
                  <a:cubicBezTo>
                    <a:pt x="2401" y="409"/>
                    <a:pt x="2464" y="79"/>
                    <a:pt x="2229" y="20"/>
                  </a:cubicBezTo>
                  <a:lnTo>
                    <a:pt x="2261" y="20"/>
                  </a:lnTo>
                  <a:cubicBezTo>
                    <a:pt x="2173" y="7"/>
                    <a:pt x="2085" y="1"/>
                    <a:pt x="19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0"/>
            <p:cNvSpPr/>
            <p:nvPr/>
          </p:nvSpPr>
          <p:spPr>
            <a:xfrm>
              <a:off x="-2979207" y="385491"/>
              <a:ext cx="36592" cy="10084"/>
            </a:xfrm>
            <a:custGeom>
              <a:avLst/>
              <a:gdLst/>
              <a:ahLst/>
              <a:cxnLst/>
              <a:rect l="l" t="t" r="r" b="b"/>
              <a:pathLst>
                <a:path w="2210" h="609" extrusionOk="0">
                  <a:moveTo>
                    <a:pt x="2003" y="0"/>
                  </a:moveTo>
                  <a:cubicBezTo>
                    <a:pt x="1987" y="0"/>
                    <a:pt x="1971" y="3"/>
                    <a:pt x="1955" y="8"/>
                  </a:cubicBezTo>
                  <a:cubicBezTo>
                    <a:pt x="1658" y="138"/>
                    <a:pt x="1339" y="203"/>
                    <a:pt x="1024" y="203"/>
                  </a:cubicBezTo>
                  <a:cubicBezTo>
                    <a:pt x="798" y="203"/>
                    <a:pt x="575" y="170"/>
                    <a:pt x="363" y="104"/>
                  </a:cubicBezTo>
                  <a:cubicBezTo>
                    <a:pt x="341" y="99"/>
                    <a:pt x="320" y="97"/>
                    <a:pt x="301" y="97"/>
                  </a:cubicBezTo>
                  <a:cubicBezTo>
                    <a:pt x="64" y="97"/>
                    <a:pt x="0" y="429"/>
                    <a:pt x="236" y="518"/>
                  </a:cubicBezTo>
                  <a:lnTo>
                    <a:pt x="267" y="486"/>
                  </a:lnTo>
                  <a:cubicBezTo>
                    <a:pt x="513" y="568"/>
                    <a:pt x="770" y="609"/>
                    <a:pt x="1029" y="609"/>
                  </a:cubicBezTo>
                  <a:cubicBezTo>
                    <a:pt x="1374" y="609"/>
                    <a:pt x="1723" y="536"/>
                    <a:pt x="2050" y="390"/>
                  </a:cubicBezTo>
                  <a:cubicBezTo>
                    <a:pt x="2146" y="359"/>
                    <a:pt x="2209" y="263"/>
                    <a:pt x="2177" y="167"/>
                  </a:cubicBezTo>
                  <a:cubicBezTo>
                    <a:pt x="2151" y="62"/>
                    <a:pt x="2081" y="0"/>
                    <a:pt x="20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0"/>
            <p:cNvSpPr/>
            <p:nvPr/>
          </p:nvSpPr>
          <p:spPr>
            <a:xfrm>
              <a:off x="-2905741" y="366649"/>
              <a:ext cx="10663" cy="45185"/>
            </a:xfrm>
            <a:custGeom>
              <a:avLst/>
              <a:gdLst/>
              <a:ahLst/>
              <a:cxnLst/>
              <a:rect l="l" t="t" r="r" b="b"/>
              <a:pathLst>
                <a:path w="644" h="2729" extrusionOk="0">
                  <a:moveTo>
                    <a:pt x="283" y="0"/>
                  </a:moveTo>
                  <a:cubicBezTo>
                    <a:pt x="184" y="0"/>
                    <a:pt x="80" y="64"/>
                    <a:pt x="64" y="191"/>
                  </a:cubicBezTo>
                  <a:cubicBezTo>
                    <a:pt x="1" y="987"/>
                    <a:pt x="33" y="1815"/>
                    <a:pt x="224" y="2579"/>
                  </a:cubicBezTo>
                  <a:cubicBezTo>
                    <a:pt x="237" y="2683"/>
                    <a:pt x="314" y="2729"/>
                    <a:pt x="396" y="2729"/>
                  </a:cubicBezTo>
                  <a:cubicBezTo>
                    <a:pt x="514" y="2729"/>
                    <a:pt x="643" y="2634"/>
                    <a:pt x="606" y="2483"/>
                  </a:cubicBezTo>
                  <a:cubicBezTo>
                    <a:pt x="446" y="1719"/>
                    <a:pt x="415" y="955"/>
                    <a:pt x="478" y="191"/>
                  </a:cubicBezTo>
                  <a:cubicBezTo>
                    <a:pt x="478" y="64"/>
                    <a:pt x="383" y="0"/>
                    <a:pt x="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0"/>
            <p:cNvSpPr/>
            <p:nvPr/>
          </p:nvSpPr>
          <p:spPr>
            <a:xfrm>
              <a:off x="-2903042" y="365523"/>
              <a:ext cx="38430" cy="56362"/>
            </a:xfrm>
            <a:custGeom>
              <a:avLst/>
              <a:gdLst/>
              <a:ahLst/>
              <a:cxnLst/>
              <a:rect l="l" t="t" r="r" b="b"/>
              <a:pathLst>
                <a:path w="2321" h="3404" extrusionOk="0">
                  <a:moveTo>
                    <a:pt x="662" y="0"/>
                  </a:moveTo>
                  <a:cubicBezTo>
                    <a:pt x="503" y="0"/>
                    <a:pt x="341" y="42"/>
                    <a:pt x="188" y="132"/>
                  </a:cubicBezTo>
                  <a:cubicBezTo>
                    <a:pt x="1" y="266"/>
                    <a:pt x="106" y="511"/>
                    <a:pt x="295" y="511"/>
                  </a:cubicBezTo>
                  <a:cubicBezTo>
                    <a:pt x="331" y="511"/>
                    <a:pt x="370" y="503"/>
                    <a:pt x="411" y="482"/>
                  </a:cubicBezTo>
                  <a:lnTo>
                    <a:pt x="379" y="482"/>
                  </a:lnTo>
                  <a:cubicBezTo>
                    <a:pt x="463" y="436"/>
                    <a:pt x="554" y="414"/>
                    <a:pt x="646" y="414"/>
                  </a:cubicBezTo>
                  <a:cubicBezTo>
                    <a:pt x="867" y="414"/>
                    <a:pt x="1085" y="543"/>
                    <a:pt x="1175" y="769"/>
                  </a:cubicBezTo>
                  <a:cubicBezTo>
                    <a:pt x="1270" y="1119"/>
                    <a:pt x="1016" y="1437"/>
                    <a:pt x="634" y="1437"/>
                  </a:cubicBezTo>
                  <a:cubicBezTo>
                    <a:pt x="474" y="1437"/>
                    <a:pt x="379" y="1692"/>
                    <a:pt x="506" y="1787"/>
                  </a:cubicBezTo>
                  <a:cubicBezTo>
                    <a:pt x="719" y="1920"/>
                    <a:pt x="953" y="1986"/>
                    <a:pt x="1209" y="1986"/>
                  </a:cubicBezTo>
                  <a:cubicBezTo>
                    <a:pt x="1261" y="1986"/>
                    <a:pt x="1313" y="1984"/>
                    <a:pt x="1366" y="1978"/>
                  </a:cubicBezTo>
                  <a:cubicBezTo>
                    <a:pt x="1589" y="1978"/>
                    <a:pt x="1875" y="2010"/>
                    <a:pt x="1875" y="2297"/>
                  </a:cubicBezTo>
                  <a:cubicBezTo>
                    <a:pt x="1901" y="2879"/>
                    <a:pt x="1321" y="2978"/>
                    <a:pt x="843" y="2978"/>
                  </a:cubicBezTo>
                  <a:cubicBezTo>
                    <a:pt x="720" y="2978"/>
                    <a:pt x="604" y="2972"/>
                    <a:pt x="506" y="2965"/>
                  </a:cubicBezTo>
                  <a:cubicBezTo>
                    <a:pt x="252" y="2965"/>
                    <a:pt x="252" y="3379"/>
                    <a:pt x="506" y="3379"/>
                  </a:cubicBezTo>
                  <a:cubicBezTo>
                    <a:pt x="613" y="3396"/>
                    <a:pt x="720" y="3403"/>
                    <a:pt x="827" y="3403"/>
                  </a:cubicBezTo>
                  <a:cubicBezTo>
                    <a:pt x="1132" y="3403"/>
                    <a:pt x="1433" y="3338"/>
                    <a:pt x="1716" y="3220"/>
                  </a:cubicBezTo>
                  <a:cubicBezTo>
                    <a:pt x="2034" y="3061"/>
                    <a:pt x="2257" y="2742"/>
                    <a:pt x="2289" y="2392"/>
                  </a:cubicBezTo>
                  <a:cubicBezTo>
                    <a:pt x="2321" y="2074"/>
                    <a:pt x="2130" y="1756"/>
                    <a:pt x="1780" y="1628"/>
                  </a:cubicBezTo>
                  <a:cubicBezTo>
                    <a:pt x="1667" y="1606"/>
                    <a:pt x="1555" y="1583"/>
                    <a:pt x="1431" y="1583"/>
                  </a:cubicBezTo>
                  <a:cubicBezTo>
                    <a:pt x="1394" y="1583"/>
                    <a:pt x="1357" y="1585"/>
                    <a:pt x="1319" y="1590"/>
                  </a:cubicBezTo>
                  <a:lnTo>
                    <a:pt x="1319" y="1590"/>
                  </a:lnTo>
                  <a:cubicBezTo>
                    <a:pt x="1543" y="1366"/>
                    <a:pt x="1647" y="1030"/>
                    <a:pt x="1557" y="705"/>
                  </a:cubicBezTo>
                  <a:cubicBezTo>
                    <a:pt x="1443" y="271"/>
                    <a:pt x="1066" y="0"/>
                    <a:pt x="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0"/>
            <p:cNvSpPr/>
            <p:nvPr/>
          </p:nvSpPr>
          <p:spPr>
            <a:xfrm>
              <a:off x="-3061232" y="459950"/>
              <a:ext cx="210860" cy="11706"/>
            </a:xfrm>
            <a:custGeom>
              <a:avLst/>
              <a:gdLst/>
              <a:ahLst/>
              <a:cxnLst/>
              <a:rect l="l" t="t" r="r" b="b"/>
              <a:pathLst>
                <a:path w="12735" h="707" extrusionOk="0">
                  <a:moveTo>
                    <a:pt x="12480" y="0"/>
                  </a:moveTo>
                  <a:cubicBezTo>
                    <a:pt x="8821" y="200"/>
                    <a:pt x="5162" y="323"/>
                    <a:pt x="1503" y="323"/>
                  </a:cubicBezTo>
                  <a:cubicBezTo>
                    <a:pt x="1087" y="323"/>
                    <a:pt x="671" y="322"/>
                    <a:pt x="255" y="318"/>
                  </a:cubicBezTo>
                  <a:cubicBezTo>
                    <a:pt x="0" y="318"/>
                    <a:pt x="0" y="700"/>
                    <a:pt x="255" y="700"/>
                  </a:cubicBezTo>
                  <a:cubicBezTo>
                    <a:pt x="757" y="704"/>
                    <a:pt x="1258" y="706"/>
                    <a:pt x="1760" y="706"/>
                  </a:cubicBezTo>
                  <a:cubicBezTo>
                    <a:pt x="5333" y="706"/>
                    <a:pt x="8907" y="605"/>
                    <a:pt x="12480" y="382"/>
                  </a:cubicBezTo>
                  <a:cubicBezTo>
                    <a:pt x="12734" y="382"/>
                    <a:pt x="12734" y="0"/>
                    <a:pt x="124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0"/>
            <p:cNvSpPr/>
            <p:nvPr/>
          </p:nvSpPr>
          <p:spPr>
            <a:xfrm>
              <a:off x="-3044874" y="508365"/>
              <a:ext cx="38297" cy="65220"/>
            </a:xfrm>
            <a:custGeom>
              <a:avLst/>
              <a:gdLst/>
              <a:ahLst/>
              <a:cxnLst/>
              <a:rect l="l" t="t" r="r" b="b"/>
              <a:pathLst>
                <a:path w="2313" h="3939" extrusionOk="0">
                  <a:moveTo>
                    <a:pt x="935" y="0"/>
                  </a:moveTo>
                  <a:cubicBezTo>
                    <a:pt x="673" y="0"/>
                    <a:pt x="413" y="74"/>
                    <a:pt x="190" y="228"/>
                  </a:cubicBezTo>
                  <a:cubicBezTo>
                    <a:pt x="1" y="336"/>
                    <a:pt x="134" y="605"/>
                    <a:pt x="295" y="605"/>
                  </a:cubicBezTo>
                  <a:cubicBezTo>
                    <a:pt x="323" y="605"/>
                    <a:pt x="353" y="597"/>
                    <a:pt x="381" y="578"/>
                  </a:cubicBezTo>
                  <a:lnTo>
                    <a:pt x="413" y="578"/>
                  </a:lnTo>
                  <a:cubicBezTo>
                    <a:pt x="579" y="443"/>
                    <a:pt x="780" y="378"/>
                    <a:pt x="979" y="378"/>
                  </a:cubicBezTo>
                  <a:cubicBezTo>
                    <a:pt x="1168" y="378"/>
                    <a:pt x="1356" y="436"/>
                    <a:pt x="1511" y="546"/>
                  </a:cubicBezTo>
                  <a:lnTo>
                    <a:pt x="1511" y="546"/>
                  </a:lnTo>
                  <a:cubicBezTo>
                    <a:pt x="1356" y="938"/>
                    <a:pt x="1143" y="1277"/>
                    <a:pt x="827" y="1565"/>
                  </a:cubicBezTo>
                  <a:cubicBezTo>
                    <a:pt x="732" y="1660"/>
                    <a:pt x="795" y="1851"/>
                    <a:pt x="923" y="1883"/>
                  </a:cubicBezTo>
                  <a:cubicBezTo>
                    <a:pt x="1400" y="2010"/>
                    <a:pt x="1878" y="2552"/>
                    <a:pt x="1687" y="3093"/>
                  </a:cubicBezTo>
                  <a:cubicBezTo>
                    <a:pt x="1576" y="3379"/>
                    <a:pt x="1313" y="3544"/>
                    <a:pt x="1035" y="3544"/>
                  </a:cubicBezTo>
                  <a:cubicBezTo>
                    <a:pt x="912" y="3544"/>
                    <a:pt x="785" y="3512"/>
                    <a:pt x="668" y="3443"/>
                  </a:cubicBezTo>
                  <a:cubicBezTo>
                    <a:pt x="629" y="3410"/>
                    <a:pt x="585" y="3396"/>
                    <a:pt x="543" y="3396"/>
                  </a:cubicBezTo>
                  <a:cubicBezTo>
                    <a:pt x="379" y="3396"/>
                    <a:pt x="230" y="3603"/>
                    <a:pt x="381" y="3730"/>
                  </a:cubicBezTo>
                  <a:cubicBezTo>
                    <a:pt x="578" y="3871"/>
                    <a:pt x="800" y="3938"/>
                    <a:pt x="1019" y="3938"/>
                  </a:cubicBezTo>
                  <a:cubicBezTo>
                    <a:pt x="1440" y="3938"/>
                    <a:pt x="1848" y="3691"/>
                    <a:pt x="2037" y="3252"/>
                  </a:cubicBezTo>
                  <a:cubicBezTo>
                    <a:pt x="2313" y="2618"/>
                    <a:pt x="1895" y="1936"/>
                    <a:pt x="1324" y="1620"/>
                  </a:cubicBezTo>
                  <a:lnTo>
                    <a:pt x="1324" y="1620"/>
                  </a:lnTo>
                  <a:cubicBezTo>
                    <a:pt x="1592" y="1293"/>
                    <a:pt x="1781" y="930"/>
                    <a:pt x="1909" y="546"/>
                  </a:cubicBezTo>
                  <a:cubicBezTo>
                    <a:pt x="1941" y="482"/>
                    <a:pt x="1909" y="387"/>
                    <a:pt x="1878" y="355"/>
                  </a:cubicBezTo>
                  <a:cubicBezTo>
                    <a:pt x="1609" y="122"/>
                    <a:pt x="1270" y="0"/>
                    <a:pt x="9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0"/>
            <p:cNvSpPr/>
            <p:nvPr/>
          </p:nvSpPr>
          <p:spPr>
            <a:xfrm>
              <a:off x="-2966888" y="533217"/>
              <a:ext cx="36393" cy="6342"/>
            </a:xfrm>
            <a:custGeom>
              <a:avLst/>
              <a:gdLst/>
              <a:ahLst/>
              <a:cxnLst/>
              <a:rect l="l" t="t" r="r" b="b"/>
              <a:pathLst>
                <a:path w="2198" h="383" extrusionOk="0">
                  <a:moveTo>
                    <a:pt x="256" y="0"/>
                  </a:moveTo>
                  <a:cubicBezTo>
                    <a:pt x="1" y="0"/>
                    <a:pt x="1" y="382"/>
                    <a:pt x="256" y="382"/>
                  </a:cubicBezTo>
                  <a:lnTo>
                    <a:pt x="1943" y="382"/>
                  </a:lnTo>
                  <a:cubicBezTo>
                    <a:pt x="2198" y="382"/>
                    <a:pt x="2198" y="0"/>
                    <a:pt x="19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0"/>
            <p:cNvSpPr/>
            <p:nvPr/>
          </p:nvSpPr>
          <p:spPr>
            <a:xfrm>
              <a:off x="-2897297" y="510467"/>
              <a:ext cx="42172" cy="56594"/>
            </a:xfrm>
            <a:custGeom>
              <a:avLst/>
              <a:gdLst/>
              <a:ahLst/>
              <a:cxnLst/>
              <a:rect l="l" t="t" r="r" b="b"/>
              <a:pathLst>
                <a:path w="2547" h="3418" extrusionOk="0">
                  <a:moveTo>
                    <a:pt x="1029" y="1"/>
                  </a:moveTo>
                  <a:cubicBezTo>
                    <a:pt x="930" y="1"/>
                    <a:pt x="830" y="13"/>
                    <a:pt x="732" y="37"/>
                  </a:cubicBezTo>
                  <a:cubicBezTo>
                    <a:pt x="475" y="94"/>
                    <a:pt x="551" y="433"/>
                    <a:pt x="754" y="433"/>
                  </a:cubicBezTo>
                  <a:cubicBezTo>
                    <a:pt x="777" y="433"/>
                    <a:pt x="802" y="429"/>
                    <a:pt x="828" y="419"/>
                  </a:cubicBezTo>
                  <a:cubicBezTo>
                    <a:pt x="887" y="406"/>
                    <a:pt x="946" y="399"/>
                    <a:pt x="1004" y="399"/>
                  </a:cubicBezTo>
                  <a:cubicBezTo>
                    <a:pt x="1626" y="399"/>
                    <a:pt x="2122" y="1142"/>
                    <a:pt x="2006" y="1724"/>
                  </a:cubicBezTo>
                  <a:cubicBezTo>
                    <a:pt x="1892" y="2406"/>
                    <a:pt x="1272" y="2834"/>
                    <a:pt x="621" y="3009"/>
                  </a:cubicBezTo>
                  <a:lnTo>
                    <a:pt x="621" y="3009"/>
                  </a:lnTo>
                  <a:cubicBezTo>
                    <a:pt x="558" y="2103"/>
                    <a:pt x="472" y="1195"/>
                    <a:pt x="414" y="260"/>
                  </a:cubicBezTo>
                  <a:cubicBezTo>
                    <a:pt x="398" y="133"/>
                    <a:pt x="295" y="69"/>
                    <a:pt x="195" y="69"/>
                  </a:cubicBezTo>
                  <a:cubicBezTo>
                    <a:pt x="101" y="69"/>
                    <a:pt x="10" y="126"/>
                    <a:pt x="1" y="240"/>
                  </a:cubicBezTo>
                  <a:lnTo>
                    <a:pt x="1" y="240"/>
                  </a:lnTo>
                  <a:cubicBezTo>
                    <a:pt x="1" y="236"/>
                    <a:pt x="0" y="232"/>
                    <a:pt x="0" y="228"/>
                  </a:cubicBezTo>
                  <a:lnTo>
                    <a:pt x="0" y="260"/>
                  </a:lnTo>
                  <a:cubicBezTo>
                    <a:pt x="0" y="253"/>
                    <a:pt x="0" y="247"/>
                    <a:pt x="1" y="240"/>
                  </a:cubicBezTo>
                  <a:lnTo>
                    <a:pt x="1" y="240"/>
                  </a:lnTo>
                  <a:cubicBezTo>
                    <a:pt x="65" y="1255"/>
                    <a:pt x="160" y="2238"/>
                    <a:pt x="223" y="3221"/>
                  </a:cubicBezTo>
                  <a:cubicBezTo>
                    <a:pt x="223" y="3331"/>
                    <a:pt x="319" y="3418"/>
                    <a:pt x="428" y="3418"/>
                  </a:cubicBezTo>
                  <a:cubicBezTo>
                    <a:pt x="444" y="3418"/>
                    <a:pt x="461" y="3416"/>
                    <a:pt x="478" y="3412"/>
                  </a:cubicBezTo>
                  <a:cubicBezTo>
                    <a:pt x="1210" y="3316"/>
                    <a:pt x="1878" y="2870"/>
                    <a:pt x="2229" y="2234"/>
                  </a:cubicBezTo>
                  <a:cubicBezTo>
                    <a:pt x="2547" y="1565"/>
                    <a:pt x="2388" y="769"/>
                    <a:pt x="1815" y="292"/>
                  </a:cubicBezTo>
                  <a:cubicBezTo>
                    <a:pt x="1601" y="102"/>
                    <a:pt x="1317" y="1"/>
                    <a:pt x="10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0"/>
            <p:cNvSpPr/>
            <p:nvPr/>
          </p:nvSpPr>
          <p:spPr>
            <a:xfrm>
              <a:off x="-2839677" y="267254"/>
              <a:ext cx="46229" cy="364050"/>
            </a:xfrm>
            <a:custGeom>
              <a:avLst/>
              <a:gdLst/>
              <a:ahLst/>
              <a:cxnLst/>
              <a:rect l="l" t="t" r="r" b="b"/>
              <a:pathLst>
                <a:path w="2792" h="21987" extrusionOk="0">
                  <a:moveTo>
                    <a:pt x="438" y="1"/>
                  </a:moveTo>
                  <a:cubicBezTo>
                    <a:pt x="235" y="1"/>
                    <a:pt x="114" y="257"/>
                    <a:pt x="308" y="368"/>
                  </a:cubicBezTo>
                  <a:lnTo>
                    <a:pt x="340" y="368"/>
                  </a:lnTo>
                  <a:cubicBezTo>
                    <a:pt x="1391" y="910"/>
                    <a:pt x="1868" y="2056"/>
                    <a:pt x="2091" y="3170"/>
                  </a:cubicBezTo>
                  <a:cubicBezTo>
                    <a:pt x="2282" y="4571"/>
                    <a:pt x="2378" y="6003"/>
                    <a:pt x="2346" y="7404"/>
                  </a:cubicBezTo>
                  <a:cubicBezTo>
                    <a:pt x="2410" y="10842"/>
                    <a:pt x="2441" y="14249"/>
                    <a:pt x="2378" y="17687"/>
                  </a:cubicBezTo>
                  <a:cubicBezTo>
                    <a:pt x="2346" y="19183"/>
                    <a:pt x="2028" y="21252"/>
                    <a:pt x="245" y="21602"/>
                  </a:cubicBezTo>
                  <a:cubicBezTo>
                    <a:pt x="0" y="21633"/>
                    <a:pt x="79" y="21986"/>
                    <a:pt x="311" y="21986"/>
                  </a:cubicBezTo>
                  <a:cubicBezTo>
                    <a:pt x="320" y="21986"/>
                    <a:pt x="330" y="21986"/>
                    <a:pt x="340" y="21984"/>
                  </a:cubicBezTo>
                  <a:cubicBezTo>
                    <a:pt x="1805" y="21730"/>
                    <a:pt x="2505" y="20233"/>
                    <a:pt x="2696" y="18896"/>
                  </a:cubicBezTo>
                  <a:cubicBezTo>
                    <a:pt x="2760" y="18037"/>
                    <a:pt x="2792" y="17177"/>
                    <a:pt x="2792" y="16286"/>
                  </a:cubicBezTo>
                  <a:lnTo>
                    <a:pt x="2792" y="13580"/>
                  </a:lnTo>
                  <a:cubicBezTo>
                    <a:pt x="2792" y="11702"/>
                    <a:pt x="2760" y="9855"/>
                    <a:pt x="2728" y="8041"/>
                  </a:cubicBezTo>
                  <a:cubicBezTo>
                    <a:pt x="2760" y="6481"/>
                    <a:pt x="2696" y="4921"/>
                    <a:pt x="2505" y="3393"/>
                  </a:cubicBezTo>
                  <a:cubicBezTo>
                    <a:pt x="2282" y="2056"/>
                    <a:pt x="1773" y="687"/>
                    <a:pt x="531" y="18"/>
                  </a:cubicBezTo>
                  <a:cubicBezTo>
                    <a:pt x="499" y="6"/>
                    <a:pt x="468" y="1"/>
                    <a:pt x="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0"/>
            <p:cNvSpPr/>
            <p:nvPr/>
          </p:nvSpPr>
          <p:spPr>
            <a:xfrm>
              <a:off x="-2733907" y="430958"/>
              <a:ext cx="44821" cy="11077"/>
            </a:xfrm>
            <a:custGeom>
              <a:avLst/>
              <a:gdLst/>
              <a:ahLst/>
              <a:cxnLst/>
              <a:rect l="l" t="t" r="r" b="b"/>
              <a:pathLst>
                <a:path w="2707" h="669" extrusionOk="0">
                  <a:moveTo>
                    <a:pt x="256" y="0"/>
                  </a:moveTo>
                  <a:cubicBezTo>
                    <a:pt x="1" y="0"/>
                    <a:pt x="1" y="382"/>
                    <a:pt x="256" y="382"/>
                  </a:cubicBezTo>
                  <a:lnTo>
                    <a:pt x="2452" y="669"/>
                  </a:lnTo>
                  <a:cubicBezTo>
                    <a:pt x="2707" y="669"/>
                    <a:pt x="2707" y="255"/>
                    <a:pt x="2452" y="255"/>
                  </a:cubicBezTo>
                  <a:lnTo>
                    <a:pt x="2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0"/>
            <p:cNvSpPr/>
            <p:nvPr/>
          </p:nvSpPr>
          <p:spPr>
            <a:xfrm>
              <a:off x="-2730745" y="458758"/>
              <a:ext cx="32701" cy="9438"/>
            </a:xfrm>
            <a:custGeom>
              <a:avLst/>
              <a:gdLst/>
              <a:ahLst/>
              <a:cxnLst/>
              <a:rect l="l" t="t" r="r" b="b"/>
              <a:pathLst>
                <a:path w="1975" h="570" extrusionOk="0">
                  <a:moveTo>
                    <a:pt x="223" y="0"/>
                  </a:moveTo>
                  <a:cubicBezTo>
                    <a:pt x="128" y="0"/>
                    <a:pt x="59" y="57"/>
                    <a:pt x="33" y="136"/>
                  </a:cubicBezTo>
                  <a:cubicBezTo>
                    <a:pt x="1" y="263"/>
                    <a:pt x="65" y="359"/>
                    <a:pt x="160" y="390"/>
                  </a:cubicBezTo>
                  <a:cubicBezTo>
                    <a:pt x="507" y="513"/>
                    <a:pt x="854" y="570"/>
                    <a:pt x="1201" y="570"/>
                  </a:cubicBezTo>
                  <a:cubicBezTo>
                    <a:pt x="1395" y="570"/>
                    <a:pt x="1589" y="552"/>
                    <a:pt x="1784" y="518"/>
                  </a:cubicBezTo>
                  <a:cubicBezTo>
                    <a:pt x="1911" y="486"/>
                    <a:pt x="1975" y="390"/>
                    <a:pt x="1943" y="263"/>
                  </a:cubicBezTo>
                  <a:cubicBezTo>
                    <a:pt x="1917" y="184"/>
                    <a:pt x="1826" y="127"/>
                    <a:pt x="1741" y="127"/>
                  </a:cubicBezTo>
                  <a:cubicBezTo>
                    <a:pt x="1723" y="127"/>
                    <a:pt x="1705" y="130"/>
                    <a:pt x="1688" y="136"/>
                  </a:cubicBezTo>
                  <a:cubicBezTo>
                    <a:pt x="1537" y="156"/>
                    <a:pt x="1386" y="166"/>
                    <a:pt x="1236" y="166"/>
                  </a:cubicBezTo>
                  <a:cubicBezTo>
                    <a:pt x="911" y="166"/>
                    <a:pt x="592" y="117"/>
                    <a:pt x="287" y="8"/>
                  </a:cubicBezTo>
                  <a:cubicBezTo>
                    <a:pt x="265" y="3"/>
                    <a:pt x="243" y="0"/>
                    <a:pt x="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0"/>
            <p:cNvSpPr/>
            <p:nvPr/>
          </p:nvSpPr>
          <p:spPr>
            <a:xfrm>
              <a:off x="-2623734" y="259886"/>
              <a:ext cx="53381" cy="372030"/>
            </a:xfrm>
            <a:custGeom>
              <a:avLst/>
              <a:gdLst/>
              <a:ahLst/>
              <a:cxnLst/>
              <a:rect l="l" t="t" r="r" b="b"/>
              <a:pathLst>
                <a:path w="3224" h="22469" extrusionOk="0">
                  <a:moveTo>
                    <a:pt x="2947" y="0"/>
                  </a:moveTo>
                  <a:cubicBezTo>
                    <a:pt x="2921" y="0"/>
                    <a:pt x="2894" y="5"/>
                    <a:pt x="2866" y="18"/>
                  </a:cubicBezTo>
                  <a:lnTo>
                    <a:pt x="2866" y="49"/>
                  </a:lnTo>
                  <a:cubicBezTo>
                    <a:pt x="96" y="1705"/>
                    <a:pt x="319" y="5461"/>
                    <a:pt x="255" y="8231"/>
                  </a:cubicBezTo>
                  <a:cubicBezTo>
                    <a:pt x="191" y="11733"/>
                    <a:pt x="128" y="15235"/>
                    <a:pt x="64" y="18737"/>
                  </a:cubicBezTo>
                  <a:cubicBezTo>
                    <a:pt x="0" y="19564"/>
                    <a:pt x="96" y="20392"/>
                    <a:pt x="414" y="21156"/>
                  </a:cubicBezTo>
                  <a:cubicBezTo>
                    <a:pt x="701" y="21825"/>
                    <a:pt x="1242" y="22302"/>
                    <a:pt x="1942" y="22461"/>
                  </a:cubicBezTo>
                  <a:cubicBezTo>
                    <a:pt x="1962" y="22466"/>
                    <a:pt x="1980" y="22468"/>
                    <a:pt x="1998" y="22468"/>
                  </a:cubicBezTo>
                  <a:cubicBezTo>
                    <a:pt x="2210" y="22468"/>
                    <a:pt x="2273" y="22138"/>
                    <a:pt x="2038" y="22079"/>
                  </a:cubicBezTo>
                  <a:cubicBezTo>
                    <a:pt x="542" y="21761"/>
                    <a:pt x="446" y="19914"/>
                    <a:pt x="446" y="18673"/>
                  </a:cubicBezTo>
                  <a:lnTo>
                    <a:pt x="542" y="13802"/>
                  </a:lnTo>
                  <a:cubicBezTo>
                    <a:pt x="573" y="12210"/>
                    <a:pt x="605" y="10587"/>
                    <a:pt x="637" y="8963"/>
                  </a:cubicBezTo>
                  <a:cubicBezTo>
                    <a:pt x="605" y="7371"/>
                    <a:pt x="669" y="5780"/>
                    <a:pt x="860" y="4188"/>
                  </a:cubicBezTo>
                  <a:cubicBezTo>
                    <a:pt x="1083" y="2692"/>
                    <a:pt x="1720" y="1164"/>
                    <a:pt x="3057" y="368"/>
                  </a:cubicBezTo>
                  <a:cubicBezTo>
                    <a:pt x="3223" y="257"/>
                    <a:pt x="3123" y="0"/>
                    <a:pt x="29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0"/>
            <p:cNvSpPr/>
            <p:nvPr/>
          </p:nvSpPr>
          <p:spPr>
            <a:xfrm>
              <a:off x="-2559457" y="347078"/>
              <a:ext cx="30118" cy="53895"/>
            </a:xfrm>
            <a:custGeom>
              <a:avLst/>
              <a:gdLst/>
              <a:ahLst/>
              <a:cxnLst/>
              <a:rect l="l" t="t" r="r" b="b"/>
              <a:pathLst>
                <a:path w="1819" h="3255" extrusionOk="0">
                  <a:moveTo>
                    <a:pt x="1561" y="1"/>
                  </a:moveTo>
                  <a:cubicBezTo>
                    <a:pt x="1502" y="1"/>
                    <a:pt x="1443" y="30"/>
                    <a:pt x="1403" y="100"/>
                  </a:cubicBezTo>
                  <a:lnTo>
                    <a:pt x="66" y="2933"/>
                  </a:lnTo>
                  <a:cubicBezTo>
                    <a:pt x="0" y="3109"/>
                    <a:pt x="146" y="3254"/>
                    <a:pt x="275" y="3254"/>
                  </a:cubicBezTo>
                  <a:cubicBezTo>
                    <a:pt x="333" y="3254"/>
                    <a:pt x="387" y="3225"/>
                    <a:pt x="416" y="3156"/>
                  </a:cubicBezTo>
                  <a:cubicBezTo>
                    <a:pt x="862" y="2201"/>
                    <a:pt x="1308" y="1246"/>
                    <a:pt x="1753" y="291"/>
                  </a:cubicBezTo>
                  <a:cubicBezTo>
                    <a:pt x="1819" y="138"/>
                    <a:pt x="1690" y="1"/>
                    <a:pt x="15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0"/>
            <p:cNvSpPr/>
            <p:nvPr/>
          </p:nvSpPr>
          <p:spPr>
            <a:xfrm>
              <a:off x="-2534158" y="350240"/>
              <a:ext cx="27883" cy="59193"/>
            </a:xfrm>
            <a:custGeom>
              <a:avLst/>
              <a:gdLst/>
              <a:ahLst/>
              <a:cxnLst/>
              <a:rect l="l" t="t" r="r" b="b"/>
              <a:pathLst>
                <a:path w="1684" h="3575" extrusionOk="0">
                  <a:moveTo>
                    <a:pt x="272" y="1"/>
                  </a:moveTo>
                  <a:cubicBezTo>
                    <a:pt x="144" y="1"/>
                    <a:pt x="1" y="138"/>
                    <a:pt x="66" y="291"/>
                  </a:cubicBezTo>
                  <a:cubicBezTo>
                    <a:pt x="544" y="1310"/>
                    <a:pt x="957" y="2360"/>
                    <a:pt x="1244" y="3411"/>
                  </a:cubicBezTo>
                  <a:cubicBezTo>
                    <a:pt x="1270" y="3526"/>
                    <a:pt x="1352" y="3574"/>
                    <a:pt x="1435" y="3574"/>
                  </a:cubicBezTo>
                  <a:cubicBezTo>
                    <a:pt x="1558" y="3574"/>
                    <a:pt x="1683" y="3467"/>
                    <a:pt x="1626" y="3315"/>
                  </a:cubicBezTo>
                  <a:cubicBezTo>
                    <a:pt x="1339" y="2201"/>
                    <a:pt x="926" y="1119"/>
                    <a:pt x="416" y="100"/>
                  </a:cubicBezTo>
                  <a:cubicBezTo>
                    <a:pt x="386" y="30"/>
                    <a:pt x="331" y="1"/>
                    <a:pt x="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0"/>
            <p:cNvSpPr/>
            <p:nvPr/>
          </p:nvSpPr>
          <p:spPr>
            <a:xfrm>
              <a:off x="-2554391" y="388422"/>
              <a:ext cx="39258" cy="9454"/>
            </a:xfrm>
            <a:custGeom>
              <a:avLst/>
              <a:gdLst/>
              <a:ahLst/>
              <a:cxnLst/>
              <a:rect l="l" t="t" r="r" b="b"/>
              <a:pathLst>
                <a:path w="2371" h="571" extrusionOk="0">
                  <a:moveTo>
                    <a:pt x="1461" y="0"/>
                  </a:moveTo>
                  <a:cubicBezTo>
                    <a:pt x="1046" y="0"/>
                    <a:pt x="635" y="50"/>
                    <a:pt x="237" y="150"/>
                  </a:cubicBezTo>
                  <a:cubicBezTo>
                    <a:pt x="1" y="209"/>
                    <a:pt x="67" y="570"/>
                    <a:pt x="281" y="570"/>
                  </a:cubicBezTo>
                  <a:cubicBezTo>
                    <a:pt x="298" y="570"/>
                    <a:pt x="315" y="568"/>
                    <a:pt x="333" y="564"/>
                  </a:cubicBezTo>
                  <a:lnTo>
                    <a:pt x="365" y="532"/>
                  </a:lnTo>
                  <a:cubicBezTo>
                    <a:pt x="726" y="447"/>
                    <a:pt x="1115" y="390"/>
                    <a:pt x="1504" y="390"/>
                  </a:cubicBezTo>
                  <a:cubicBezTo>
                    <a:pt x="1698" y="390"/>
                    <a:pt x="1893" y="404"/>
                    <a:pt x="2084" y="436"/>
                  </a:cubicBezTo>
                  <a:cubicBezTo>
                    <a:pt x="2106" y="442"/>
                    <a:pt x="2128" y="444"/>
                    <a:pt x="2148" y="444"/>
                  </a:cubicBezTo>
                  <a:cubicBezTo>
                    <a:pt x="2243" y="444"/>
                    <a:pt x="2312" y="387"/>
                    <a:pt x="2339" y="309"/>
                  </a:cubicBezTo>
                  <a:cubicBezTo>
                    <a:pt x="2370" y="182"/>
                    <a:pt x="2307" y="86"/>
                    <a:pt x="2211" y="54"/>
                  </a:cubicBezTo>
                  <a:cubicBezTo>
                    <a:pt x="1961" y="18"/>
                    <a:pt x="1710" y="0"/>
                    <a:pt x="14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0"/>
            <p:cNvSpPr/>
            <p:nvPr/>
          </p:nvSpPr>
          <p:spPr>
            <a:xfrm>
              <a:off x="-2569971" y="444122"/>
              <a:ext cx="85933" cy="10034"/>
            </a:xfrm>
            <a:custGeom>
              <a:avLst/>
              <a:gdLst/>
              <a:ahLst/>
              <a:cxnLst/>
              <a:rect l="l" t="t" r="r" b="b"/>
              <a:pathLst>
                <a:path w="5190" h="606" extrusionOk="0">
                  <a:moveTo>
                    <a:pt x="4935" y="1"/>
                  </a:moveTo>
                  <a:lnTo>
                    <a:pt x="255" y="224"/>
                  </a:lnTo>
                  <a:cubicBezTo>
                    <a:pt x="1" y="224"/>
                    <a:pt x="1" y="606"/>
                    <a:pt x="255" y="606"/>
                  </a:cubicBezTo>
                  <a:lnTo>
                    <a:pt x="4935" y="383"/>
                  </a:lnTo>
                  <a:cubicBezTo>
                    <a:pt x="5190" y="383"/>
                    <a:pt x="5190" y="1"/>
                    <a:pt x="49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0"/>
            <p:cNvSpPr/>
            <p:nvPr/>
          </p:nvSpPr>
          <p:spPr>
            <a:xfrm>
              <a:off x="-2559325" y="489257"/>
              <a:ext cx="35764" cy="71164"/>
            </a:xfrm>
            <a:custGeom>
              <a:avLst/>
              <a:gdLst/>
              <a:ahLst/>
              <a:cxnLst/>
              <a:rect l="l" t="t" r="r" b="b"/>
              <a:pathLst>
                <a:path w="2160" h="4298" extrusionOk="0">
                  <a:moveTo>
                    <a:pt x="557" y="0"/>
                  </a:moveTo>
                  <a:cubicBezTo>
                    <a:pt x="444" y="0"/>
                    <a:pt x="329" y="24"/>
                    <a:pt x="217" y="76"/>
                  </a:cubicBezTo>
                  <a:cubicBezTo>
                    <a:pt x="1" y="158"/>
                    <a:pt x="129" y="422"/>
                    <a:pt x="309" y="422"/>
                  </a:cubicBezTo>
                  <a:cubicBezTo>
                    <a:pt x="341" y="422"/>
                    <a:pt x="375" y="414"/>
                    <a:pt x="408" y="395"/>
                  </a:cubicBezTo>
                  <a:cubicBezTo>
                    <a:pt x="448" y="382"/>
                    <a:pt x="488" y="375"/>
                    <a:pt x="527" y="375"/>
                  </a:cubicBezTo>
                  <a:cubicBezTo>
                    <a:pt x="675" y="375"/>
                    <a:pt x="810" y="467"/>
                    <a:pt x="886" y="618"/>
                  </a:cubicBezTo>
                  <a:cubicBezTo>
                    <a:pt x="1013" y="841"/>
                    <a:pt x="854" y="968"/>
                    <a:pt x="727" y="1159"/>
                  </a:cubicBezTo>
                  <a:cubicBezTo>
                    <a:pt x="535" y="1350"/>
                    <a:pt x="504" y="1605"/>
                    <a:pt x="631" y="1827"/>
                  </a:cubicBezTo>
                  <a:cubicBezTo>
                    <a:pt x="758" y="1987"/>
                    <a:pt x="949" y="2146"/>
                    <a:pt x="1140" y="2209"/>
                  </a:cubicBezTo>
                  <a:cubicBezTo>
                    <a:pt x="1331" y="2337"/>
                    <a:pt x="1491" y="2496"/>
                    <a:pt x="1586" y="2687"/>
                  </a:cubicBezTo>
                  <a:cubicBezTo>
                    <a:pt x="1682" y="2942"/>
                    <a:pt x="1682" y="3164"/>
                    <a:pt x="1586" y="3419"/>
                  </a:cubicBezTo>
                  <a:cubicBezTo>
                    <a:pt x="1427" y="3714"/>
                    <a:pt x="1124" y="3895"/>
                    <a:pt x="801" y="3895"/>
                  </a:cubicBezTo>
                  <a:cubicBezTo>
                    <a:pt x="671" y="3895"/>
                    <a:pt x="537" y="3865"/>
                    <a:pt x="408" y="3801"/>
                  </a:cubicBezTo>
                  <a:cubicBezTo>
                    <a:pt x="375" y="3782"/>
                    <a:pt x="341" y="3774"/>
                    <a:pt x="310" y="3774"/>
                  </a:cubicBezTo>
                  <a:cubicBezTo>
                    <a:pt x="129" y="3774"/>
                    <a:pt x="1" y="4043"/>
                    <a:pt x="217" y="4151"/>
                  </a:cubicBezTo>
                  <a:cubicBezTo>
                    <a:pt x="398" y="4249"/>
                    <a:pt x="604" y="4298"/>
                    <a:pt x="809" y="4298"/>
                  </a:cubicBezTo>
                  <a:cubicBezTo>
                    <a:pt x="1074" y="4298"/>
                    <a:pt x="1339" y="4217"/>
                    <a:pt x="1554" y="4056"/>
                  </a:cubicBezTo>
                  <a:cubicBezTo>
                    <a:pt x="1968" y="3769"/>
                    <a:pt x="2159" y="3292"/>
                    <a:pt x="2064" y="2814"/>
                  </a:cubicBezTo>
                  <a:cubicBezTo>
                    <a:pt x="2000" y="2591"/>
                    <a:pt x="1904" y="2369"/>
                    <a:pt x="1745" y="2178"/>
                  </a:cubicBezTo>
                  <a:cubicBezTo>
                    <a:pt x="1554" y="2018"/>
                    <a:pt x="1363" y="1891"/>
                    <a:pt x="1172" y="1796"/>
                  </a:cubicBezTo>
                  <a:cubicBezTo>
                    <a:pt x="1109" y="1732"/>
                    <a:pt x="981" y="1668"/>
                    <a:pt x="981" y="1605"/>
                  </a:cubicBezTo>
                  <a:cubicBezTo>
                    <a:pt x="949" y="1509"/>
                    <a:pt x="1077" y="1350"/>
                    <a:pt x="1140" y="1286"/>
                  </a:cubicBezTo>
                  <a:cubicBezTo>
                    <a:pt x="1300" y="1095"/>
                    <a:pt x="1363" y="872"/>
                    <a:pt x="1331" y="649"/>
                  </a:cubicBezTo>
                  <a:cubicBezTo>
                    <a:pt x="1258" y="259"/>
                    <a:pt x="924" y="0"/>
                    <a:pt x="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0"/>
            <p:cNvSpPr/>
            <p:nvPr/>
          </p:nvSpPr>
          <p:spPr>
            <a:xfrm>
              <a:off x="-2505662" y="477866"/>
              <a:ext cx="6871" cy="45351"/>
            </a:xfrm>
            <a:custGeom>
              <a:avLst/>
              <a:gdLst/>
              <a:ahLst/>
              <a:cxnLst/>
              <a:rect l="l" t="t" r="r" b="b"/>
              <a:pathLst>
                <a:path w="415" h="2739" extrusionOk="0">
                  <a:moveTo>
                    <a:pt x="207" y="0"/>
                  </a:moveTo>
                  <a:cubicBezTo>
                    <a:pt x="104" y="0"/>
                    <a:pt x="0" y="64"/>
                    <a:pt x="0" y="191"/>
                  </a:cubicBezTo>
                  <a:lnTo>
                    <a:pt x="0" y="2547"/>
                  </a:lnTo>
                  <a:cubicBezTo>
                    <a:pt x="0" y="2675"/>
                    <a:pt x="104" y="2738"/>
                    <a:pt x="207" y="2738"/>
                  </a:cubicBezTo>
                  <a:cubicBezTo>
                    <a:pt x="311" y="2738"/>
                    <a:pt x="414" y="2675"/>
                    <a:pt x="414" y="2547"/>
                  </a:cubicBezTo>
                  <a:lnTo>
                    <a:pt x="414" y="191"/>
                  </a:lnTo>
                  <a:cubicBezTo>
                    <a:pt x="414" y="64"/>
                    <a:pt x="311" y="0"/>
                    <a:pt x="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0"/>
            <p:cNvSpPr/>
            <p:nvPr/>
          </p:nvSpPr>
          <p:spPr>
            <a:xfrm>
              <a:off x="-2504404" y="471359"/>
              <a:ext cx="49706" cy="60667"/>
            </a:xfrm>
            <a:custGeom>
              <a:avLst/>
              <a:gdLst/>
              <a:ahLst/>
              <a:cxnLst/>
              <a:rect l="l" t="t" r="r" b="b"/>
              <a:pathLst>
                <a:path w="3002" h="3664" extrusionOk="0">
                  <a:moveTo>
                    <a:pt x="860" y="1"/>
                  </a:moveTo>
                  <a:cubicBezTo>
                    <a:pt x="606" y="1"/>
                    <a:pt x="352" y="86"/>
                    <a:pt x="147" y="266"/>
                  </a:cubicBezTo>
                  <a:cubicBezTo>
                    <a:pt x="1" y="413"/>
                    <a:pt x="135" y="616"/>
                    <a:pt x="278" y="616"/>
                  </a:cubicBezTo>
                  <a:cubicBezTo>
                    <a:pt x="321" y="616"/>
                    <a:pt x="365" y="597"/>
                    <a:pt x="402" y="553"/>
                  </a:cubicBezTo>
                  <a:lnTo>
                    <a:pt x="402" y="521"/>
                  </a:lnTo>
                  <a:cubicBezTo>
                    <a:pt x="550" y="410"/>
                    <a:pt x="717" y="356"/>
                    <a:pt x="879" y="356"/>
                  </a:cubicBezTo>
                  <a:cubicBezTo>
                    <a:pt x="1136" y="356"/>
                    <a:pt x="1380" y="490"/>
                    <a:pt x="1516" y="744"/>
                  </a:cubicBezTo>
                  <a:cubicBezTo>
                    <a:pt x="1629" y="1043"/>
                    <a:pt x="1531" y="1343"/>
                    <a:pt x="1322" y="1526"/>
                  </a:cubicBezTo>
                  <a:lnTo>
                    <a:pt x="1322" y="1526"/>
                  </a:lnTo>
                  <a:cubicBezTo>
                    <a:pt x="1091" y="1560"/>
                    <a:pt x="863" y="1624"/>
                    <a:pt x="657" y="1699"/>
                  </a:cubicBezTo>
                  <a:cubicBezTo>
                    <a:pt x="466" y="1762"/>
                    <a:pt x="434" y="2049"/>
                    <a:pt x="657" y="2113"/>
                  </a:cubicBezTo>
                  <a:cubicBezTo>
                    <a:pt x="722" y="2126"/>
                    <a:pt x="787" y="2132"/>
                    <a:pt x="851" y="2132"/>
                  </a:cubicBezTo>
                  <a:cubicBezTo>
                    <a:pt x="1085" y="2132"/>
                    <a:pt x="1311" y="2050"/>
                    <a:pt x="1498" y="1916"/>
                  </a:cubicBezTo>
                  <a:lnTo>
                    <a:pt x="1498" y="1916"/>
                  </a:lnTo>
                  <a:cubicBezTo>
                    <a:pt x="1535" y="1914"/>
                    <a:pt x="1572" y="1913"/>
                    <a:pt x="1609" y="1913"/>
                  </a:cubicBezTo>
                  <a:cubicBezTo>
                    <a:pt x="1673" y="1913"/>
                    <a:pt x="1737" y="1916"/>
                    <a:pt x="1803" y="1922"/>
                  </a:cubicBezTo>
                  <a:cubicBezTo>
                    <a:pt x="2089" y="1922"/>
                    <a:pt x="2312" y="2144"/>
                    <a:pt x="2344" y="2463"/>
                  </a:cubicBezTo>
                  <a:cubicBezTo>
                    <a:pt x="2312" y="2781"/>
                    <a:pt x="2089" y="3068"/>
                    <a:pt x="1771" y="3195"/>
                  </a:cubicBezTo>
                  <a:cubicBezTo>
                    <a:pt x="1548" y="3259"/>
                    <a:pt x="1317" y="3290"/>
                    <a:pt x="1082" y="3290"/>
                  </a:cubicBezTo>
                  <a:cubicBezTo>
                    <a:pt x="848" y="3290"/>
                    <a:pt x="609" y="3259"/>
                    <a:pt x="370" y="3195"/>
                  </a:cubicBezTo>
                  <a:cubicBezTo>
                    <a:pt x="351" y="3190"/>
                    <a:pt x="332" y="3188"/>
                    <a:pt x="315" y="3188"/>
                  </a:cubicBezTo>
                  <a:cubicBezTo>
                    <a:pt x="103" y="3188"/>
                    <a:pt x="39" y="3518"/>
                    <a:pt x="275" y="3577"/>
                  </a:cubicBezTo>
                  <a:cubicBezTo>
                    <a:pt x="558" y="3622"/>
                    <a:pt x="865" y="3663"/>
                    <a:pt x="1166" y="3663"/>
                  </a:cubicBezTo>
                  <a:cubicBezTo>
                    <a:pt x="1712" y="3663"/>
                    <a:pt x="2239" y="3528"/>
                    <a:pt x="2567" y="3036"/>
                  </a:cubicBezTo>
                  <a:cubicBezTo>
                    <a:pt x="3002" y="2414"/>
                    <a:pt x="2588" y="1581"/>
                    <a:pt x="1857" y="1511"/>
                  </a:cubicBezTo>
                  <a:lnTo>
                    <a:pt x="1857" y="1511"/>
                  </a:lnTo>
                  <a:cubicBezTo>
                    <a:pt x="1998" y="1252"/>
                    <a:pt x="2033" y="943"/>
                    <a:pt x="1898" y="648"/>
                  </a:cubicBezTo>
                  <a:cubicBezTo>
                    <a:pt x="1700" y="232"/>
                    <a:pt x="1280" y="1"/>
                    <a:pt x="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0"/>
            <p:cNvSpPr/>
            <p:nvPr/>
          </p:nvSpPr>
          <p:spPr>
            <a:xfrm>
              <a:off x="-2459285" y="262734"/>
              <a:ext cx="63283" cy="364878"/>
            </a:xfrm>
            <a:custGeom>
              <a:avLst/>
              <a:gdLst/>
              <a:ahLst/>
              <a:cxnLst/>
              <a:rect l="l" t="t" r="r" b="b"/>
              <a:pathLst>
                <a:path w="3822" h="22037" extrusionOk="0">
                  <a:moveTo>
                    <a:pt x="403" y="1"/>
                  </a:moveTo>
                  <a:cubicBezTo>
                    <a:pt x="354" y="1"/>
                    <a:pt x="305" y="2"/>
                    <a:pt x="256" y="5"/>
                  </a:cubicBezTo>
                  <a:cubicBezTo>
                    <a:pt x="1" y="5"/>
                    <a:pt x="1" y="387"/>
                    <a:pt x="256" y="387"/>
                  </a:cubicBezTo>
                  <a:cubicBezTo>
                    <a:pt x="290" y="385"/>
                    <a:pt x="324" y="385"/>
                    <a:pt x="358" y="385"/>
                  </a:cubicBezTo>
                  <a:cubicBezTo>
                    <a:pt x="1737" y="385"/>
                    <a:pt x="2715" y="1627"/>
                    <a:pt x="3025" y="2870"/>
                  </a:cubicBezTo>
                  <a:cubicBezTo>
                    <a:pt x="3216" y="3634"/>
                    <a:pt x="3280" y="4430"/>
                    <a:pt x="3280" y="5226"/>
                  </a:cubicBezTo>
                  <a:cubicBezTo>
                    <a:pt x="3280" y="6085"/>
                    <a:pt x="3280" y="6945"/>
                    <a:pt x="3312" y="7804"/>
                  </a:cubicBezTo>
                  <a:lnTo>
                    <a:pt x="3344" y="12993"/>
                  </a:lnTo>
                  <a:cubicBezTo>
                    <a:pt x="3344" y="14713"/>
                    <a:pt x="3439" y="16432"/>
                    <a:pt x="3375" y="18119"/>
                  </a:cubicBezTo>
                  <a:cubicBezTo>
                    <a:pt x="3407" y="18978"/>
                    <a:pt x="3216" y="19838"/>
                    <a:pt x="2802" y="20570"/>
                  </a:cubicBezTo>
                  <a:cubicBezTo>
                    <a:pt x="2420" y="21239"/>
                    <a:pt x="1720" y="21621"/>
                    <a:pt x="956" y="21621"/>
                  </a:cubicBezTo>
                  <a:cubicBezTo>
                    <a:pt x="701" y="21621"/>
                    <a:pt x="701" y="22035"/>
                    <a:pt x="956" y="22035"/>
                  </a:cubicBezTo>
                  <a:cubicBezTo>
                    <a:pt x="988" y="22036"/>
                    <a:pt x="1020" y="22037"/>
                    <a:pt x="1052" y="22037"/>
                  </a:cubicBezTo>
                  <a:cubicBezTo>
                    <a:pt x="2494" y="22037"/>
                    <a:pt x="3444" y="20637"/>
                    <a:pt x="3662" y="19329"/>
                  </a:cubicBezTo>
                  <a:cubicBezTo>
                    <a:pt x="3789" y="18469"/>
                    <a:pt x="3821" y="17578"/>
                    <a:pt x="3789" y="16718"/>
                  </a:cubicBezTo>
                  <a:lnTo>
                    <a:pt x="3757" y="13885"/>
                  </a:lnTo>
                  <a:cubicBezTo>
                    <a:pt x="3726" y="12007"/>
                    <a:pt x="3726" y="10128"/>
                    <a:pt x="3694" y="8250"/>
                  </a:cubicBezTo>
                  <a:lnTo>
                    <a:pt x="3694" y="5449"/>
                  </a:lnTo>
                  <a:cubicBezTo>
                    <a:pt x="3694" y="4621"/>
                    <a:pt x="3630" y="3793"/>
                    <a:pt x="3471" y="2965"/>
                  </a:cubicBezTo>
                  <a:cubicBezTo>
                    <a:pt x="3131" y="1513"/>
                    <a:pt x="2011" y="1"/>
                    <a:pt x="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0"/>
            <p:cNvSpPr/>
            <p:nvPr/>
          </p:nvSpPr>
          <p:spPr>
            <a:xfrm>
              <a:off x="-2344375" y="425147"/>
              <a:ext cx="32701" cy="7931"/>
            </a:xfrm>
            <a:custGeom>
              <a:avLst/>
              <a:gdLst/>
              <a:ahLst/>
              <a:cxnLst/>
              <a:rect l="l" t="t" r="r" b="b"/>
              <a:pathLst>
                <a:path w="1975" h="479" extrusionOk="0">
                  <a:moveTo>
                    <a:pt x="1688" y="1"/>
                  </a:moveTo>
                  <a:lnTo>
                    <a:pt x="192" y="65"/>
                  </a:lnTo>
                  <a:cubicBezTo>
                    <a:pt x="96" y="65"/>
                    <a:pt x="1" y="160"/>
                    <a:pt x="1" y="256"/>
                  </a:cubicBezTo>
                  <a:cubicBezTo>
                    <a:pt x="1" y="383"/>
                    <a:pt x="96" y="478"/>
                    <a:pt x="192" y="478"/>
                  </a:cubicBezTo>
                  <a:lnTo>
                    <a:pt x="1688" y="383"/>
                  </a:lnTo>
                  <a:cubicBezTo>
                    <a:pt x="1975" y="383"/>
                    <a:pt x="1975" y="1"/>
                    <a:pt x="16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0"/>
            <p:cNvSpPr/>
            <p:nvPr/>
          </p:nvSpPr>
          <p:spPr>
            <a:xfrm>
              <a:off x="-2342256" y="449900"/>
              <a:ext cx="32171" cy="12766"/>
            </a:xfrm>
            <a:custGeom>
              <a:avLst/>
              <a:gdLst/>
              <a:ahLst/>
              <a:cxnLst/>
              <a:rect l="l" t="t" r="r" b="b"/>
              <a:pathLst>
                <a:path w="1943" h="771" extrusionOk="0">
                  <a:moveTo>
                    <a:pt x="211" y="1"/>
                  </a:moveTo>
                  <a:cubicBezTo>
                    <a:pt x="145" y="1"/>
                    <a:pt x="85" y="36"/>
                    <a:pt x="64" y="98"/>
                  </a:cubicBezTo>
                  <a:cubicBezTo>
                    <a:pt x="0" y="193"/>
                    <a:pt x="32" y="321"/>
                    <a:pt x="128" y="384"/>
                  </a:cubicBezTo>
                  <a:cubicBezTo>
                    <a:pt x="468" y="634"/>
                    <a:pt x="873" y="770"/>
                    <a:pt x="1286" y="770"/>
                  </a:cubicBezTo>
                  <a:cubicBezTo>
                    <a:pt x="1452" y="770"/>
                    <a:pt x="1619" y="748"/>
                    <a:pt x="1783" y="703"/>
                  </a:cubicBezTo>
                  <a:cubicBezTo>
                    <a:pt x="1879" y="671"/>
                    <a:pt x="1942" y="575"/>
                    <a:pt x="1942" y="480"/>
                  </a:cubicBezTo>
                  <a:cubicBezTo>
                    <a:pt x="1879" y="352"/>
                    <a:pt x="1783" y="321"/>
                    <a:pt x="1688" y="321"/>
                  </a:cubicBezTo>
                  <a:cubicBezTo>
                    <a:pt x="1562" y="354"/>
                    <a:pt x="1434" y="370"/>
                    <a:pt x="1307" y="370"/>
                  </a:cubicBezTo>
                  <a:cubicBezTo>
                    <a:pt x="951" y="370"/>
                    <a:pt x="600" y="245"/>
                    <a:pt x="319" y="34"/>
                  </a:cubicBezTo>
                  <a:cubicBezTo>
                    <a:pt x="285" y="11"/>
                    <a:pt x="247" y="1"/>
                    <a:pt x="2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0"/>
            <p:cNvSpPr/>
            <p:nvPr/>
          </p:nvSpPr>
          <p:spPr>
            <a:xfrm>
              <a:off x="-2229466" y="327176"/>
              <a:ext cx="46411" cy="70055"/>
            </a:xfrm>
            <a:custGeom>
              <a:avLst/>
              <a:gdLst/>
              <a:ahLst/>
              <a:cxnLst/>
              <a:rect l="l" t="t" r="r" b="b"/>
              <a:pathLst>
                <a:path w="2803" h="4231" extrusionOk="0">
                  <a:moveTo>
                    <a:pt x="1084" y="0"/>
                  </a:moveTo>
                  <a:cubicBezTo>
                    <a:pt x="789" y="0"/>
                    <a:pt x="490" y="112"/>
                    <a:pt x="256" y="347"/>
                  </a:cubicBezTo>
                  <a:cubicBezTo>
                    <a:pt x="133" y="493"/>
                    <a:pt x="274" y="696"/>
                    <a:pt x="418" y="696"/>
                  </a:cubicBezTo>
                  <a:cubicBezTo>
                    <a:pt x="461" y="696"/>
                    <a:pt x="505" y="678"/>
                    <a:pt x="542" y="633"/>
                  </a:cubicBezTo>
                  <a:cubicBezTo>
                    <a:pt x="694" y="496"/>
                    <a:pt x="886" y="430"/>
                    <a:pt x="1077" y="430"/>
                  </a:cubicBezTo>
                  <a:cubicBezTo>
                    <a:pt x="1328" y="430"/>
                    <a:pt x="1575" y="544"/>
                    <a:pt x="1720" y="761"/>
                  </a:cubicBezTo>
                  <a:cubicBezTo>
                    <a:pt x="1943" y="1238"/>
                    <a:pt x="1625" y="1779"/>
                    <a:pt x="1115" y="1875"/>
                  </a:cubicBezTo>
                  <a:cubicBezTo>
                    <a:pt x="924" y="1875"/>
                    <a:pt x="829" y="2161"/>
                    <a:pt x="1020" y="2225"/>
                  </a:cubicBezTo>
                  <a:cubicBezTo>
                    <a:pt x="1306" y="2352"/>
                    <a:pt x="1561" y="2512"/>
                    <a:pt x="1784" y="2703"/>
                  </a:cubicBezTo>
                  <a:cubicBezTo>
                    <a:pt x="1879" y="2798"/>
                    <a:pt x="1975" y="2894"/>
                    <a:pt x="2070" y="2989"/>
                  </a:cubicBezTo>
                  <a:cubicBezTo>
                    <a:pt x="2166" y="3085"/>
                    <a:pt x="2357" y="3244"/>
                    <a:pt x="2198" y="3371"/>
                  </a:cubicBezTo>
                  <a:cubicBezTo>
                    <a:pt x="1911" y="3530"/>
                    <a:pt x="1625" y="3658"/>
                    <a:pt x="1306" y="3689"/>
                  </a:cubicBezTo>
                  <a:cubicBezTo>
                    <a:pt x="956" y="3785"/>
                    <a:pt x="606" y="3817"/>
                    <a:pt x="287" y="3817"/>
                  </a:cubicBezTo>
                  <a:cubicBezTo>
                    <a:pt x="1" y="3817"/>
                    <a:pt x="1" y="4231"/>
                    <a:pt x="287" y="4231"/>
                  </a:cubicBezTo>
                  <a:cubicBezTo>
                    <a:pt x="701" y="4231"/>
                    <a:pt x="1147" y="4167"/>
                    <a:pt x="1561" y="4040"/>
                  </a:cubicBezTo>
                  <a:cubicBezTo>
                    <a:pt x="1752" y="3976"/>
                    <a:pt x="1943" y="3912"/>
                    <a:pt x="2134" y="3817"/>
                  </a:cubicBezTo>
                  <a:cubicBezTo>
                    <a:pt x="2325" y="3785"/>
                    <a:pt x="2484" y="3658"/>
                    <a:pt x="2611" y="3498"/>
                  </a:cubicBezTo>
                  <a:cubicBezTo>
                    <a:pt x="2802" y="3148"/>
                    <a:pt x="2420" y="2766"/>
                    <a:pt x="2198" y="2543"/>
                  </a:cubicBezTo>
                  <a:cubicBezTo>
                    <a:pt x="2025" y="2390"/>
                    <a:pt x="1840" y="2248"/>
                    <a:pt x="1645" y="2124"/>
                  </a:cubicBezTo>
                  <a:lnTo>
                    <a:pt x="1645" y="2124"/>
                  </a:lnTo>
                  <a:cubicBezTo>
                    <a:pt x="2138" y="1855"/>
                    <a:pt x="2377" y="1223"/>
                    <a:pt x="2134" y="665"/>
                  </a:cubicBezTo>
                  <a:cubicBezTo>
                    <a:pt x="1927" y="233"/>
                    <a:pt x="1509" y="0"/>
                    <a:pt x="10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0"/>
            <p:cNvSpPr/>
            <p:nvPr/>
          </p:nvSpPr>
          <p:spPr>
            <a:xfrm>
              <a:off x="-2174893" y="332358"/>
              <a:ext cx="57190" cy="69442"/>
            </a:xfrm>
            <a:custGeom>
              <a:avLst/>
              <a:gdLst/>
              <a:ahLst/>
              <a:cxnLst/>
              <a:rect l="l" t="t" r="r" b="b"/>
              <a:pathLst>
                <a:path w="3454" h="4194" extrusionOk="0">
                  <a:moveTo>
                    <a:pt x="2684" y="0"/>
                  </a:moveTo>
                  <a:cubicBezTo>
                    <a:pt x="2676" y="0"/>
                    <a:pt x="2667" y="1"/>
                    <a:pt x="2658" y="2"/>
                  </a:cubicBezTo>
                  <a:cubicBezTo>
                    <a:pt x="1" y="369"/>
                    <a:pt x="391" y="4193"/>
                    <a:pt x="2874" y="4193"/>
                  </a:cubicBezTo>
                  <a:cubicBezTo>
                    <a:pt x="2979" y="4193"/>
                    <a:pt x="3087" y="4187"/>
                    <a:pt x="3199" y="4172"/>
                  </a:cubicBezTo>
                  <a:cubicBezTo>
                    <a:pt x="3445" y="4142"/>
                    <a:pt x="3454" y="3757"/>
                    <a:pt x="3226" y="3757"/>
                  </a:cubicBezTo>
                  <a:cubicBezTo>
                    <a:pt x="3218" y="3757"/>
                    <a:pt x="3209" y="3757"/>
                    <a:pt x="3199" y="3759"/>
                  </a:cubicBezTo>
                  <a:cubicBezTo>
                    <a:pt x="3089" y="3775"/>
                    <a:pt x="2984" y="3783"/>
                    <a:pt x="2882" y="3783"/>
                  </a:cubicBezTo>
                  <a:cubicBezTo>
                    <a:pt x="871" y="3783"/>
                    <a:pt x="571" y="626"/>
                    <a:pt x="2754" y="384"/>
                  </a:cubicBezTo>
                  <a:cubicBezTo>
                    <a:pt x="2998" y="353"/>
                    <a:pt x="2890" y="0"/>
                    <a:pt x="26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0"/>
            <p:cNvSpPr/>
            <p:nvPr/>
          </p:nvSpPr>
          <p:spPr>
            <a:xfrm>
              <a:off x="-2078710" y="302869"/>
              <a:ext cx="36178" cy="89344"/>
            </a:xfrm>
            <a:custGeom>
              <a:avLst/>
              <a:gdLst/>
              <a:ahLst/>
              <a:cxnLst/>
              <a:rect l="l" t="t" r="r" b="b"/>
              <a:pathLst>
                <a:path w="2185" h="5396" extrusionOk="0">
                  <a:moveTo>
                    <a:pt x="1893" y="1"/>
                  </a:moveTo>
                  <a:cubicBezTo>
                    <a:pt x="1846" y="1"/>
                    <a:pt x="1796" y="20"/>
                    <a:pt x="1752" y="64"/>
                  </a:cubicBezTo>
                  <a:cubicBezTo>
                    <a:pt x="287" y="1401"/>
                    <a:pt x="1" y="3629"/>
                    <a:pt x="1083" y="5317"/>
                  </a:cubicBezTo>
                  <a:cubicBezTo>
                    <a:pt x="1130" y="5373"/>
                    <a:pt x="1190" y="5396"/>
                    <a:pt x="1249" y="5396"/>
                  </a:cubicBezTo>
                  <a:cubicBezTo>
                    <a:pt x="1391" y="5396"/>
                    <a:pt x="1523" y="5261"/>
                    <a:pt x="1433" y="5126"/>
                  </a:cubicBezTo>
                  <a:cubicBezTo>
                    <a:pt x="446" y="3598"/>
                    <a:pt x="701" y="1560"/>
                    <a:pt x="2038" y="350"/>
                  </a:cubicBezTo>
                  <a:cubicBezTo>
                    <a:pt x="2185" y="204"/>
                    <a:pt x="2050" y="1"/>
                    <a:pt x="1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0"/>
            <p:cNvSpPr/>
            <p:nvPr/>
          </p:nvSpPr>
          <p:spPr>
            <a:xfrm>
              <a:off x="-2023988" y="323914"/>
              <a:ext cx="48083" cy="65932"/>
            </a:xfrm>
            <a:custGeom>
              <a:avLst/>
              <a:gdLst/>
              <a:ahLst/>
              <a:cxnLst/>
              <a:rect l="l" t="t" r="r" b="b"/>
              <a:pathLst>
                <a:path w="2904" h="3982" extrusionOk="0">
                  <a:moveTo>
                    <a:pt x="1191" y="0"/>
                  </a:moveTo>
                  <a:cubicBezTo>
                    <a:pt x="1068" y="0"/>
                    <a:pt x="947" y="21"/>
                    <a:pt x="834" y="66"/>
                  </a:cubicBezTo>
                  <a:cubicBezTo>
                    <a:pt x="420" y="162"/>
                    <a:pt x="102" y="480"/>
                    <a:pt x="38" y="894"/>
                  </a:cubicBezTo>
                  <a:cubicBezTo>
                    <a:pt x="1" y="1044"/>
                    <a:pt x="119" y="1139"/>
                    <a:pt x="235" y="1139"/>
                  </a:cubicBezTo>
                  <a:cubicBezTo>
                    <a:pt x="315" y="1139"/>
                    <a:pt x="394" y="1094"/>
                    <a:pt x="420" y="990"/>
                  </a:cubicBezTo>
                  <a:lnTo>
                    <a:pt x="389" y="990"/>
                  </a:lnTo>
                  <a:cubicBezTo>
                    <a:pt x="484" y="671"/>
                    <a:pt x="771" y="416"/>
                    <a:pt x="1121" y="385"/>
                  </a:cubicBezTo>
                  <a:cubicBezTo>
                    <a:pt x="1142" y="383"/>
                    <a:pt x="1164" y="382"/>
                    <a:pt x="1185" y="382"/>
                  </a:cubicBezTo>
                  <a:cubicBezTo>
                    <a:pt x="1541" y="382"/>
                    <a:pt x="1857" y="629"/>
                    <a:pt x="1917" y="990"/>
                  </a:cubicBezTo>
                  <a:cubicBezTo>
                    <a:pt x="1980" y="1467"/>
                    <a:pt x="1821" y="1945"/>
                    <a:pt x="1535" y="2327"/>
                  </a:cubicBezTo>
                  <a:cubicBezTo>
                    <a:pt x="1153" y="2740"/>
                    <a:pt x="834" y="3218"/>
                    <a:pt x="516" y="3695"/>
                  </a:cubicBezTo>
                  <a:cubicBezTo>
                    <a:pt x="452" y="3823"/>
                    <a:pt x="548" y="3982"/>
                    <a:pt x="675" y="3982"/>
                  </a:cubicBezTo>
                  <a:lnTo>
                    <a:pt x="2617" y="3982"/>
                  </a:lnTo>
                  <a:cubicBezTo>
                    <a:pt x="2904" y="3982"/>
                    <a:pt x="2904" y="3568"/>
                    <a:pt x="2617" y="3568"/>
                  </a:cubicBezTo>
                  <a:lnTo>
                    <a:pt x="1061" y="3568"/>
                  </a:lnTo>
                  <a:cubicBezTo>
                    <a:pt x="1558" y="2839"/>
                    <a:pt x="2275" y="2257"/>
                    <a:pt x="2331" y="1308"/>
                  </a:cubicBezTo>
                  <a:cubicBezTo>
                    <a:pt x="2362" y="894"/>
                    <a:pt x="2171" y="448"/>
                    <a:pt x="1853" y="194"/>
                  </a:cubicBezTo>
                  <a:cubicBezTo>
                    <a:pt x="1647" y="70"/>
                    <a:pt x="1415" y="0"/>
                    <a:pt x="1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0"/>
            <p:cNvSpPr/>
            <p:nvPr/>
          </p:nvSpPr>
          <p:spPr>
            <a:xfrm>
              <a:off x="-1956384" y="299028"/>
              <a:ext cx="41626" cy="102723"/>
            </a:xfrm>
            <a:custGeom>
              <a:avLst/>
              <a:gdLst/>
              <a:ahLst/>
              <a:cxnLst/>
              <a:rect l="l" t="t" r="r" b="b"/>
              <a:pathLst>
                <a:path w="2514" h="6204" extrusionOk="0">
                  <a:moveTo>
                    <a:pt x="249" y="1"/>
                  </a:moveTo>
                  <a:cubicBezTo>
                    <a:pt x="102" y="1"/>
                    <a:pt x="1" y="261"/>
                    <a:pt x="158" y="391"/>
                  </a:cubicBezTo>
                  <a:cubicBezTo>
                    <a:pt x="1972" y="1728"/>
                    <a:pt x="2036" y="4434"/>
                    <a:pt x="317" y="5867"/>
                  </a:cubicBezTo>
                  <a:cubicBezTo>
                    <a:pt x="168" y="6016"/>
                    <a:pt x="309" y="6204"/>
                    <a:pt x="469" y="6204"/>
                  </a:cubicBezTo>
                  <a:cubicBezTo>
                    <a:pt x="514" y="6204"/>
                    <a:pt x="561" y="6189"/>
                    <a:pt x="603" y="6154"/>
                  </a:cubicBezTo>
                  <a:cubicBezTo>
                    <a:pt x="2513" y="4530"/>
                    <a:pt x="2386" y="1506"/>
                    <a:pt x="349" y="41"/>
                  </a:cubicBezTo>
                  <a:cubicBezTo>
                    <a:pt x="315" y="13"/>
                    <a:pt x="281" y="1"/>
                    <a:pt x="2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0"/>
            <p:cNvSpPr/>
            <p:nvPr/>
          </p:nvSpPr>
          <p:spPr>
            <a:xfrm>
              <a:off x="-1895800" y="275632"/>
              <a:ext cx="41129" cy="47470"/>
            </a:xfrm>
            <a:custGeom>
              <a:avLst/>
              <a:gdLst/>
              <a:ahLst/>
              <a:cxnLst/>
              <a:rect l="l" t="t" r="r" b="b"/>
              <a:pathLst>
                <a:path w="2484" h="2867" extrusionOk="0">
                  <a:moveTo>
                    <a:pt x="1553" y="0"/>
                  </a:moveTo>
                  <a:cubicBezTo>
                    <a:pt x="1488" y="0"/>
                    <a:pt x="1419" y="26"/>
                    <a:pt x="1369" y="85"/>
                  </a:cubicBezTo>
                  <a:lnTo>
                    <a:pt x="1401" y="85"/>
                  </a:lnTo>
                  <a:lnTo>
                    <a:pt x="605" y="1263"/>
                  </a:lnTo>
                  <a:cubicBezTo>
                    <a:pt x="478" y="1454"/>
                    <a:pt x="351" y="1645"/>
                    <a:pt x="223" y="1836"/>
                  </a:cubicBezTo>
                  <a:cubicBezTo>
                    <a:pt x="128" y="1964"/>
                    <a:pt x="64" y="2123"/>
                    <a:pt x="32" y="2314"/>
                  </a:cubicBezTo>
                  <a:cubicBezTo>
                    <a:pt x="0" y="2473"/>
                    <a:pt x="64" y="2664"/>
                    <a:pt x="223" y="2759"/>
                  </a:cubicBezTo>
                  <a:cubicBezTo>
                    <a:pt x="367" y="2831"/>
                    <a:pt x="510" y="2867"/>
                    <a:pt x="666" y="2867"/>
                  </a:cubicBezTo>
                  <a:cubicBezTo>
                    <a:pt x="719" y="2867"/>
                    <a:pt x="772" y="2863"/>
                    <a:pt x="828" y="2855"/>
                  </a:cubicBezTo>
                  <a:lnTo>
                    <a:pt x="2229" y="2791"/>
                  </a:lnTo>
                  <a:cubicBezTo>
                    <a:pt x="2484" y="2791"/>
                    <a:pt x="2484" y="2409"/>
                    <a:pt x="2229" y="2409"/>
                  </a:cubicBezTo>
                  <a:lnTo>
                    <a:pt x="1019" y="2441"/>
                  </a:lnTo>
                  <a:lnTo>
                    <a:pt x="733" y="2441"/>
                  </a:lnTo>
                  <a:cubicBezTo>
                    <a:pt x="685" y="2457"/>
                    <a:pt x="637" y="2465"/>
                    <a:pt x="593" y="2465"/>
                  </a:cubicBezTo>
                  <a:cubicBezTo>
                    <a:pt x="550" y="2465"/>
                    <a:pt x="510" y="2457"/>
                    <a:pt x="478" y="2441"/>
                  </a:cubicBezTo>
                  <a:cubicBezTo>
                    <a:pt x="382" y="2409"/>
                    <a:pt x="446" y="2282"/>
                    <a:pt x="478" y="2218"/>
                  </a:cubicBezTo>
                  <a:cubicBezTo>
                    <a:pt x="542" y="2059"/>
                    <a:pt x="637" y="1900"/>
                    <a:pt x="733" y="1773"/>
                  </a:cubicBezTo>
                  <a:lnTo>
                    <a:pt x="1051" y="1295"/>
                  </a:lnTo>
                  <a:cubicBezTo>
                    <a:pt x="1274" y="945"/>
                    <a:pt x="1497" y="627"/>
                    <a:pt x="1720" y="276"/>
                  </a:cubicBezTo>
                  <a:cubicBezTo>
                    <a:pt x="1829" y="123"/>
                    <a:pt x="1698" y="0"/>
                    <a:pt x="1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0"/>
            <p:cNvSpPr/>
            <p:nvPr/>
          </p:nvSpPr>
          <p:spPr>
            <a:xfrm>
              <a:off x="-1860483" y="291958"/>
              <a:ext cx="12236" cy="53961"/>
            </a:xfrm>
            <a:custGeom>
              <a:avLst/>
              <a:gdLst/>
              <a:ahLst/>
              <a:cxnLst/>
              <a:rect l="l" t="t" r="r" b="b"/>
              <a:pathLst>
                <a:path w="739" h="3259" extrusionOk="0">
                  <a:moveTo>
                    <a:pt x="498" y="0"/>
                  </a:moveTo>
                  <a:cubicBezTo>
                    <a:pt x="413" y="0"/>
                    <a:pt x="326" y="46"/>
                    <a:pt x="287" y="150"/>
                  </a:cubicBezTo>
                  <a:cubicBezTo>
                    <a:pt x="32" y="1105"/>
                    <a:pt x="0" y="2124"/>
                    <a:pt x="255" y="3111"/>
                  </a:cubicBezTo>
                  <a:cubicBezTo>
                    <a:pt x="281" y="3212"/>
                    <a:pt x="357" y="3258"/>
                    <a:pt x="435" y="3258"/>
                  </a:cubicBezTo>
                  <a:cubicBezTo>
                    <a:pt x="553" y="3258"/>
                    <a:pt x="675" y="3155"/>
                    <a:pt x="637" y="2983"/>
                  </a:cubicBezTo>
                  <a:cubicBezTo>
                    <a:pt x="414" y="2092"/>
                    <a:pt x="446" y="1137"/>
                    <a:pt x="701" y="245"/>
                  </a:cubicBezTo>
                  <a:cubicBezTo>
                    <a:pt x="738" y="95"/>
                    <a:pt x="620" y="0"/>
                    <a:pt x="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0"/>
            <p:cNvSpPr/>
            <p:nvPr/>
          </p:nvSpPr>
          <p:spPr>
            <a:xfrm>
              <a:off x="-2240527" y="439370"/>
              <a:ext cx="424865" cy="15051"/>
            </a:xfrm>
            <a:custGeom>
              <a:avLst/>
              <a:gdLst/>
              <a:ahLst/>
              <a:cxnLst/>
              <a:rect l="l" t="t" r="r" b="b"/>
              <a:pathLst>
                <a:path w="25660" h="909" extrusionOk="0">
                  <a:moveTo>
                    <a:pt x="3823" y="0"/>
                  </a:moveTo>
                  <a:cubicBezTo>
                    <a:pt x="2625" y="0"/>
                    <a:pt x="1426" y="78"/>
                    <a:pt x="255" y="224"/>
                  </a:cubicBezTo>
                  <a:cubicBezTo>
                    <a:pt x="0" y="256"/>
                    <a:pt x="96" y="638"/>
                    <a:pt x="351" y="638"/>
                  </a:cubicBezTo>
                  <a:cubicBezTo>
                    <a:pt x="1489" y="471"/>
                    <a:pt x="2632" y="409"/>
                    <a:pt x="3777" y="409"/>
                  </a:cubicBezTo>
                  <a:cubicBezTo>
                    <a:pt x="5897" y="409"/>
                    <a:pt x="8026" y="621"/>
                    <a:pt x="10156" y="766"/>
                  </a:cubicBezTo>
                  <a:cubicBezTo>
                    <a:pt x="11763" y="861"/>
                    <a:pt x="13387" y="909"/>
                    <a:pt x="15015" y="909"/>
                  </a:cubicBezTo>
                  <a:cubicBezTo>
                    <a:pt x="16642" y="909"/>
                    <a:pt x="18274" y="861"/>
                    <a:pt x="19897" y="766"/>
                  </a:cubicBezTo>
                  <a:cubicBezTo>
                    <a:pt x="21744" y="670"/>
                    <a:pt x="23558" y="543"/>
                    <a:pt x="25405" y="415"/>
                  </a:cubicBezTo>
                  <a:cubicBezTo>
                    <a:pt x="25659" y="415"/>
                    <a:pt x="25659" y="33"/>
                    <a:pt x="25405" y="33"/>
                  </a:cubicBezTo>
                  <a:cubicBezTo>
                    <a:pt x="22126" y="256"/>
                    <a:pt x="18847" y="479"/>
                    <a:pt x="15568" y="511"/>
                  </a:cubicBezTo>
                  <a:cubicBezTo>
                    <a:pt x="13880" y="511"/>
                    <a:pt x="12225" y="511"/>
                    <a:pt x="10570" y="384"/>
                  </a:cubicBezTo>
                  <a:cubicBezTo>
                    <a:pt x="8914" y="256"/>
                    <a:pt x="7322" y="129"/>
                    <a:pt x="5699" y="65"/>
                  </a:cubicBezTo>
                  <a:cubicBezTo>
                    <a:pt x="5076" y="21"/>
                    <a:pt x="4450" y="0"/>
                    <a:pt x="38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0"/>
            <p:cNvSpPr/>
            <p:nvPr/>
          </p:nvSpPr>
          <p:spPr>
            <a:xfrm>
              <a:off x="-2207197" y="491327"/>
              <a:ext cx="57786" cy="55600"/>
            </a:xfrm>
            <a:custGeom>
              <a:avLst/>
              <a:gdLst/>
              <a:ahLst/>
              <a:cxnLst/>
              <a:rect l="l" t="t" r="r" b="b"/>
              <a:pathLst>
                <a:path w="3490" h="3358" extrusionOk="0">
                  <a:moveTo>
                    <a:pt x="314" y="0"/>
                  </a:moveTo>
                  <a:cubicBezTo>
                    <a:pt x="150" y="0"/>
                    <a:pt x="0" y="207"/>
                    <a:pt x="152" y="333"/>
                  </a:cubicBezTo>
                  <a:cubicBezTo>
                    <a:pt x="1203" y="1257"/>
                    <a:pt x="2190" y="2244"/>
                    <a:pt x="3081" y="3294"/>
                  </a:cubicBezTo>
                  <a:cubicBezTo>
                    <a:pt x="3118" y="3339"/>
                    <a:pt x="3162" y="3357"/>
                    <a:pt x="3205" y="3357"/>
                  </a:cubicBezTo>
                  <a:cubicBezTo>
                    <a:pt x="3349" y="3357"/>
                    <a:pt x="3490" y="3154"/>
                    <a:pt x="3368" y="3008"/>
                  </a:cubicBezTo>
                  <a:cubicBezTo>
                    <a:pt x="2476" y="1957"/>
                    <a:pt x="1489" y="970"/>
                    <a:pt x="439" y="47"/>
                  </a:cubicBezTo>
                  <a:cubicBezTo>
                    <a:pt x="399" y="14"/>
                    <a:pt x="356" y="0"/>
                    <a:pt x="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0"/>
            <p:cNvSpPr/>
            <p:nvPr/>
          </p:nvSpPr>
          <p:spPr>
            <a:xfrm>
              <a:off x="-2206187" y="498430"/>
              <a:ext cx="54027" cy="47967"/>
            </a:xfrm>
            <a:custGeom>
              <a:avLst/>
              <a:gdLst/>
              <a:ahLst/>
              <a:cxnLst/>
              <a:rect l="l" t="t" r="r" b="b"/>
              <a:pathLst>
                <a:path w="3263" h="2897" extrusionOk="0">
                  <a:moveTo>
                    <a:pt x="2970" y="1"/>
                  </a:moveTo>
                  <a:cubicBezTo>
                    <a:pt x="2923" y="1"/>
                    <a:pt x="2873" y="19"/>
                    <a:pt x="2829" y="64"/>
                  </a:cubicBezTo>
                  <a:cubicBezTo>
                    <a:pt x="1874" y="828"/>
                    <a:pt x="983" y="1655"/>
                    <a:pt x="123" y="2547"/>
                  </a:cubicBezTo>
                  <a:cubicBezTo>
                    <a:pt x="1" y="2693"/>
                    <a:pt x="123" y="2896"/>
                    <a:pt x="272" y="2896"/>
                  </a:cubicBezTo>
                  <a:cubicBezTo>
                    <a:pt x="317" y="2896"/>
                    <a:pt x="365" y="2878"/>
                    <a:pt x="410" y="2833"/>
                  </a:cubicBezTo>
                  <a:cubicBezTo>
                    <a:pt x="1269" y="1942"/>
                    <a:pt x="2160" y="1114"/>
                    <a:pt x="3116" y="350"/>
                  </a:cubicBezTo>
                  <a:cubicBezTo>
                    <a:pt x="3262" y="204"/>
                    <a:pt x="3127" y="1"/>
                    <a:pt x="2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0"/>
            <p:cNvSpPr/>
            <p:nvPr/>
          </p:nvSpPr>
          <p:spPr>
            <a:xfrm>
              <a:off x="-2092933" y="491575"/>
              <a:ext cx="13196" cy="56411"/>
            </a:xfrm>
            <a:custGeom>
              <a:avLst/>
              <a:gdLst/>
              <a:ahLst/>
              <a:cxnLst/>
              <a:rect l="l" t="t" r="r" b="b"/>
              <a:pathLst>
                <a:path w="797" h="3407" extrusionOk="0">
                  <a:moveTo>
                    <a:pt x="191" y="0"/>
                  </a:moveTo>
                  <a:cubicBezTo>
                    <a:pt x="96" y="0"/>
                    <a:pt x="0" y="96"/>
                    <a:pt x="0" y="191"/>
                  </a:cubicBezTo>
                  <a:cubicBezTo>
                    <a:pt x="128" y="1210"/>
                    <a:pt x="287" y="2197"/>
                    <a:pt x="414" y="3215"/>
                  </a:cubicBezTo>
                  <a:cubicBezTo>
                    <a:pt x="414" y="3343"/>
                    <a:pt x="510" y="3406"/>
                    <a:pt x="605" y="3406"/>
                  </a:cubicBezTo>
                  <a:cubicBezTo>
                    <a:pt x="701" y="3406"/>
                    <a:pt x="796" y="3343"/>
                    <a:pt x="796" y="3215"/>
                  </a:cubicBezTo>
                  <a:cubicBezTo>
                    <a:pt x="669" y="2197"/>
                    <a:pt x="541" y="1210"/>
                    <a:pt x="414" y="191"/>
                  </a:cubicBezTo>
                  <a:cubicBezTo>
                    <a:pt x="414" y="96"/>
                    <a:pt x="319" y="0"/>
                    <a:pt x="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0"/>
            <p:cNvSpPr/>
            <p:nvPr/>
          </p:nvSpPr>
          <p:spPr>
            <a:xfrm>
              <a:off x="-2109805" y="513713"/>
              <a:ext cx="47454" cy="6342"/>
            </a:xfrm>
            <a:custGeom>
              <a:avLst/>
              <a:gdLst/>
              <a:ahLst/>
              <a:cxnLst/>
              <a:rect l="l" t="t" r="r" b="b"/>
              <a:pathLst>
                <a:path w="2866" h="383" extrusionOk="0">
                  <a:moveTo>
                    <a:pt x="255" y="0"/>
                  </a:moveTo>
                  <a:cubicBezTo>
                    <a:pt x="0" y="0"/>
                    <a:pt x="0" y="382"/>
                    <a:pt x="255" y="382"/>
                  </a:cubicBezTo>
                  <a:lnTo>
                    <a:pt x="2611" y="382"/>
                  </a:lnTo>
                  <a:cubicBezTo>
                    <a:pt x="2866" y="382"/>
                    <a:pt x="2866" y="0"/>
                    <a:pt x="26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0"/>
            <p:cNvSpPr/>
            <p:nvPr/>
          </p:nvSpPr>
          <p:spPr>
            <a:xfrm>
              <a:off x="-2027448" y="483148"/>
              <a:ext cx="67803" cy="33860"/>
            </a:xfrm>
            <a:custGeom>
              <a:avLst/>
              <a:gdLst/>
              <a:ahLst/>
              <a:cxnLst/>
              <a:rect l="l" t="t" r="r" b="b"/>
              <a:pathLst>
                <a:path w="4095" h="2045" extrusionOk="0">
                  <a:moveTo>
                    <a:pt x="3823" y="0"/>
                  </a:moveTo>
                  <a:cubicBezTo>
                    <a:pt x="3778" y="0"/>
                    <a:pt x="3730" y="19"/>
                    <a:pt x="3686" y="63"/>
                  </a:cubicBezTo>
                  <a:cubicBezTo>
                    <a:pt x="3431" y="318"/>
                    <a:pt x="3176" y="605"/>
                    <a:pt x="2890" y="859"/>
                  </a:cubicBezTo>
                  <a:lnTo>
                    <a:pt x="2476" y="1241"/>
                  </a:lnTo>
                  <a:cubicBezTo>
                    <a:pt x="2380" y="1401"/>
                    <a:pt x="2253" y="1528"/>
                    <a:pt x="2126" y="1623"/>
                  </a:cubicBezTo>
                  <a:cubicBezTo>
                    <a:pt x="2100" y="1633"/>
                    <a:pt x="2075" y="1638"/>
                    <a:pt x="2050" y="1638"/>
                  </a:cubicBezTo>
                  <a:cubicBezTo>
                    <a:pt x="1917" y="1638"/>
                    <a:pt x="1787" y="1513"/>
                    <a:pt x="1680" y="1432"/>
                  </a:cubicBezTo>
                  <a:lnTo>
                    <a:pt x="1266" y="1082"/>
                  </a:lnTo>
                  <a:lnTo>
                    <a:pt x="438" y="382"/>
                  </a:lnTo>
                  <a:cubicBezTo>
                    <a:pt x="399" y="349"/>
                    <a:pt x="356" y="335"/>
                    <a:pt x="313" y="335"/>
                  </a:cubicBezTo>
                  <a:cubicBezTo>
                    <a:pt x="150" y="335"/>
                    <a:pt x="0" y="542"/>
                    <a:pt x="152" y="668"/>
                  </a:cubicBezTo>
                  <a:lnTo>
                    <a:pt x="184" y="668"/>
                  </a:lnTo>
                  <a:lnTo>
                    <a:pt x="1171" y="1496"/>
                  </a:lnTo>
                  <a:cubicBezTo>
                    <a:pt x="1406" y="1702"/>
                    <a:pt x="1723" y="2044"/>
                    <a:pt x="2072" y="2044"/>
                  </a:cubicBezTo>
                  <a:cubicBezTo>
                    <a:pt x="2100" y="2044"/>
                    <a:pt x="2129" y="2042"/>
                    <a:pt x="2157" y="2037"/>
                  </a:cubicBezTo>
                  <a:cubicBezTo>
                    <a:pt x="2317" y="1974"/>
                    <a:pt x="2444" y="1910"/>
                    <a:pt x="2540" y="1783"/>
                  </a:cubicBezTo>
                  <a:lnTo>
                    <a:pt x="3017" y="1305"/>
                  </a:lnTo>
                  <a:lnTo>
                    <a:pt x="3972" y="350"/>
                  </a:lnTo>
                  <a:cubicBezTo>
                    <a:pt x="4094" y="203"/>
                    <a:pt x="3973" y="0"/>
                    <a:pt x="38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0"/>
            <p:cNvSpPr/>
            <p:nvPr/>
          </p:nvSpPr>
          <p:spPr>
            <a:xfrm>
              <a:off x="-1997529" y="511080"/>
              <a:ext cx="6342" cy="39539"/>
            </a:xfrm>
            <a:custGeom>
              <a:avLst/>
              <a:gdLst/>
              <a:ahLst/>
              <a:cxnLst/>
              <a:rect l="l" t="t" r="r" b="b"/>
              <a:pathLst>
                <a:path w="383" h="2388" extrusionOk="0">
                  <a:moveTo>
                    <a:pt x="191" y="0"/>
                  </a:moveTo>
                  <a:cubicBezTo>
                    <a:pt x="96" y="0"/>
                    <a:pt x="0" y="64"/>
                    <a:pt x="0" y="191"/>
                  </a:cubicBezTo>
                  <a:lnTo>
                    <a:pt x="0" y="2197"/>
                  </a:lnTo>
                  <a:cubicBezTo>
                    <a:pt x="0" y="2324"/>
                    <a:pt x="96" y="2388"/>
                    <a:pt x="191" y="2388"/>
                  </a:cubicBezTo>
                  <a:cubicBezTo>
                    <a:pt x="287" y="2388"/>
                    <a:pt x="382" y="2324"/>
                    <a:pt x="382" y="2197"/>
                  </a:cubicBezTo>
                  <a:lnTo>
                    <a:pt x="382" y="191"/>
                  </a:lnTo>
                  <a:cubicBezTo>
                    <a:pt x="382" y="64"/>
                    <a:pt x="287" y="0"/>
                    <a:pt x="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0"/>
            <p:cNvSpPr/>
            <p:nvPr/>
          </p:nvSpPr>
          <p:spPr>
            <a:xfrm>
              <a:off x="-1918997" y="494241"/>
              <a:ext cx="11408" cy="56759"/>
            </a:xfrm>
            <a:custGeom>
              <a:avLst/>
              <a:gdLst/>
              <a:ahLst/>
              <a:cxnLst/>
              <a:rect l="l" t="t" r="r" b="b"/>
              <a:pathLst>
                <a:path w="689" h="3428" extrusionOk="0">
                  <a:moveTo>
                    <a:pt x="398" y="1"/>
                  </a:moveTo>
                  <a:cubicBezTo>
                    <a:pt x="321" y="1"/>
                    <a:pt x="248" y="39"/>
                    <a:pt x="224" y="126"/>
                  </a:cubicBezTo>
                  <a:cubicBezTo>
                    <a:pt x="1" y="1176"/>
                    <a:pt x="33" y="2259"/>
                    <a:pt x="255" y="3277"/>
                  </a:cubicBezTo>
                  <a:cubicBezTo>
                    <a:pt x="281" y="3382"/>
                    <a:pt x="361" y="3427"/>
                    <a:pt x="443" y="3427"/>
                  </a:cubicBezTo>
                  <a:cubicBezTo>
                    <a:pt x="562" y="3427"/>
                    <a:pt x="688" y="3332"/>
                    <a:pt x="669" y="3182"/>
                  </a:cubicBezTo>
                  <a:cubicBezTo>
                    <a:pt x="415" y="2195"/>
                    <a:pt x="415" y="1208"/>
                    <a:pt x="637" y="253"/>
                  </a:cubicBezTo>
                  <a:cubicBezTo>
                    <a:pt x="657" y="97"/>
                    <a:pt x="521" y="1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0"/>
            <p:cNvSpPr/>
            <p:nvPr/>
          </p:nvSpPr>
          <p:spPr>
            <a:xfrm>
              <a:off x="-1933749" y="515815"/>
              <a:ext cx="36907" cy="10034"/>
            </a:xfrm>
            <a:custGeom>
              <a:avLst/>
              <a:gdLst/>
              <a:ahLst/>
              <a:cxnLst/>
              <a:rect l="l" t="t" r="r" b="b"/>
              <a:pathLst>
                <a:path w="2229" h="606" extrusionOk="0">
                  <a:moveTo>
                    <a:pt x="2038" y="1"/>
                  </a:moveTo>
                  <a:lnTo>
                    <a:pt x="191" y="192"/>
                  </a:lnTo>
                  <a:cubicBezTo>
                    <a:pt x="64" y="192"/>
                    <a:pt x="0" y="287"/>
                    <a:pt x="0" y="414"/>
                  </a:cubicBezTo>
                  <a:cubicBezTo>
                    <a:pt x="0" y="510"/>
                    <a:pt x="64" y="605"/>
                    <a:pt x="191" y="605"/>
                  </a:cubicBezTo>
                  <a:lnTo>
                    <a:pt x="2038" y="414"/>
                  </a:lnTo>
                  <a:cubicBezTo>
                    <a:pt x="2133" y="414"/>
                    <a:pt x="2229" y="319"/>
                    <a:pt x="2229" y="223"/>
                  </a:cubicBezTo>
                  <a:cubicBezTo>
                    <a:pt x="2229" y="96"/>
                    <a:pt x="2133" y="1"/>
                    <a:pt x="20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0"/>
            <p:cNvSpPr/>
            <p:nvPr/>
          </p:nvSpPr>
          <p:spPr>
            <a:xfrm>
              <a:off x="-1869804" y="483661"/>
              <a:ext cx="46229" cy="58580"/>
            </a:xfrm>
            <a:custGeom>
              <a:avLst/>
              <a:gdLst/>
              <a:ahLst/>
              <a:cxnLst/>
              <a:rect l="l" t="t" r="r" b="b"/>
              <a:pathLst>
                <a:path w="2792" h="3538" extrusionOk="0">
                  <a:moveTo>
                    <a:pt x="2346" y="1"/>
                  </a:moveTo>
                  <a:cubicBezTo>
                    <a:pt x="0" y="63"/>
                    <a:pt x="144" y="3538"/>
                    <a:pt x="2415" y="3538"/>
                  </a:cubicBezTo>
                  <a:cubicBezTo>
                    <a:pt x="2455" y="3538"/>
                    <a:pt x="2496" y="3536"/>
                    <a:pt x="2537" y="3534"/>
                  </a:cubicBezTo>
                  <a:cubicBezTo>
                    <a:pt x="2792" y="3502"/>
                    <a:pt x="2792" y="3120"/>
                    <a:pt x="2537" y="3120"/>
                  </a:cubicBezTo>
                  <a:cubicBezTo>
                    <a:pt x="2457" y="3131"/>
                    <a:pt x="2381" y="3136"/>
                    <a:pt x="2307" y="3136"/>
                  </a:cubicBezTo>
                  <a:cubicBezTo>
                    <a:pt x="561" y="3136"/>
                    <a:pt x="453" y="382"/>
                    <a:pt x="2315" y="382"/>
                  </a:cubicBezTo>
                  <a:cubicBezTo>
                    <a:pt x="2326" y="382"/>
                    <a:pt x="2336" y="382"/>
                    <a:pt x="2346" y="383"/>
                  </a:cubicBezTo>
                  <a:cubicBezTo>
                    <a:pt x="2633" y="383"/>
                    <a:pt x="2633" y="1"/>
                    <a:pt x="2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7" name="Google Shape;1067;p30"/>
          <p:cNvGrpSpPr/>
          <p:nvPr/>
        </p:nvGrpSpPr>
        <p:grpSpPr>
          <a:xfrm>
            <a:off x="2900938" y="2643864"/>
            <a:ext cx="593368" cy="339627"/>
            <a:chOff x="-639309" y="2036391"/>
            <a:chExt cx="371087" cy="212400"/>
          </a:xfrm>
        </p:grpSpPr>
        <p:sp>
          <p:nvSpPr>
            <p:cNvPr id="1068" name="Google Shape;1068;p30"/>
            <p:cNvSpPr/>
            <p:nvPr/>
          </p:nvSpPr>
          <p:spPr>
            <a:xfrm>
              <a:off x="-573426" y="2036888"/>
              <a:ext cx="8974" cy="75916"/>
            </a:xfrm>
            <a:custGeom>
              <a:avLst/>
              <a:gdLst/>
              <a:ahLst/>
              <a:cxnLst/>
              <a:rect l="l" t="t" r="r" b="b"/>
              <a:pathLst>
                <a:path w="542" h="4585" extrusionOk="0">
                  <a:moveTo>
                    <a:pt x="271" y="0"/>
                  </a:moveTo>
                  <a:cubicBezTo>
                    <a:pt x="168" y="0"/>
                    <a:pt x="64" y="64"/>
                    <a:pt x="64" y="191"/>
                  </a:cubicBezTo>
                  <a:cubicBezTo>
                    <a:pt x="0" y="1592"/>
                    <a:pt x="32" y="2992"/>
                    <a:pt x="128" y="4393"/>
                  </a:cubicBezTo>
                  <a:cubicBezTo>
                    <a:pt x="128" y="4521"/>
                    <a:pt x="231" y="4584"/>
                    <a:pt x="335" y="4584"/>
                  </a:cubicBezTo>
                  <a:cubicBezTo>
                    <a:pt x="438" y="4584"/>
                    <a:pt x="542" y="4521"/>
                    <a:pt x="542" y="4393"/>
                  </a:cubicBezTo>
                  <a:cubicBezTo>
                    <a:pt x="414" y="2992"/>
                    <a:pt x="414" y="1592"/>
                    <a:pt x="478" y="191"/>
                  </a:cubicBezTo>
                  <a:cubicBezTo>
                    <a:pt x="478" y="64"/>
                    <a:pt x="374" y="0"/>
                    <a:pt x="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0"/>
            <p:cNvSpPr/>
            <p:nvPr/>
          </p:nvSpPr>
          <p:spPr>
            <a:xfrm>
              <a:off x="-548656" y="2040315"/>
              <a:ext cx="50086" cy="58928"/>
            </a:xfrm>
            <a:custGeom>
              <a:avLst/>
              <a:gdLst/>
              <a:ahLst/>
              <a:cxnLst/>
              <a:rect l="l" t="t" r="r" b="b"/>
              <a:pathLst>
                <a:path w="3025" h="3559" extrusionOk="0">
                  <a:moveTo>
                    <a:pt x="1176" y="1"/>
                  </a:moveTo>
                  <a:cubicBezTo>
                    <a:pt x="1129" y="1"/>
                    <a:pt x="1077" y="15"/>
                    <a:pt x="1019" y="48"/>
                  </a:cubicBezTo>
                  <a:cubicBezTo>
                    <a:pt x="860" y="111"/>
                    <a:pt x="765" y="302"/>
                    <a:pt x="765" y="493"/>
                  </a:cubicBezTo>
                  <a:cubicBezTo>
                    <a:pt x="765" y="589"/>
                    <a:pt x="860" y="684"/>
                    <a:pt x="988" y="684"/>
                  </a:cubicBezTo>
                  <a:cubicBezTo>
                    <a:pt x="1083" y="684"/>
                    <a:pt x="1179" y="589"/>
                    <a:pt x="1179" y="493"/>
                  </a:cubicBezTo>
                  <a:lnTo>
                    <a:pt x="1179" y="398"/>
                  </a:lnTo>
                  <a:cubicBezTo>
                    <a:pt x="1179" y="430"/>
                    <a:pt x="1210" y="430"/>
                    <a:pt x="1242" y="462"/>
                  </a:cubicBezTo>
                  <a:lnTo>
                    <a:pt x="1592" y="716"/>
                  </a:lnTo>
                  <a:cubicBezTo>
                    <a:pt x="1783" y="875"/>
                    <a:pt x="1974" y="1066"/>
                    <a:pt x="2165" y="1257"/>
                  </a:cubicBezTo>
                  <a:cubicBezTo>
                    <a:pt x="2484" y="1671"/>
                    <a:pt x="2579" y="2212"/>
                    <a:pt x="2388" y="2690"/>
                  </a:cubicBezTo>
                  <a:cubicBezTo>
                    <a:pt x="2182" y="2956"/>
                    <a:pt x="1866" y="3139"/>
                    <a:pt x="1516" y="3139"/>
                  </a:cubicBezTo>
                  <a:cubicBezTo>
                    <a:pt x="1489" y="3139"/>
                    <a:pt x="1461" y="3138"/>
                    <a:pt x="1433" y="3136"/>
                  </a:cubicBezTo>
                  <a:cubicBezTo>
                    <a:pt x="1051" y="3104"/>
                    <a:pt x="701" y="2881"/>
                    <a:pt x="574" y="2499"/>
                  </a:cubicBezTo>
                  <a:cubicBezTo>
                    <a:pt x="383" y="2053"/>
                    <a:pt x="478" y="1544"/>
                    <a:pt x="765" y="1162"/>
                  </a:cubicBezTo>
                  <a:cubicBezTo>
                    <a:pt x="887" y="1015"/>
                    <a:pt x="765" y="812"/>
                    <a:pt x="616" y="812"/>
                  </a:cubicBezTo>
                  <a:cubicBezTo>
                    <a:pt x="570" y="812"/>
                    <a:pt x="523" y="831"/>
                    <a:pt x="478" y="875"/>
                  </a:cubicBezTo>
                  <a:lnTo>
                    <a:pt x="510" y="907"/>
                  </a:lnTo>
                  <a:cubicBezTo>
                    <a:pt x="96" y="1353"/>
                    <a:pt x="1" y="1990"/>
                    <a:pt x="160" y="2563"/>
                  </a:cubicBezTo>
                  <a:cubicBezTo>
                    <a:pt x="351" y="3104"/>
                    <a:pt x="828" y="3486"/>
                    <a:pt x="1401" y="3550"/>
                  </a:cubicBezTo>
                  <a:cubicBezTo>
                    <a:pt x="1452" y="3555"/>
                    <a:pt x="1502" y="3558"/>
                    <a:pt x="1552" y="3558"/>
                  </a:cubicBezTo>
                  <a:cubicBezTo>
                    <a:pt x="2041" y="3558"/>
                    <a:pt x="2507" y="3282"/>
                    <a:pt x="2738" y="2849"/>
                  </a:cubicBezTo>
                  <a:cubicBezTo>
                    <a:pt x="3025" y="2212"/>
                    <a:pt x="2898" y="1480"/>
                    <a:pt x="2420" y="1003"/>
                  </a:cubicBezTo>
                  <a:cubicBezTo>
                    <a:pt x="2165" y="684"/>
                    <a:pt x="1879" y="430"/>
                    <a:pt x="1561" y="207"/>
                  </a:cubicBezTo>
                  <a:cubicBezTo>
                    <a:pt x="1419" y="113"/>
                    <a:pt x="1313" y="1"/>
                    <a:pt x="1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0"/>
            <p:cNvSpPr/>
            <p:nvPr/>
          </p:nvSpPr>
          <p:spPr>
            <a:xfrm>
              <a:off x="-478022" y="2042286"/>
              <a:ext cx="6342" cy="62074"/>
            </a:xfrm>
            <a:custGeom>
              <a:avLst/>
              <a:gdLst/>
              <a:ahLst/>
              <a:cxnLst/>
              <a:rect l="l" t="t" r="r" b="b"/>
              <a:pathLst>
                <a:path w="383" h="3749" extrusionOk="0">
                  <a:moveTo>
                    <a:pt x="192" y="0"/>
                  </a:moveTo>
                  <a:cubicBezTo>
                    <a:pt x="96" y="0"/>
                    <a:pt x="1" y="72"/>
                    <a:pt x="1" y="215"/>
                  </a:cubicBezTo>
                  <a:lnTo>
                    <a:pt x="1" y="3558"/>
                  </a:lnTo>
                  <a:cubicBezTo>
                    <a:pt x="1" y="3685"/>
                    <a:pt x="96" y="3749"/>
                    <a:pt x="192" y="3749"/>
                  </a:cubicBezTo>
                  <a:cubicBezTo>
                    <a:pt x="287" y="3749"/>
                    <a:pt x="383" y="3685"/>
                    <a:pt x="383" y="3558"/>
                  </a:cubicBezTo>
                  <a:lnTo>
                    <a:pt x="383" y="215"/>
                  </a:lnTo>
                  <a:cubicBezTo>
                    <a:pt x="383" y="72"/>
                    <a:pt x="287" y="0"/>
                    <a:pt x="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0"/>
            <p:cNvSpPr/>
            <p:nvPr/>
          </p:nvSpPr>
          <p:spPr>
            <a:xfrm>
              <a:off x="-490871" y="2059952"/>
              <a:ext cx="44490" cy="8924"/>
            </a:xfrm>
            <a:custGeom>
              <a:avLst/>
              <a:gdLst/>
              <a:ahLst/>
              <a:cxnLst/>
              <a:rect l="l" t="t" r="r" b="b"/>
              <a:pathLst>
                <a:path w="2687" h="539" extrusionOk="0">
                  <a:moveTo>
                    <a:pt x="275" y="1"/>
                  </a:moveTo>
                  <a:cubicBezTo>
                    <a:pt x="64" y="1"/>
                    <a:pt x="0" y="331"/>
                    <a:pt x="235" y="390"/>
                  </a:cubicBezTo>
                  <a:cubicBezTo>
                    <a:pt x="693" y="489"/>
                    <a:pt x="1163" y="539"/>
                    <a:pt x="1630" y="539"/>
                  </a:cubicBezTo>
                  <a:cubicBezTo>
                    <a:pt x="1910" y="539"/>
                    <a:pt x="2189" y="521"/>
                    <a:pt x="2464" y="485"/>
                  </a:cubicBezTo>
                  <a:cubicBezTo>
                    <a:pt x="2591" y="485"/>
                    <a:pt x="2655" y="422"/>
                    <a:pt x="2687" y="294"/>
                  </a:cubicBezTo>
                  <a:cubicBezTo>
                    <a:pt x="2687" y="199"/>
                    <a:pt x="2591" y="103"/>
                    <a:pt x="2464" y="103"/>
                  </a:cubicBezTo>
                  <a:cubicBezTo>
                    <a:pt x="2201" y="139"/>
                    <a:pt x="1934" y="157"/>
                    <a:pt x="1666" y="157"/>
                  </a:cubicBezTo>
                  <a:cubicBezTo>
                    <a:pt x="1219" y="157"/>
                    <a:pt x="769" y="107"/>
                    <a:pt x="331" y="8"/>
                  </a:cubicBezTo>
                  <a:cubicBezTo>
                    <a:pt x="311" y="3"/>
                    <a:pt x="293" y="1"/>
                    <a:pt x="2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0"/>
            <p:cNvSpPr/>
            <p:nvPr/>
          </p:nvSpPr>
          <p:spPr>
            <a:xfrm>
              <a:off x="-421097" y="2042683"/>
              <a:ext cx="10878" cy="53613"/>
            </a:xfrm>
            <a:custGeom>
              <a:avLst/>
              <a:gdLst/>
              <a:ahLst/>
              <a:cxnLst/>
              <a:rect l="l" t="t" r="r" b="b"/>
              <a:pathLst>
                <a:path w="657" h="3238" extrusionOk="0">
                  <a:moveTo>
                    <a:pt x="315" y="0"/>
                  </a:moveTo>
                  <a:cubicBezTo>
                    <a:pt x="216" y="0"/>
                    <a:pt x="112" y="64"/>
                    <a:pt x="96" y="191"/>
                  </a:cubicBezTo>
                  <a:cubicBezTo>
                    <a:pt x="1" y="1146"/>
                    <a:pt x="64" y="2133"/>
                    <a:pt x="224" y="3088"/>
                  </a:cubicBezTo>
                  <a:cubicBezTo>
                    <a:pt x="250" y="3192"/>
                    <a:pt x="329" y="3238"/>
                    <a:pt x="412" y="3238"/>
                  </a:cubicBezTo>
                  <a:cubicBezTo>
                    <a:pt x="531" y="3238"/>
                    <a:pt x="656" y="3143"/>
                    <a:pt x="637" y="2993"/>
                  </a:cubicBezTo>
                  <a:cubicBezTo>
                    <a:pt x="446" y="2069"/>
                    <a:pt x="415" y="1114"/>
                    <a:pt x="510" y="191"/>
                  </a:cubicBezTo>
                  <a:cubicBezTo>
                    <a:pt x="510" y="64"/>
                    <a:pt x="415" y="0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0"/>
            <p:cNvSpPr/>
            <p:nvPr/>
          </p:nvSpPr>
          <p:spPr>
            <a:xfrm>
              <a:off x="-392618" y="2036391"/>
              <a:ext cx="54822" cy="73201"/>
            </a:xfrm>
            <a:custGeom>
              <a:avLst/>
              <a:gdLst/>
              <a:ahLst/>
              <a:cxnLst/>
              <a:rect l="l" t="t" r="r" b="b"/>
              <a:pathLst>
                <a:path w="3311" h="4421" extrusionOk="0">
                  <a:moveTo>
                    <a:pt x="1122" y="0"/>
                  </a:moveTo>
                  <a:cubicBezTo>
                    <a:pt x="833" y="0"/>
                    <a:pt x="544" y="11"/>
                    <a:pt x="254" y="30"/>
                  </a:cubicBezTo>
                  <a:cubicBezTo>
                    <a:pt x="9" y="61"/>
                    <a:pt x="0" y="446"/>
                    <a:pt x="227" y="446"/>
                  </a:cubicBezTo>
                  <a:cubicBezTo>
                    <a:pt x="236" y="446"/>
                    <a:pt x="245" y="445"/>
                    <a:pt x="254" y="444"/>
                  </a:cubicBezTo>
                  <a:lnTo>
                    <a:pt x="223" y="444"/>
                  </a:lnTo>
                  <a:cubicBezTo>
                    <a:pt x="529" y="413"/>
                    <a:pt x="832" y="399"/>
                    <a:pt x="1132" y="399"/>
                  </a:cubicBezTo>
                  <a:cubicBezTo>
                    <a:pt x="1686" y="399"/>
                    <a:pt x="2233" y="447"/>
                    <a:pt x="2779" y="531"/>
                  </a:cubicBezTo>
                  <a:lnTo>
                    <a:pt x="2779" y="531"/>
                  </a:lnTo>
                  <a:cubicBezTo>
                    <a:pt x="2229" y="1699"/>
                    <a:pt x="1791" y="2920"/>
                    <a:pt x="1464" y="4169"/>
                  </a:cubicBezTo>
                  <a:cubicBezTo>
                    <a:pt x="1425" y="4325"/>
                    <a:pt x="1553" y="4421"/>
                    <a:pt x="1681" y="4421"/>
                  </a:cubicBezTo>
                  <a:cubicBezTo>
                    <a:pt x="1761" y="4421"/>
                    <a:pt x="1841" y="4382"/>
                    <a:pt x="1878" y="4296"/>
                  </a:cubicBezTo>
                  <a:cubicBezTo>
                    <a:pt x="2196" y="2959"/>
                    <a:pt x="2642" y="1685"/>
                    <a:pt x="3247" y="476"/>
                  </a:cubicBezTo>
                  <a:cubicBezTo>
                    <a:pt x="3311" y="380"/>
                    <a:pt x="3247" y="221"/>
                    <a:pt x="3120" y="189"/>
                  </a:cubicBezTo>
                  <a:cubicBezTo>
                    <a:pt x="2454" y="56"/>
                    <a:pt x="1788" y="0"/>
                    <a:pt x="1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0"/>
            <p:cNvSpPr/>
            <p:nvPr/>
          </p:nvSpPr>
          <p:spPr>
            <a:xfrm>
              <a:off x="-639309" y="2131729"/>
              <a:ext cx="371087" cy="25581"/>
            </a:xfrm>
            <a:custGeom>
              <a:avLst/>
              <a:gdLst/>
              <a:ahLst/>
              <a:cxnLst/>
              <a:rect l="l" t="t" r="r" b="b"/>
              <a:pathLst>
                <a:path w="22412" h="1545" extrusionOk="0">
                  <a:moveTo>
                    <a:pt x="22184" y="1"/>
                  </a:moveTo>
                  <a:cubicBezTo>
                    <a:pt x="22176" y="1"/>
                    <a:pt x="22167" y="1"/>
                    <a:pt x="22157" y="2"/>
                  </a:cubicBezTo>
                  <a:cubicBezTo>
                    <a:pt x="19292" y="257"/>
                    <a:pt x="16427" y="512"/>
                    <a:pt x="13562" y="734"/>
                  </a:cubicBezTo>
                  <a:cubicBezTo>
                    <a:pt x="10936" y="970"/>
                    <a:pt x="8311" y="1152"/>
                    <a:pt x="5685" y="1152"/>
                  </a:cubicBezTo>
                  <a:cubicBezTo>
                    <a:pt x="5477" y="1152"/>
                    <a:pt x="5270" y="1151"/>
                    <a:pt x="5062" y="1148"/>
                  </a:cubicBezTo>
                  <a:cubicBezTo>
                    <a:pt x="3438" y="1117"/>
                    <a:pt x="1846" y="1021"/>
                    <a:pt x="255" y="798"/>
                  </a:cubicBezTo>
                  <a:cubicBezTo>
                    <a:pt x="245" y="797"/>
                    <a:pt x="236" y="796"/>
                    <a:pt x="228" y="796"/>
                  </a:cubicBezTo>
                  <a:cubicBezTo>
                    <a:pt x="0" y="796"/>
                    <a:pt x="9" y="1181"/>
                    <a:pt x="255" y="1212"/>
                  </a:cubicBezTo>
                  <a:cubicBezTo>
                    <a:pt x="2109" y="1452"/>
                    <a:pt x="3970" y="1545"/>
                    <a:pt x="5833" y="1545"/>
                  </a:cubicBezTo>
                  <a:cubicBezTo>
                    <a:pt x="9664" y="1545"/>
                    <a:pt x="13506" y="1151"/>
                    <a:pt x="17318" y="830"/>
                  </a:cubicBezTo>
                  <a:lnTo>
                    <a:pt x="22157" y="416"/>
                  </a:lnTo>
                  <a:cubicBezTo>
                    <a:pt x="22402" y="385"/>
                    <a:pt x="22411" y="1"/>
                    <a:pt x="22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0"/>
            <p:cNvSpPr/>
            <p:nvPr/>
          </p:nvSpPr>
          <p:spPr>
            <a:xfrm>
              <a:off x="-552133" y="2182379"/>
              <a:ext cx="39341" cy="66412"/>
            </a:xfrm>
            <a:custGeom>
              <a:avLst/>
              <a:gdLst/>
              <a:ahLst/>
              <a:cxnLst/>
              <a:rect l="l" t="t" r="r" b="b"/>
              <a:pathLst>
                <a:path w="2376" h="4011" extrusionOk="0">
                  <a:moveTo>
                    <a:pt x="718" y="1"/>
                  </a:moveTo>
                  <a:cubicBezTo>
                    <a:pt x="507" y="1"/>
                    <a:pt x="301" y="77"/>
                    <a:pt x="147" y="254"/>
                  </a:cubicBezTo>
                  <a:cubicBezTo>
                    <a:pt x="0" y="401"/>
                    <a:pt x="135" y="604"/>
                    <a:pt x="292" y="604"/>
                  </a:cubicBezTo>
                  <a:cubicBezTo>
                    <a:pt x="340" y="604"/>
                    <a:pt x="389" y="585"/>
                    <a:pt x="434" y="541"/>
                  </a:cubicBezTo>
                  <a:cubicBezTo>
                    <a:pt x="510" y="453"/>
                    <a:pt x="617" y="414"/>
                    <a:pt x="729" y="414"/>
                  </a:cubicBezTo>
                  <a:cubicBezTo>
                    <a:pt x="944" y="414"/>
                    <a:pt x="1178" y="555"/>
                    <a:pt x="1261" y="763"/>
                  </a:cubicBezTo>
                  <a:cubicBezTo>
                    <a:pt x="1452" y="1209"/>
                    <a:pt x="1007" y="1687"/>
                    <a:pt x="625" y="1846"/>
                  </a:cubicBezTo>
                  <a:cubicBezTo>
                    <a:pt x="465" y="1910"/>
                    <a:pt x="434" y="2069"/>
                    <a:pt x="529" y="2196"/>
                  </a:cubicBezTo>
                  <a:cubicBezTo>
                    <a:pt x="752" y="2387"/>
                    <a:pt x="1007" y="2483"/>
                    <a:pt x="1293" y="2483"/>
                  </a:cubicBezTo>
                  <a:cubicBezTo>
                    <a:pt x="1484" y="2514"/>
                    <a:pt x="1898" y="2514"/>
                    <a:pt x="1962" y="2769"/>
                  </a:cubicBezTo>
                  <a:cubicBezTo>
                    <a:pt x="1993" y="2896"/>
                    <a:pt x="1866" y="3024"/>
                    <a:pt x="1771" y="3087"/>
                  </a:cubicBezTo>
                  <a:cubicBezTo>
                    <a:pt x="1675" y="3215"/>
                    <a:pt x="1548" y="3278"/>
                    <a:pt x="1389" y="3374"/>
                  </a:cubicBezTo>
                  <a:cubicBezTo>
                    <a:pt x="1134" y="3533"/>
                    <a:pt x="816" y="3629"/>
                    <a:pt x="497" y="3629"/>
                  </a:cubicBezTo>
                  <a:cubicBezTo>
                    <a:pt x="242" y="3629"/>
                    <a:pt x="242" y="4011"/>
                    <a:pt x="497" y="4011"/>
                  </a:cubicBezTo>
                  <a:cubicBezTo>
                    <a:pt x="879" y="4011"/>
                    <a:pt x="1293" y="3915"/>
                    <a:pt x="1611" y="3692"/>
                  </a:cubicBezTo>
                  <a:cubicBezTo>
                    <a:pt x="1930" y="3533"/>
                    <a:pt x="2312" y="3247"/>
                    <a:pt x="2375" y="2865"/>
                  </a:cubicBezTo>
                  <a:cubicBezTo>
                    <a:pt x="2375" y="2546"/>
                    <a:pt x="2153" y="2260"/>
                    <a:pt x="1802" y="2164"/>
                  </a:cubicBezTo>
                  <a:cubicBezTo>
                    <a:pt x="1570" y="2094"/>
                    <a:pt x="1286" y="2127"/>
                    <a:pt x="1051" y="2050"/>
                  </a:cubicBezTo>
                  <a:lnTo>
                    <a:pt x="1051" y="2050"/>
                  </a:lnTo>
                  <a:cubicBezTo>
                    <a:pt x="1542" y="1714"/>
                    <a:pt x="1899" y="1117"/>
                    <a:pt x="1611" y="541"/>
                  </a:cubicBezTo>
                  <a:cubicBezTo>
                    <a:pt x="1451" y="220"/>
                    <a:pt x="1077" y="1"/>
                    <a:pt x="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0"/>
            <p:cNvSpPr/>
            <p:nvPr/>
          </p:nvSpPr>
          <p:spPr>
            <a:xfrm>
              <a:off x="-495937" y="2228226"/>
              <a:ext cx="8974" cy="6855"/>
            </a:xfrm>
            <a:custGeom>
              <a:avLst/>
              <a:gdLst/>
              <a:ahLst/>
              <a:cxnLst/>
              <a:rect l="l" t="t" r="r" b="b"/>
              <a:pathLst>
                <a:path w="542" h="414" extrusionOk="0">
                  <a:moveTo>
                    <a:pt x="287" y="0"/>
                  </a:moveTo>
                  <a:cubicBezTo>
                    <a:pt x="0" y="0"/>
                    <a:pt x="0" y="414"/>
                    <a:pt x="287" y="414"/>
                  </a:cubicBezTo>
                  <a:cubicBezTo>
                    <a:pt x="541" y="414"/>
                    <a:pt x="541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0"/>
            <p:cNvSpPr/>
            <p:nvPr/>
          </p:nvSpPr>
          <p:spPr>
            <a:xfrm>
              <a:off x="-475919" y="2175441"/>
              <a:ext cx="47669" cy="51080"/>
            </a:xfrm>
            <a:custGeom>
              <a:avLst/>
              <a:gdLst/>
              <a:ahLst/>
              <a:cxnLst/>
              <a:rect l="l" t="t" r="r" b="b"/>
              <a:pathLst>
                <a:path w="2879" h="3085" extrusionOk="0">
                  <a:moveTo>
                    <a:pt x="1421" y="1"/>
                  </a:moveTo>
                  <a:cubicBezTo>
                    <a:pt x="1359" y="1"/>
                    <a:pt x="1293" y="30"/>
                    <a:pt x="1242" y="100"/>
                  </a:cubicBezTo>
                  <a:cubicBezTo>
                    <a:pt x="733" y="960"/>
                    <a:pt x="319" y="1851"/>
                    <a:pt x="65" y="2806"/>
                  </a:cubicBezTo>
                  <a:cubicBezTo>
                    <a:pt x="1" y="2933"/>
                    <a:pt x="96" y="3061"/>
                    <a:pt x="256" y="3061"/>
                  </a:cubicBezTo>
                  <a:cubicBezTo>
                    <a:pt x="449" y="3076"/>
                    <a:pt x="642" y="3084"/>
                    <a:pt x="835" y="3084"/>
                  </a:cubicBezTo>
                  <a:cubicBezTo>
                    <a:pt x="1438" y="3084"/>
                    <a:pt x="2040" y="3007"/>
                    <a:pt x="2643" y="2838"/>
                  </a:cubicBezTo>
                  <a:cubicBezTo>
                    <a:pt x="2878" y="2779"/>
                    <a:pt x="2788" y="2449"/>
                    <a:pt x="2572" y="2449"/>
                  </a:cubicBezTo>
                  <a:cubicBezTo>
                    <a:pt x="2554" y="2449"/>
                    <a:pt x="2535" y="2451"/>
                    <a:pt x="2516" y="2456"/>
                  </a:cubicBezTo>
                  <a:cubicBezTo>
                    <a:pt x="1967" y="2599"/>
                    <a:pt x="1400" y="2671"/>
                    <a:pt x="815" y="2671"/>
                  </a:cubicBezTo>
                  <a:cubicBezTo>
                    <a:pt x="715" y="2671"/>
                    <a:pt x="616" y="2669"/>
                    <a:pt x="516" y="2665"/>
                  </a:cubicBezTo>
                  <a:lnTo>
                    <a:pt x="516" y="2665"/>
                  </a:lnTo>
                  <a:cubicBezTo>
                    <a:pt x="773" y="1826"/>
                    <a:pt x="1156" y="1019"/>
                    <a:pt x="1593" y="291"/>
                  </a:cubicBezTo>
                  <a:cubicBezTo>
                    <a:pt x="1680" y="138"/>
                    <a:pt x="1558" y="1"/>
                    <a:pt x="1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0"/>
            <p:cNvSpPr/>
            <p:nvPr/>
          </p:nvSpPr>
          <p:spPr>
            <a:xfrm>
              <a:off x="-442705" y="2191998"/>
              <a:ext cx="12766" cy="56792"/>
            </a:xfrm>
            <a:custGeom>
              <a:avLst/>
              <a:gdLst/>
              <a:ahLst/>
              <a:cxnLst/>
              <a:rect l="l" t="t" r="r" b="b"/>
              <a:pathLst>
                <a:path w="771" h="3430" extrusionOk="0">
                  <a:moveTo>
                    <a:pt x="530" y="1"/>
                  </a:moveTo>
                  <a:cubicBezTo>
                    <a:pt x="445" y="1"/>
                    <a:pt x="358" y="46"/>
                    <a:pt x="319" y="151"/>
                  </a:cubicBezTo>
                  <a:lnTo>
                    <a:pt x="351" y="151"/>
                  </a:lnTo>
                  <a:cubicBezTo>
                    <a:pt x="96" y="1169"/>
                    <a:pt x="0" y="2188"/>
                    <a:pt x="32" y="3239"/>
                  </a:cubicBezTo>
                  <a:cubicBezTo>
                    <a:pt x="32" y="3366"/>
                    <a:pt x="136" y="3430"/>
                    <a:pt x="239" y="3430"/>
                  </a:cubicBezTo>
                  <a:cubicBezTo>
                    <a:pt x="343" y="3430"/>
                    <a:pt x="446" y="3366"/>
                    <a:pt x="446" y="3239"/>
                  </a:cubicBezTo>
                  <a:cubicBezTo>
                    <a:pt x="382" y="2220"/>
                    <a:pt x="478" y="1233"/>
                    <a:pt x="733" y="246"/>
                  </a:cubicBezTo>
                  <a:cubicBezTo>
                    <a:pt x="770" y="96"/>
                    <a:pt x="652" y="1"/>
                    <a:pt x="5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0"/>
            <p:cNvSpPr/>
            <p:nvPr/>
          </p:nvSpPr>
          <p:spPr>
            <a:xfrm>
              <a:off x="-419508" y="2178339"/>
              <a:ext cx="38496" cy="67406"/>
            </a:xfrm>
            <a:custGeom>
              <a:avLst/>
              <a:gdLst/>
              <a:ahLst/>
              <a:cxnLst/>
              <a:rect l="l" t="t" r="r" b="b"/>
              <a:pathLst>
                <a:path w="2325" h="4071" extrusionOk="0">
                  <a:moveTo>
                    <a:pt x="550" y="1"/>
                  </a:moveTo>
                  <a:cubicBezTo>
                    <a:pt x="430" y="1"/>
                    <a:pt x="311" y="7"/>
                    <a:pt x="191" y="21"/>
                  </a:cubicBezTo>
                  <a:cubicBezTo>
                    <a:pt x="96" y="21"/>
                    <a:pt x="0" y="116"/>
                    <a:pt x="0" y="212"/>
                  </a:cubicBezTo>
                  <a:lnTo>
                    <a:pt x="0" y="1994"/>
                  </a:lnTo>
                  <a:cubicBezTo>
                    <a:pt x="0" y="2105"/>
                    <a:pt x="96" y="2192"/>
                    <a:pt x="205" y="2192"/>
                  </a:cubicBezTo>
                  <a:cubicBezTo>
                    <a:pt x="221" y="2192"/>
                    <a:pt x="238" y="2190"/>
                    <a:pt x="255" y="2185"/>
                  </a:cubicBezTo>
                  <a:cubicBezTo>
                    <a:pt x="545" y="2080"/>
                    <a:pt x="835" y="2018"/>
                    <a:pt x="1143" y="2018"/>
                  </a:cubicBezTo>
                  <a:cubicBezTo>
                    <a:pt x="1207" y="2018"/>
                    <a:pt x="1272" y="2021"/>
                    <a:pt x="1337" y="2026"/>
                  </a:cubicBezTo>
                  <a:cubicBezTo>
                    <a:pt x="1592" y="2058"/>
                    <a:pt x="1815" y="2249"/>
                    <a:pt x="1910" y="2504"/>
                  </a:cubicBezTo>
                  <a:cubicBezTo>
                    <a:pt x="1974" y="2822"/>
                    <a:pt x="1624" y="3013"/>
                    <a:pt x="1433" y="3172"/>
                  </a:cubicBezTo>
                  <a:cubicBezTo>
                    <a:pt x="1146" y="3363"/>
                    <a:pt x="828" y="3522"/>
                    <a:pt x="510" y="3650"/>
                  </a:cubicBezTo>
                  <a:cubicBezTo>
                    <a:pt x="304" y="3738"/>
                    <a:pt x="370" y="4071"/>
                    <a:pt x="582" y="4071"/>
                  </a:cubicBezTo>
                  <a:cubicBezTo>
                    <a:pt x="599" y="4071"/>
                    <a:pt x="617" y="4068"/>
                    <a:pt x="637" y="4064"/>
                  </a:cubicBezTo>
                  <a:cubicBezTo>
                    <a:pt x="1051" y="3873"/>
                    <a:pt x="1433" y="3650"/>
                    <a:pt x="1815" y="3363"/>
                  </a:cubicBezTo>
                  <a:cubicBezTo>
                    <a:pt x="2133" y="3172"/>
                    <a:pt x="2324" y="2790"/>
                    <a:pt x="2260" y="2408"/>
                  </a:cubicBezTo>
                  <a:cubicBezTo>
                    <a:pt x="2165" y="2058"/>
                    <a:pt x="1910" y="1803"/>
                    <a:pt x="1560" y="1676"/>
                  </a:cubicBezTo>
                  <a:cubicBezTo>
                    <a:pt x="1412" y="1646"/>
                    <a:pt x="1264" y="1632"/>
                    <a:pt x="1118" y="1632"/>
                  </a:cubicBezTo>
                  <a:cubicBezTo>
                    <a:pt x="879" y="1632"/>
                    <a:pt x="643" y="1670"/>
                    <a:pt x="414" y="1741"/>
                  </a:cubicBezTo>
                  <a:lnTo>
                    <a:pt x="414" y="1741"/>
                  </a:lnTo>
                  <a:lnTo>
                    <a:pt x="414" y="415"/>
                  </a:lnTo>
                  <a:lnTo>
                    <a:pt x="414" y="415"/>
                  </a:lnTo>
                  <a:cubicBezTo>
                    <a:pt x="475" y="412"/>
                    <a:pt x="536" y="411"/>
                    <a:pt x="597" y="411"/>
                  </a:cubicBezTo>
                  <a:cubicBezTo>
                    <a:pt x="1001" y="411"/>
                    <a:pt x="1401" y="482"/>
                    <a:pt x="1783" y="625"/>
                  </a:cubicBezTo>
                  <a:cubicBezTo>
                    <a:pt x="1811" y="636"/>
                    <a:pt x="1837" y="641"/>
                    <a:pt x="1861" y="641"/>
                  </a:cubicBezTo>
                  <a:cubicBezTo>
                    <a:pt x="2055" y="641"/>
                    <a:pt x="2109" y="328"/>
                    <a:pt x="1910" y="243"/>
                  </a:cubicBezTo>
                  <a:cubicBezTo>
                    <a:pt x="1457" y="92"/>
                    <a:pt x="1003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"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1"/>
          <p:cNvSpPr/>
          <p:nvPr/>
        </p:nvSpPr>
        <p:spPr>
          <a:xfrm>
            <a:off x="1070975" y="-920550"/>
            <a:ext cx="7002600" cy="6984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2" name="Google Shape;1082;p31"/>
          <p:cNvGrpSpPr/>
          <p:nvPr/>
        </p:nvGrpSpPr>
        <p:grpSpPr>
          <a:xfrm>
            <a:off x="4185033" y="222701"/>
            <a:ext cx="443646" cy="324491"/>
            <a:chOff x="2519758" y="7307966"/>
            <a:chExt cx="782858" cy="572698"/>
          </a:xfrm>
        </p:grpSpPr>
        <p:sp>
          <p:nvSpPr>
            <p:cNvPr id="1083" name="Google Shape;1083;p31"/>
            <p:cNvSpPr/>
            <p:nvPr/>
          </p:nvSpPr>
          <p:spPr>
            <a:xfrm>
              <a:off x="2524890" y="7350467"/>
              <a:ext cx="740246" cy="525066"/>
            </a:xfrm>
            <a:custGeom>
              <a:avLst/>
              <a:gdLst/>
              <a:ahLst/>
              <a:cxnLst/>
              <a:rect l="l" t="t" r="r" b="b"/>
              <a:pathLst>
                <a:path w="6636" h="4707" extrusionOk="0">
                  <a:moveTo>
                    <a:pt x="489" y="1"/>
                  </a:moveTo>
                  <a:cubicBezTo>
                    <a:pt x="222" y="1"/>
                    <a:pt x="0" y="214"/>
                    <a:pt x="0" y="481"/>
                  </a:cubicBezTo>
                  <a:lnTo>
                    <a:pt x="0" y="4218"/>
                  </a:lnTo>
                  <a:cubicBezTo>
                    <a:pt x="0" y="4493"/>
                    <a:pt x="222" y="4706"/>
                    <a:pt x="489" y="4706"/>
                  </a:cubicBezTo>
                  <a:lnTo>
                    <a:pt x="6148" y="4706"/>
                  </a:lnTo>
                  <a:cubicBezTo>
                    <a:pt x="6415" y="4706"/>
                    <a:pt x="6636" y="4493"/>
                    <a:pt x="6636" y="4218"/>
                  </a:cubicBezTo>
                  <a:lnTo>
                    <a:pt x="6636" y="481"/>
                  </a:lnTo>
                  <a:cubicBezTo>
                    <a:pt x="6636" y="214"/>
                    <a:pt x="6415" y="1"/>
                    <a:pt x="6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1"/>
            <p:cNvSpPr/>
            <p:nvPr/>
          </p:nvSpPr>
          <p:spPr>
            <a:xfrm>
              <a:off x="2519758" y="7344555"/>
              <a:ext cx="750508" cy="536109"/>
            </a:xfrm>
            <a:custGeom>
              <a:avLst/>
              <a:gdLst/>
              <a:ahLst/>
              <a:cxnLst/>
              <a:rect l="l" t="t" r="r" b="b"/>
              <a:pathLst>
                <a:path w="6728" h="4806" extrusionOk="0">
                  <a:moveTo>
                    <a:pt x="6194" y="99"/>
                  </a:moveTo>
                  <a:cubicBezTo>
                    <a:pt x="6438" y="99"/>
                    <a:pt x="6629" y="298"/>
                    <a:pt x="6629" y="534"/>
                  </a:cubicBezTo>
                  <a:lnTo>
                    <a:pt x="6629" y="4271"/>
                  </a:lnTo>
                  <a:cubicBezTo>
                    <a:pt x="6629" y="4515"/>
                    <a:pt x="6438" y="4714"/>
                    <a:pt x="6194" y="4714"/>
                  </a:cubicBezTo>
                  <a:lnTo>
                    <a:pt x="535" y="4714"/>
                  </a:lnTo>
                  <a:cubicBezTo>
                    <a:pt x="290" y="4714"/>
                    <a:pt x="92" y="4515"/>
                    <a:pt x="92" y="4271"/>
                  </a:cubicBezTo>
                  <a:lnTo>
                    <a:pt x="92" y="534"/>
                  </a:lnTo>
                  <a:cubicBezTo>
                    <a:pt x="92" y="298"/>
                    <a:pt x="290" y="99"/>
                    <a:pt x="535" y="99"/>
                  </a:cubicBezTo>
                  <a:close/>
                  <a:moveTo>
                    <a:pt x="535" y="0"/>
                  </a:moveTo>
                  <a:cubicBezTo>
                    <a:pt x="237" y="0"/>
                    <a:pt x="1" y="244"/>
                    <a:pt x="1" y="534"/>
                  </a:cubicBezTo>
                  <a:lnTo>
                    <a:pt x="1" y="4271"/>
                  </a:lnTo>
                  <a:cubicBezTo>
                    <a:pt x="1" y="4569"/>
                    <a:pt x="237" y="4805"/>
                    <a:pt x="535" y="4805"/>
                  </a:cubicBezTo>
                  <a:lnTo>
                    <a:pt x="6194" y="4805"/>
                  </a:lnTo>
                  <a:cubicBezTo>
                    <a:pt x="6491" y="4805"/>
                    <a:pt x="6728" y="4569"/>
                    <a:pt x="6728" y="4271"/>
                  </a:cubicBezTo>
                  <a:lnTo>
                    <a:pt x="6728" y="534"/>
                  </a:lnTo>
                  <a:cubicBezTo>
                    <a:pt x="6728" y="244"/>
                    <a:pt x="6491" y="0"/>
                    <a:pt x="6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1"/>
            <p:cNvSpPr/>
            <p:nvPr/>
          </p:nvSpPr>
          <p:spPr>
            <a:xfrm>
              <a:off x="2557239" y="7313878"/>
              <a:ext cx="739465" cy="525066"/>
            </a:xfrm>
            <a:custGeom>
              <a:avLst/>
              <a:gdLst/>
              <a:ahLst/>
              <a:cxnLst/>
              <a:rect l="l" t="t" r="r" b="b"/>
              <a:pathLst>
                <a:path w="6629" h="4707" extrusionOk="0">
                  <a:moveTo>
                    <a:pt x="488" y="1"/>
                  </a:moveTo>
                  <a:cubicBezTo>
                    <a:pt x="214" y="1"/>
                    <a:pt x="0" y="214"/>
                    <a:pt x="0" y="481"/>
                  </a:cubicBezTo>
                  <a:lnTo>
                    <a:pt x="0" y="4218"/>
                  </a:lnTo>
                  <a:cubicBezTo>
                    <a:pt x="0" y="4493"/>
                    <a:pt x="214" y="4707"/>
                    <a:pt x="488" y="4707"/>
                  </a:cubicBezTo>
                  <a:lnTo>
                    <a:pt x="6148" y="4707"/>
                  </a:lnTo>
                  <a:cubicBezTo>
                    <a:pt x="6415" y="4707"/>
                    <a:pt x="6628" y="4493"/>
                    <a:pt x="6628" y="4218"/>
                  </a:cubicBezTo>
                  <a:lnTo>
                    <a:pt x="6628" y="481"/>
                  </a:lnTo>
                  <a:cubicBezTo>
                    <a:pt x="6628" y="214"/>
                    <a:pt x="6415" y="1"/>
                    <a:pt x="6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1"/>
            <p:cNvSpPr/>
            <p:nvPr/>
          </p:nvSpPr>
          <p:spPr>
            <a:xfrm>
              <a:off x="2552108" y="7307966"/>
              <a:ext cx="750508" cy="536109"/>
            </a:xfrm>
            <a:custGeom>
              <a:avLst/>
              <a:gdLst/>
              <a:ahLst/>
              <a:cxnLst/>
              <a:rect l="l" t="t" r="r" b="b"/>
              <a:pathLst>
                <a:path w="6728" h="4806" extrusionOk="0">
                  <a:moveTo>
                    <a:pt x="6194" y="99"/>
                  </a:moveTo>
                  <a:cubicBezTo>
                    <a:pt x="6430" y="99"/>
                    <a:pt x="6628" y="298"/>
                    <a:pt x="6628" y="534"/>
                  </a:cubicBezTo>
                  <a:lnTo>
                    <a:pt x="6628" y="4271"/>
                  </a:lnTo>
                  <a:cubicBezTo>
                    <a:pt x="6628" y="4515"/>
                    <a:pt x="6430" y="4714"/>
                    <a:pt x="6194" y="4714"/>
                  </a:cubicBezTo>
                  <a:lnTo>
                    <a:pt x="534" y="4714"/>
                  </a:lnTo>
                  <a:cubicBezTo>
                    <a:pt x="290" y="4714"/>
                    <a:pt x="92" y="4515"/>
                    <a:pt x="92" y="4271"/>
                  </a:cubicBezTo>
                  <a:lnTo>
                    <a:pt x="92" y="534"/>
                  </a:lnTo>
                  <a:cubicBezTo>
                    <a:pt x="92" y="298"/>
                    <a:pt x="290" y="99"/>
                    <a:pt x="534" y="99"/>
                  </a:cubicBezTo>
                  <a:close/>
                  <a:moveTo>
                    <a:pt x="534" y="0"/>
                  </a:moveTo>
                  <a:cubicBezTo>
                    <a:pt x="237" y="8"/>
                    <a:pt x="0" y="244"/>
                    <a:pt x="0" y="534"/>
                  </a:cubicBezTo>
                  <a:lnTo>
                    <a:pt x="0" y="4271"/>
                  </a:lnTo>
                  <a:cubicBezTo>
                    <a:pt x="0" y="4569"/>
                    <a:pt x="237" y="4805"/>
                    <a:pt x="534" y="4805"/>
                  </a:cubicBezTo>
                  <a:lnTo>
                    <a:pt x="6194" y="4805"/>
                  </a:lnTo>
                  <a:cubicBezTo>
                    <a:pt x="6483" y="4805"/>
                    <a:pt x="6728" y="4569"/>
                    <a:pt x="6728" y="4271"/>
                  </a:cubicBezTo>
                  <a:lnTo>
                    <a:pt x="6728" y="534"/>
                  </a:lnTo>
                  <a:cubicBezTo>
                    <a:pt x="6720" y="244"/>
                    <a:pt x="6483" y="0"/>
                    <a:pt x="61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1"/>
            <p:cNvSpPr/>
            <p:nvPr/>
          </p:nvSpPr>
          <p:spPr>
            <a:xfrm>
              <a:off x="2812467" y="7402338"/>
              <a:ext cx="288468" cy="332865"/>
            </a:xfrm>
            <a:custGeom>
              <a:avLst/>
              <a:gdLst/>
              <a:ahLst/>
              <a:cxnLst/>
              <a:rect l="l" t="t" r="r" b="b"/>
              <a:pathLst>
                <a:path w="2586" h="2984" extrusionOk="0">
                  <a:moveTo>
                    <a:pt x="0" y="1"/>
                  </a:moveTo>
                  <a:lnTo>
                    <a:pt x="0" y="2983"/>
                  </a:lnTo>
                  <a:lnTo>
                    <a:pt x="2586" y="14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1"/>
            <p:cNvSpPr/>
            <p:nvPr/>
          </p:nvSpPr>
          <p:spPr>
            <a:xfrm>
              <a:off x="2807336" y="7397430"/>
              <a:ext cx="298731" cy="342793"/>
            </a:xfrm>
            <a:custGeom>
              <a:avLst/>
              <a:gdLst/>
              <a:ahLst/>
              <a:cxnLst/>
              <a:rect l="l" t="t" r="r" b="b"/>
              <a:pathLst>
                <a:path w="2678" h="3073" extrusionOk="0">
                  <a:moveTo>
                    <a:pt x="92" y="129"/>
                  </a:moveTo>
                  <a:lnTo>
                    <a:pt x="2533" y="1540"/>
                  </a:lnTo>
                  <a:lnTo>
                    <a:pt x="92" y="2943"/>
                  </a:lnTo>
                  <a:lnTo>
                    <a:pt x="92" y="129"/>
                  </a:lnTo>
                  <a:close/>
                  <a:moveTo>
                    <a:pt x="46" y="1"/>
                  </a:moveTo>
                  <a:cubicBezTo>
                    <a:pt x="39" y="1"/>
                    <a:pt x="31" y="3"/>
                    <a:pt x="23" y="7"/>
                  </a:cubicBezTo>
                  <a:cubicBezTo>
                    <a:pt x="8" y="14"/>
                    <a:pt x="1" y="30"/>
                    <a:pt x="1" y="45"/>
                  </a:cubicBezTo>
                  <a:lnTo>
                    <a:pt x="1" y="3027"/>
                  </a:lnTo>
                  <a:cubicBezTo>
                    <a:pt x="1" y="3042"/>
                    <a:pt x="8" y="3058"/>
                    <a:pt x="23" y="3073"/>
                  </a:cubicBezTo>
                  <a:lnTo>
                    <a:pt x="46" y="3073"/>
                  </a:lnTo>
                  <a:cubicBezTo>
                    <a:pt x="54" y="3073"/>
                    <a:pt x="62" y="3073"/>
                    <a:pt x="69" y="3065"/>
                  </a:cubicBezTo>
                  <a:lnTo>
                    <a:pt x="2655" y="1578"/>
                  </a:lnTo>
                  <a:cubicBezTo>
                    <a:pt x="2670" y="1570"/>
                    <a:pt x="2678" y="1555"/>
                    <a:pt x="2678" y="1540"/>
                  </a:cubicBezTo>
                  <a:cubicBezTo>
                    <a:pt x="2678" y="1517"/>
                    <a:pt x="2670" y="1502"/>
                    <a:pt x="2655" y="1494"/>
                  </a:cubicBezTo>
                  <a:lnTo>
                    <a:pt x="69" y="7"/>
                  </a:lnTo>
                  <a:cubicBezTo>
                    <a:pt x="62" y="3"/>
                    <a:pt x="54" y="1"/>
                    <a:pt x="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9" name="Google Shape;1089;p31"/>
          <p:cNvGrpSpPr/>
          <p:nvPr/>
        </p:nvGrpSpPr>
        <p:grpSpPr>
          <a:xfrm flipH="1">
            <a:off x="5299661" y="543561"/>
            <a:ext cx="540087" cy="463966"/>
            <a:chOff x="1442073" y="6714750"/>
            <a:chExt cx="548590" cy="471319"/>
          </a:xfrm>
        </p:grpSpPr>
        <p:sp>
          <p:nvSpPr>
            <p:cNvPr id="1090" name="Google Shape;1090;p31"/>
            <p:cNvSpPr/>
            <p:nvPr/>
          </p:nvSpPr>
          <p:spPr>
            <a:xfrm>
              <a:off x="1442073" y="6714750"/>
              <a:ext cx="548590" cy="471319"/>
            </a:xfrm>
            <a:custGeom>
              <a:avLst/>
              <a:gdLst/>
              <a:ahLst/>
              <a:cxnLst/>
              <a:rect l="l" t="t" r="r" b="b"/>
              <a:pathLst>
                <a:path w="5851" h="5027" extrusionOk="0">
                  <a:moveTo>
                    <a:pt x="344" y="1"/>
                  </a:moveTo>
                  <a:cubicBezTo>
                    <a:pt x="153" y="1"/>
                    <a:pt x="0" y="153"/>
                    <a:pt x="0" y="344"/>
                  </a:cubicBezTo>
                  <a:lnTo>
                    <a:pt x="0" y="3616"/>
                  </a:lnTo>
                  <a:cubicBezTo>
                    <a:pt x="0" y="3807"/>
                    <a:pt x="153" y="3967"/>
                    <a:pt x="344" y="3967"/>
                  </a:cubicBezTo>
                  <a:lnTo>
                    <a:pt x="702" y="3967"/>
                  </a:lnTo>
                  <a:lnTo>
                    <a:pt x="1495" y="5027"/>
                  </a:lnTo>
                  <a:lnTo>
                    <a:pt x="1594" y="3967"/>
                  </a:lnTo>
                  <a:lnTo>
                    <a:pt x="5500" y="3967"/>
                  </a:lnTo>
                  <a:cubicBezTo>
                    <a:pt x="5690" y="3967"/>
                    <a:pt x="5850" y="3807"/>
                    <a:pt x="5850" y="3616"/>
                  </a:cubicBezTo>
                  <a:lnTo>
                    <a:pt x="5850" y="344"/>
                  </a:lnTo>
                  <a:cubicBezTo>
                    <a:pt x="5850" y="153"/>
                    <a:pt x="5690" y="1"/>
                    <a:pt x="550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1"/>
            <p:cNvSpPr/>
            <p:nvPr/>
          </p:nvSpPr>
          <p:spPr>
            <a:xfrm>
              <a:off x="1532928" y="6814885"/>
              <a:ext cx="375509" cy="94"/>
            </a:xfrm>
            <a:custGeom>
              <a:avLst/>
              <a:gdLst/>
              <a:ahLst/>
              <a:cxnLst/>
              <a:rect l="l" t="t" r="r" b="b"/>
              <a:pathLst>
                <a:path w="4005" h="1" extrusionOk="0">
                  <a:moveTo>
                    <a:pt x="0" y="0"/>
                  </a:moveTo>
                  <a:lnTo>
                    <a:pt x="4004" y="0"/>
                  </a:lnTo>
                </a:path>
              </a:pathLst>
            </a:custGeom>
            <a:solidFill>
              <a:srgbClr val="016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1"/>
            <p:cNvSpPr/>
            <p:nvPr/>
          </p:nvSpPr>
          <p:spPr>
            <a:xfrm>
              <a:off x="1532928" y="6809916"/>
              <a:ext cx="375509" cy="9376"/>
            </a:xfrm>
            <a:custGeom>
              <a:avLst/>
              <a:gdLst/>
              <a:ahLst/>
              <a:cxnLst/>
              <a:rect l="l" t="t" r="r" b="b"/>
              <a:pathLst>
                <a:path w="4005" h="100" extrusionOk="0">
                  <a:moveTo>
                    <a:pt x="0" y="0"/>
                  </a:moveTo>
                  <a:lnTo>
                    <a:pt x="0" y="99"/>
                  </a:lnTo>
                  <a:lnTo>
                    <a:pt x="4004" y="99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1"/>
            <p:cNvSpPr/>
            <p:nvPr/>
          </p:nvSpPr>
          <p:spPr>
            <a:xfrm>
              <a:off x="1532928" y="6894299"/>
              <a:ext cx="375509" cy="94"/>
            </a:xfrm>
            <a:custGeom>
              <a:avLst/>
              <a:gdLst/>
              <a:ahLst/>
              <a:cxnLst/>
              <a:rect l="l" t="t" r="r" b="b"/>
              <a:pathLst>
                <a:path w="4005" h="1" extrusionOk="0">
                  <a:moveTo>
                    <a:pt x="0" y="0"/>
                  </a:moveTo>
                  <a:lnTo>
                    <a:pt x="4004" y="0"/>
                  </a:lnTo>
                </a:path>
              </a:pathLst>
            </a:custGeom>
            <a:solidFill>
              <a:srgbClr val="016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1"/>
            <p:cNvSpPr/>
            <p:nvPr/>
          </p:nvSpPr>
          <p:spPr>
            <a:xfrm>
              <a:off x="1532928" y="6889236"/>
              <a:ext cx="375509" cy="9376"/>
            </a:xfrm>
            <a:custGeom>
              <a:avLst/>
              <a:gdLst/>
              <a:ahLst/>
              <a:cxnLst/>
              <a:rect l="l" t="t" r="r" b="b"/>
              <a:pathLst>
                <a:path w="4005" h="100" extrusionOk="0">
                  <a:moveTo>
                    <a:pt x="0" y="1"/>
                  </a:moveTo>
                  <a:lnTo>
                    <a:pt x="0" y="100"/>
                  </a:lnTo>
                  <a:lnTo>
                    <a:pt x="4004" y="10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1"/>
            <p:cNvSpPr/>
            <p:nvPr/>
          </p:nvSpPr>
          <p:spPr>
            <a:xfrm>
              <a:off x="1532928" y="6973620"/>
              <a:ext cx="375509" cy="94"/>
            </a:xfrm>
            <a:custGeom>
              <a:avLst/>
              <a:gdLst/>
              <a:ahLst/>
              <a:cxnLst/>
              <a:rect l="l" t="t" r="r" b="b"/>
              <a:pathLst>
                <a:path w="4005" h="1" extrusionOk="0">
                  <a:moveTo>
                    <a:pt x="0" y="1"/>
                  </a:moveTo>
                  <a:lnTo>
                    <a:pt x="4004" y="1"/>
                  </a:lnTo>
                </a:path>
              </a:pathLst>
            </a:custGeom>
            <a:solidFill>
              <a:srgbClr val="016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1"/>
            <p:cNvSpPr/>
            <p:nvPr/>
          </p:nvSpPr>
          <p:spPr>
            <a:xfrm>
              <a:off x="1532928" y="6969307"/>
              <a:ext cx="375509" cy="8719"/>
            </a:xfrm>
            <a:custGeom>
              <a:avLst/>
              <a:gdLst/>
              <a:ahLst/>
              <a:cxnLst/>
              <a:rect l="l" t="t" r="r" b="b"/>
              <a:pathLst>
                <a:path w="4005" h="93" extrusionOk="0">
                  <a:moveTo>
                    <a:pt x="0" y="1"/>
                  </a:moveTo>
                  <a:lnTo>
                    <a:pt x="0" y="92"/>
                  </a:lnTo>
                  <a:lnTo>
                    <a:pt x="4004" y="92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31"/>
          <p:cNvGrpSpPr/>
          <p:nvPr/>
        </p:nvGrpSpPr>
        <p:grpSpPr>
          <a:xfrm>
            <a:off x="405500" y="489188"/>
            <a:ext cx="609254" cy="572681"/>
            <a:chOff x="-3962454" y="-267004"/>
            <a:chExt cx="413839" cy="388997"/>
          </a:xfrm>
        </p:grpSpPr>
        <p:sp>
          <p:nvSpPr>
            <p:cNvPr id="1098" name="Google Shape;1098;p31"/>
            <p:cNvSpPr/>
            <p:nvPr/>
          </p:nvSpPr>
          <p:spPr>
            <a:xfrm>
              <a:off x="-3962454" y="-267004"/>
              <a:ext cx="383072" cy="190479"/>
            </a:xfrm>
            <a:custGeom>
              <a:avLst/>
              <a:gdLst/>
              <a:ahLst/>
              <a:cxnLst/>
              <a:rect l="l" t="t" r="r" b="b"/>
              <a:pathLst>
                <a:path w="13073" h="6501" extrusionOk="0">
                  <a:moveTo>
                    <a:pt x="12818" y="0"/>
                  </a:moveTo>
                  <a:cubicBezTo>
                    <a:pt x="9570" y="64"/>
                    <a:pt x="6323" y="223"/>
                    <a:pt x="3076" y="509"/>
                  </a:cubicBezTo>
                  <a:cubicBezTo>
                    <a:pt x="2981" y="509"/>
                    <a:pt x="2885" y="605"/>
                    <a:pt x="2885" y="700"/>
                  </a:cubicBezTo>
                  <a:cubicBezTo>
                    <a:pt x="2914" y="2390"/>
                    <a:pt x="2788" y="4053"/>
                    <a:pt x="2484" y="5691"/>
                  </a:cubicBezTo>
                  <a:lnTo>
                    <a:pt x="2484" y="5691"/>
                  </a:lnTo>
                  <a:cubicBezTo>
                    <a:pt x="2330" y="5336"/>
                    <a:pt x="2196" y="4967"/>
                    <a:pt x="2089" y="4584"/>
                  </a:cubicBezTo>
                  <a:cubicBezTo>
                    <a:pt x="1962" y="4043"/>
                    <a:pt x="1866" y="3470"/>
                    <a:pt x="1835" y="2929"/>
                  </a:cubicBezTo>
                  <a:cubicBezTo>
                    <a:pt x="1803" y="2483"/>
                    <a:pt x="1580" y="2069"/>
                    <a:pt x="1198" y="1783"/>
                  </a:cubicBezTo>
                  <a:cubicBezTo>
                    <a:pt x="1055" y="1682"/>
                    <a:pt x="885" y="1634"/>
                    <a:pt x="717" y="1634"/>
                  </a:cubicBezTo>
                  <a:cubicBezTo>
                    <a:pt x="510" y="1634"/>
                    <a:pt x="305" y="1706"/>
                    <a:pt x="147" y="1846"/>
                  </a:cubicBezTo>
                  <a:cubicBezTo>
                    <a:pt x="1" y="1993"/>
                    <a:pt x="117" y="2196"/>
                    <a:pt x="265" y="2196"/>
                  </a:cubicBezTo>
                  <a:cubicBezTo>
                    <a:pt x="310" y="2196"/>
                    <a:pt x="358" y="2177"/>
                    <a:pt x="402" y="2133"/>
                  </a:cubicBezTo>
                  <a:cubicBezTo>
                    <a:pt x="489" y="2064"/>
                    <a:pt x="582" y="2034"/>
                    <a:pt x="676" y="2034"/>
                  </a:cubicBezTo>
                  <a:cubicBezTo>
                    <a:pt x="927" y="2034"/>
                    <a:pt x="1178" y="2243"/>
                    <a:pt x="1293" y="2451"/>
                  </a:cubicBezTo>
                  <a:cubicBezTo>
                    <a:pt x="1421" y="2897"/>
                    <a:pt x="1516" y="3343"/>
                    <a:pt x="1516" y="3788"/>
                  </a:cubicBezTo>
                  <a:cubicBezTo>
                    <a:pt x="1675" y="4712"/>
                    <a:pt x="1962" y="5571"/>
                    <a:pt x="2408" y="6399"/>
                  </a:cubicBezTo>
                  <a:cubicBezTo>
                    <a:pt x="2449" y="6468"/>
                    <a:pt x="2514" y="6501"/>
                    <a:pt x="2577" y="6501"/>
                  </a:cubicBezTo>
                  <a:cubicBezTo>
                    <a:pt x="2660" y="6501"/>
                    <a:pt x="2740" y="6444"/>
                    <a:pt x="2758" y="6335"/>
                  </a:cubicBezTo>
                  <a:cubicBezTo>
                    <a:pt x="3128" y="4545"/>
                    <a:pt x="3319" y="2726"/>
                    <a:pt x="3272" y="876"/>
                  </a:cubicBezTo>
                  <a:lnTo>
                    <a:pt x="3272" y="876"/>
                  </a:lnTo>
                  <a:cubicBezTo>
                    <a:pt x="6454" y="629"/>
                    <a:pt x="9636" y="445"/>
                    <a:pt x="12818" y="414"/>
                  </a:cubicBezTo>
                  <a:cubicBezTo>
                    <a:pt x="13072" y="414"/>
                    <a:pt x="13072" y="0"/>
                    <a:pt x="128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1"/>
            <p:cNvSpPr/>
            <p:nvPr/>
          </p:nvSpPr>
          <p:spPr>
            <a:xfrm>
              <a:off x="-3806101" y="-199963"/>
              <a:ext cx="76948" cy="87197"/>
            </a:xfrm>
            <a:custGeom>
              <a:avLst/>
              <a:gdLst/>
              <a:ahLst/>
              <a:cxnLst/>
              <a:rect l="l" t="t" r="r" b="b"/>
              <a:pathLst>
                <a:path w="2626" h="2976" extrusionOk="0">
                  <a:moveTo>
                    <a:pt x="1184" y="1"/>
                  </a:moveTo>
                  <a:cubicBezTo>
                    <a:pt x="1161" y="1"/>
                    <a:pt x="1138" y="2"/>
                    <a:pt x="1115" y="4"/>
                  </a:cubicBezTo>
                  <a:cubicBezTo>
                    <a:pt x="764" y="36"/>
                    <a:pt x="414" y="195"/>
                    <a:pt x="128" y="418"/>
                  </a:cubicBezTo>
                  <a:cubicBezTo>
                    <a:pt x="32" y="450"/>
                    <a:pt x="0" y="577"/>
                    <a:pt x="64" y="673"/>
                  </a:cubicBezTo>
                  <a:cubicBezTo>
                    <a:pt x="112" y="744"/>
                    <a:pt x="195" y="780"/>
                    <a:pt x="274" y="780"/>
                  </a:cubicBezTo>
                  <a:cubicBezTo>
                    <a:pt x="301" y="780"/>
                    <a:pt x="327" y="776"/>
                    <a:pt x="351" y="768"/>
                  </a:cubicBezTo>
                  <a:cubicBezTo>
                    <a:pt x="542" y="609"/>
                    <a:pt x="796" y="482"/>
                    <a:pt x="1051" y="418"/>
                  </a:cubicBezTo>
                  <a:cubicBezTo>
                    <a:pt x="1091" y="405"/>
                    <a:pt x="1131" y="398"/>
                    <a:pt x="1169" y="398"/>
                  </a:cubicBezTo>
                  <a:cubicBezTo>
                    <a:pt x="1316" y="398"/>
                    <a:pt x="1446" y="490"/>
                    <a:pt x="1497" y="641"/>
                  </a:cubicBezTo>
                  <a:cubicBezTo>
                    <a:pt x="1528" y="896"/>
                    <a:pt x="1433" y="1118"/>
                    <a:pt x="1242" y="1278"/>
                  </a:cubicBezTo>
                  <a:cubicBezTo>
                    <a:pt x="1019" y="1437"/>
                    <a:pt x="796" y="1596"/>
                    <a:pt x="573" y="1755"/>
                  </a:cubicBezTo>
                  <a:cubicBezTo>
                    <a:pt x="319" y="1914"/>
                    <a:pt x="128" y="2169"/>
                    <a:pt x="32" y="2487"/>
                  </a:cubicBezTo>
                  <a:cubicBezTo>
                    <a:pt x="0" y="2583"/>
                    <a:pt x="32" y="2678"/>
                    <a:pt x="128" y="2710"/>
                  </a:cubicBezTo>
                  <a:cubicBezTo>
                    <a:pt x="517" y="2887"/>
                    <a:pt x="945" y="2975"/>
                    <a:pt x="1380" y="2975"/>
                  </a:cubicBezTo>
                  <a:cubicBezTo>
                    <a:pt x="1728" y="2975"/>
                    <a:pt x="2080" y="2919"/>
                    <a:pt x="2420" y="2806"/>
                  </a:cubicBezTo>
                  <a:cubicBezTo>
                    <a:pt x="2626" y="2747"/>
                    <a:pt x="2560" y="2416"/>
                    <a:pt x="2348" y="2416"/>
                  </a:cubicBezTo>
                  <a:cubicBezTo>
                    <a:pt x="2330" y="2416"/>
                    <a:pt x="2312" y="2419"/>
                    <a:pt x="2292" y="2424"/>
                  </a:cubicBezTo>
                  <a:cubicBezTo>
                    <a:pt x="2006" y="2524"/>
                    <a:pt x="1706" y="2573"/>
                    <a:pt x="1406" y="2573"/>
                  </a:cubicBezTo>
                  <a:cubicBezTo>
                    <a:pt x="1097" y="2573"/>
                    <a:pt x="788" y="2521"/>
                    <a:pt x="489" y="2422"/>
                  </a:cubicBezTo>
                  <a:lnTo>
                    <a:pt x="489" y="2422"/>
                  </a:lnTo>
                  <a:cubicBezTo>
                    <a:pt x="594" y="2236"/>
                    <a:pt x="749" y="2078"/>
                    <a:pt x="924" y="1978"/>
                  </a:cubicBezTo>
                  <a:cubicBezTo>
                    <a:pt x="1210" y="1819"/>
                    <a:pt x="1465" y="1596"/>
                    <a:pt x="1688" y="1341"/>
                  </a:cubicBezTo>
                  <a:cubicBezTo>
                    <a:pt x="1910" y="1087"/>
                    <a:pt x="1974" y="736"/>
                    <a:pt x="1847" y="450"/>
                  </a:cubicBezTo>
                  <a:cubicBezTo>
                    <a:pt x="1729" y="184"/>
                    <a:pt x="1474" y="1"/>
                    <a:pt x="1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1"/>
            <p:cNvSpPr/>
            <p:nvPr/>
          </p:nvSpPr>
          <p:spPr>
            <a:xfrm>
              <a:off x="-3698828" y="-133391"/>
              <a:ext cx="11223" cy="16584"/>
            </a:xfrm>
            <a:custGeom>
              <a:avLst/>
              <a:gdLst/>
              <a:ahLst/>
              <a:cxnLst/>
              <a:rect l="l" t="t" r="r" b="b"/>
              <a:pathLst>
                <a:path w="383" h="566" extrusionOk="0">
                  <a:moveTo>
                    <a:pt x="223" y="0"/>
                  </a:moveTo>
                  <a:cubicBezTo>
                    <a:pt x="215" y="0"/>
                    <a:pt x="207" y="8"/>
                    <a:pt x="191" y="24"/>
                  </a:cubicBezTo>
                  <a:lnTo>
                    <a:pt x="128" y="24"/>
                  </a:lnTo>
                  <a:cubicBezTo>
                    <a:pt x="96" y="24"/>
                    <a:pt x="64" y="24"/>
                    <a:pt x="32" y="56"/>
                  </a:cubicBezTo>
                  <a:lnTo>
                    <a:pt x="0" y="88"/>
                  </a:lnTo>
                  <a:cubicBezTo>
                    <a:pt x="0" y="120"/>
                    <a:pt x="0" y="152"/>
                    <a:pt x="0" y="215"/>
                  </a:cubicBezTo>
                  <a:lnTo>
                    <a:pt x="0" y="374"/>
                  </a:lnTo>
                  <a:cubicBezTo>
                    <a:pt x="0" y="406"/>
                    <a:pt x="0" y="406"/>
                    <a:pt x="0" y="438"/>
                  </a:cubicBezTo>
                  <a:cubicBezTo>
                    <a:pt x="0" y="470"/>
                    <a:pt x="32" y="502"/>
                    <a:pt x="32" y="502"/>
                  </a:cubicBezTo>
                  <a:cubicBezTo>
                    <a:pt x="64" y="534"/>
                    <a:pt x="96" y="534"/>
                    <a:pt x="128" y="565"/>
                  </a:cubicBezTo>
                  <a:lnTo>
                    <a:pt x="223" y="565"/>
                  </a:lnTo>
                  <a:cubicBezTo>
                    <a:pt x="287" y="534"/>
                    <a:pt x="319" y="534"/>
                    <a:pt x="319" y="502"/>
                  </a:cubicBezTo>
                  <a:lnTo>
                    <a:pt x="351" y="470"/>
                  </a:lnTo>
                  <a:cubicBezTo>
                    <a:pt x="382" y="438"/>
                    <a:pt x="382" y="406"/>
                    <a:pt x="382" y="374"/>
                  </a:cubicBezTo>
                  <a:lnTo>
                    <a:pt x="382" y="183"/>
                  </a:lnTo>
                  <a:cubicBezTo>
                    <a:pt x="382" y="152"/>
                    <a:pt x="382" y="152"/>
                    <a:pt x="351" y="120"/>
                  </a:cubicBezTo>
                  <a:cubicBezTo>
                    <a:pt x="351" y="88"/>
                    <a:pt x="351" y="56"/>
                    <a:pt x="319" y="56"/>
                  </a:cubicBezTo>
                  <a:cubicBezTo>
                    <a:pt x="319" y="24"/>
                    <a:pt x="287" y="24"/>
                    <a:pt x="255" y="24"/>
                  </a:cubicBezTo>
                  <a:cubicBezTo>
                    <a:pt x="239" y="8"/>
                    <a:pt x="231" y="0"/>
                    <a:pt x="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1"/>
            <p:cNvSpPr/>
            <p:nvPr/>
          </p:nvSpPr>
          <p:spPr>
            <a:xfrm>
              <a:off x="-3647521" y="-206351"/>
              <a:ext cx="57872" cy="100645"/>
            </a:xfrm>
            <a:custGeom>
              <a:avLst/>
              <a:gdLst/>
              <a:ahLst/>
              <a:cxnLst/>
              <a:rect l="l" t="t" r="r" b="b"/>
              <a:pathLst>
                <a:path w="1975" h="3435" extrusionOk="0">
                  <a:moveTo>
                    <a:pt x="1016" y="385"/>
                  </a:moveTo>
                  <a:cubicBezTo>
                    <a:pt x="1286" y="385"/>
                    <a:pt x="1592" y="708"/>
                    <a:pt x="1592" y="954"/>
                  </a:cubicBezTo>
                  <a:cubicBezTo>
                    <a:pt x="1570" y="1326"/>
                    <a:pt x="1248" y="1547"/>
                    <a:pt x="904" y="1640"/>
                  </a:cubicBezTo>
                  <a:lnTo>
                    <a:pt x="904" y="1640"/>
                  </a:lnTo>
                  <a:cubicBezTo>
                    <a:pt x="857" y="1633"/>
                    <a:pt x="809" y="1630"/>
                    <a:pt x="761" y="1630"/>
                  </a:cubicBezTo>
                  <a:cubicBezTo>
                    <a:pt x="685" y="1630"/>
                    <a:pt x="608" y="1638"/>
                    <a:pt x="534" y="1655"/>
                  </a:cubicBezTo>
                  <a:lnTo>
                    <a:pt x="534" y="1655"/>
                  </a:lnTo>
                  <a:cubicBezTo>
                    <a:pt x="587" y="1274"/>
                    <a:pt x="652" y="903"/>
                    <a:pt x="717" y="533"/>
                  </a:cubicBezTo>
                  <a:lnTo>
                    <a:pt x="717" y="533"/>
                  </a:lnTo>
                  <a:cubicBezTo>
                    <a:pt x="745" y="524"/>
                    <a:pt x="772" y="506"/>
                    <a:pt x="796" y="477"/>
                  </a:cubicBezTo>
                  <a:cubicBezTo>
                    <a:pt x="861" y="412"/>
                    <a:pt x="937" y="385"/>
                    <a:pt x="1016" y="385"/>
                  </a:cubicBezTo>
                  <a:close/>
                  <a:moveTo>
                    <a:pt x="973" y="2043"/>
                  </a:moveTo>
                  <a:lnTo>
                    <a:pt x="973" y="2043"/>
                  </a:lnTo>
                  <a:cubicBezTo>
                    <a:pt x="1148" y="2091"/>
                    <a:pt x="1298" y="2209"/>
                    <a:pt x="1369" y="2387"/>
                  </a:cubicBezTo>
                  <a:cubicBezTo>
                    <a:pt x="1460" y="2721"/>
                    <a:pt x="1233" y="3026"/>
                    <a:pt x="880" y="3026"/>
                  </a:cubicBezTo>
                  <a:cubicBezTo>
                    <a:pt x="863" y="3026"/>
                    <a:pt x="846" y="3025"/>
                    <a:pt x="828" y="3024"/>
                  </a:cubicBezTo>
                  <a:cubicBezTo>
                    <a:pt x="447" y="2928"/>
                    <a:pt x="478" y="2390"/>
                    <a:pt x="478" y="2103"/>
                  </a:cubicBezTo>
                  <a:lnTo>
                    <a:pt x="478" y="2103"/>
                  </a:lnTo>
                  <a:cubicBezTo>
                    <a:pt x="506" y="2104"/>
                    <a:pt x="534" y="2105"/>
                    <a:pt x="562" y="2105"/>
                  </a:cubicBezTo>
                  <a:cubicBezTo>
                    <a:pt x="704" y="2105"/>
                    <a:pt x="841" y="2084"/>
                    <a:pt x="973" y="2043"/>
                  </a:cubicBezTo>
                  <a:close/>
                  <a:moveTo>
                    <a:pt x="1029" y="0"/>
                  </a:moveTo>
                  <a:cubicBezTo>
                    <a:pt x="863" y="0"/>
                    <a:pt x="696" y="56"/>
                    <a:pt x="550" y="184"/>
                  </a:cubicBezTo>
                  <a:lnTo>
                    <a:pt x="550" y="184"/>
                  </a:lnTo>
                  <a:cubicBezTo>
                    <a:pt x="540" y="183"/>
                    <a:pt x="530" y="182"/>
                    <a:pt x="520" y="182"/>
                  </a:cubicBezTo>
                  <a:cubicBezTo>
                    <a:pt x="437" y="182"/>
                    <a:pt x="350" y="239"/>
                    <a:pt x="350" y="318"/>
                  </a:cubicBezTo>
                  <a:lnTo>
                    <a:pt x="319" y="318"/>
                  </a:lnTo>
                  <a:cubicBezTo>
                    <a:pt x="223" y="891"/>
                    <a:pt x="128" y="1464"/>
                    <a:pt x="64" y="2037"/>
                  </a:cubicBezTo>
                  <a:cubicBezTo>
                    <a:pt x="0" y="2451"/>
                    <a:pt x="128" y="2896"/>
                    <a:pt x="382" y="3215"/>
                  </a:cubicBezTo>
                  <a:cubicBezTo>
                    <a:pt x="545" y="3362"/>
                    <a:pt x="742" y="3435"/>
                    <a:pt x="935" y="3435"/>
                  </a:cubicBezTo>
                  <a:cubicBezTo>
                    <a:pt x="1157" y="3435"/>
                    <a:pt x="1375" y="3339"/>
                    <a:pt x="1528" y="3151"/>
                  </a:cubicBezTo>
                  <a:cubicBezTo>
                    <a:pt x="1847" y="2833"/>
                    <a:pt x="1879" y="2355"/>
                    <a:pt x="1592" y="2005"/>
                  </a:cubicBezTo>
                  <a:cubicBezTo>
                    <a:pt x="1536" y="1943"/>
                    <a:pt x="1474" y="1889"/>
                    <a:pt x="1408" y="1841"/>
                  </a:cubicBezTo>
                  <a:lnTo>
                    <a:pt x="1408" y="1841"/>
                  </a:lnTo>
                  <a:cubicBezTo>
                    <a:pt x="1438" y="1822"/>
                    <a:pt x="1467" y="1803"/>
                    <a:pt x="1497" y="1782"/>
                  </a:cubicBezTo>
                  <a:cubicBezTo>
                    <a:pt x="1815" y="1591"/>
                    <a:pt x="1974" y="1241"/>
                    <a:pt x="1974" y="859"/>
                  </a:cubicBezTo>
                  <a:cubicBezTo>
                    <a:pt x="1929" y="405"/>
                    <a:pt x="1480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1"/>
            <p:cNvSpPr/>
            <p:nvPr/>
          </p:nvSpPr>
          <p:spPr>
            <a:xfrm>
              <a:off x="-3952550" y="-66527"/>
              <a:ext cx="403935" cy="23733"/>
            </a:xfrm>
            <a:custGeom>
              <a:avLst/>
              <a:gdLst/>
              <a:ahLst/>
              <a:cxnLst/>
              <a:rect l="l" t="t" r="r" b="b"/>
              <a:pathLst>
                <a:path w="13785" h="810" extrusionOk="0">
                  <a:moveTo>
                    <a:pt x="13557" y="1"/>
                  </a:moveTo>
                  <a:cubicBezTo>
                    <a:pt x="13549" y="1"/>
                    <a:pt x="13540" y="1"/>
                    <a:pt x="13530" y="3"/>
                  </a:cubicBezTo>
                  <a:cubicBezTo>
                    <a:pt x="10432" y="289"/>
                    <a:pt x="7335" y="421"/>
                    <a:pt x="4214" y="421"/>
                  </a:cubicBezTo>
                  <a:cubicBezTo>
                    <a:pt x="3871" y="421"/>
                    <a:pt x="3527" y="420"/>
                    <a:pt x="3184" y="416"/>
                  </a:cubicBezTo>
                  <a:cubicBezTo>
                    <a:pt x="2197" y="416"/>
                    <a:pt x="1242" y="385"/>
                    <a:pt x="255" y="353"/>
                  </a:cubicBezTo>
                  <a:cubicBezTo>
                    <a:pt x="0" y="353"/>
                    <a:pt x="0" y="735"/>
                    <a:pt x="255" y="735"/>
                  </a:cubicBezTo>
                  <a:cubicBezTo>
                    <a:pt x="1591" y="784"/>
                    <a:pt x="2923" y="809"/>
                    <a:pt x="4252" y="809"/>
                  </a:cubicBezTo>
                  <a:cubicBezTo>
                    <a:pt x="6373" y="809"/>
                    <a:pt x="8487" y="744"/>
                    <a:pt x="10601" y="607"/>
                  </a:cubicBezTo>
                  <a:cubicBezTo>
                    <a:pt x="11588" y="576"/>
                    <a:pt x="12543" y="480"/>
                    <a:pt x="13530" y="416"/>
                  </a:cubicBezTo>
                  <a:cubicBezTo>
                    <a:pt x="13775" y="386"/>
                    <a:pt x="13784" y="1"/>
                    <a:pt x="135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1"/>
            <p:cNvSpPr/>
            <p:nvPr/>
          </p:nvSpPr>
          <p:spPr>
            <a:xfrm>
              <a:off x="-3939862" y="3591"/>
              <a:ext cx="76890" cy="105099"/>
            </a:xfrm>
            <a:custGeom>
              <a:avLst/>
              <a:gdLst/>
              <a:ahLst/>
              <a:cxnLst/>
              <a:rect l="l" t="t" r="r" b="b"/>
              <a:pathLst>
                <a:path w="2624" h="3587" extrusionOk="0">
                  <a:moveTo>
                    <a:pt x="1427" y="1"/>
                  </a:moveTo>
                  <a:cubicBezTo>
                    <a:pt x="1236" y="1"/>
                    <a:pt x="1045" y="83"/>
                    <a:pt x="904" y="252"/>
                  </a:cubicBezTo>
                  <a:cubicBezTo>
                    <a:pt x="796" y="404"/>
                    <a:pt x="925" y="556"/>
                    <a:pt x="1068" y="556"/>
                  </a:cubicBezTo>
                  <a:cubicBezTo>
                    <a:pt x="1134" y="556"/>
                    <a:pt x="1204" y="524"/>
                    <a:pt x="1255" y="443"/>
                  </a:cubicBezTo>
                  <a:cubicBezTo>
                    <a:pt x="1298" y="400"/>
                    <a:pt x="1354" y="383"/>
                    <a:pt x="1411" y="383"/>
                  </a:cubicBezTo>
                  <a:cubicBezTo>
                    <a:pt x="1481" y="383"/>
                    <a:pt x="1552" y="408"/>
                    <a:pt x="1605" y="443"/>
                  </a:cubicBezTo>
                  <a:cubicBezTo>
                    <a:pt x="1732" y="507"/>
                    <a:pt x="1828" y="666"/>
                    <a:pt x="1796" y="857"/>
                  </a:cubicBezTo>
                  <a:cubicBezTo>
                    <a:pt x="1732" y="1080"/>
                    <a:pt x="1573" y="1271"/>
                    <a:pt x="1382" y="1398"/>
                  </a:cubicBezTo>
                  <a:cubicBezTo>
                    <a:pt x="1286" y="1462"/>
                    <a:pt x="1223" y="1525"/>
                    <a:pt x="1223" y="1653"/>
                  </a:cubicBezTo>
                  <a:cubicBezTo>
                    <a:pt x="1223" y="1748"/>
                    <a:pt x="1255" y="1844"/>
                    <a:pt x="1350" y="1907"/>
                  </a:cubicBezTo>
                  <a:cubicBezTo>
                    <a:pt x="1573" y="2098"/>
                    <a:pt x="2019" y="1971"/>
                    <a:pt x="2146" y="2257"/>
                  </a:cubicBezTo>
                  <a:cubicBezTo>
                    <a:pt x="2241" y="2544"/>
                    <a:pt x="2146" y="2830"/>
                    <a:pt x="1923" y="3021"/>
                  </a:cubicBezTo>
                  <a:cubicBezTo>
                    <a:pt x="1769" y="3140"/>
                    <a:pt x="1576" y="3183"/>
                    <a:pt x="1370" y="3183"/>
                  </a:cubicBezTo>
                  <a:cubicBezTo>
                    <a:pt x="1020" y="3183"/>
                    <a:pt x="632" y="3058"/>
                    <a:pt x="331" y="2958"/>
                  </a:cubicBezTo>
                  <a:cubicBezTo>
                    <a:pt x="314" y="2953"/>
                    <a:pt x="298" y="2951"/>
                    <a:pt x="282" y="2951"/>
                  </a:cubicBezTo>
                  <a:cubicBezTo>
                    <a:pt x="91" y="2951"/>
                    <a:pt x="1" y="3283"/>
                    <a:pt x="236" y="3372"/>
                  </a:cubicBezTo>
                  <a:cubicBezTo>
                    <a:pt x="594" y="3515"/>
                    <a:pt x="970" y="3587"/>
                    <a:pt x="1351" y="3587"/>
                  </a:cubicBezTo>
                  <a:cubicBezTo>
                    <a:pt x="1477" y="3587"/>
                    <a:pt x="1605" y="3579"/>
                    <a:pt x="1732" y="3563"/>
                  </a:cubicBezTo>
                  <a:cubicBezTo>
                    <a:pt x="2082" y="3467"/>
                    <a:pt x="2401" y="3212"/>
                    <a:pt x="2528" y="2830"/>
                  </a:cubicBezTo>
                  <a:cubicBezTo>
                    <a:pt x="2623" y="2544"/>
                    <a:pt x="2592" y="2194"/>
                    <a:pt x="2401" y="1939"/>
                  </a:cubicBezTo>
                  <a:cubicBezTo>
                    <a:pt x="2273" y="1812"/>
                    <a:pt x="2146" y="1716"/>
                    <a:pt x="1987" y="1716"/>
                  </a:cubicBezTo>
                  <a:cubicBezTo>
                    <a:pt x="1891" y="1716"/>
                    <a:pt x="1796" y="1684"/>
                    <a:pt x="1732" y="1653"/>
                  </a:cubicBezTo>
                  <a:cubicBezTo>
                    <a:pt x="1723" y="1653"/>
                    <a:pt x="1715" y="1652"/>
                    <a:pt x="1707" y="1651"/>
                  </a:cubicBezTo>
                  <a:lnTo>
                    <a:pt x="1707" y="1651"/>
                  </a:lnTo>
                  <a:cubicBezTo>
                    <a:pt x="2070" y="1314"/>
                    <a:pt x="2348" y="812"/>
                    <a:pt x="2050" y="379"/>
                  </a:cubicBezTo>
                  <a:cubicBezTo>
                    <a:pt x="1908" y="131"/>
                    <a:pt x="1668" y="1"/>
                    <a:pt x="1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1"/>
            <p:cNvSpPr/>
            <p:nvPr/>
          </p:nvSpPr>
          <p:spPr>
            <a:xfrm>
              <a:off x="-3810760" y="26826"/>
              <a:ext cx="13069" cy="95166"/>
            </a:xfrm>
            <a:custGeom>
              <a:avLst/>
              <a:gdLst/>
              <a:ahLst/>
              <a:cxnLst/>
              <a:rect l="l" t="t" r="r" b="b"/>
              <a:pathLst>
                <a:path w="446" h="3248" extrusionOk="0">
                  <a:moveTo>
                    <a:pt x="239" y="0"/>
                  </a:moveTo>
                  <a:cubicBezTo>
                    <a:pt x="135" y="0"/>
                    <a:pt x="32" y="64"/>
                    <a:pt x="32" y="191"/>
                  </a:cubicBezTo>
                  <a:cubicBezTo>
                    <a:pt x="32" y="1146"/>
                    <a:pt x="0" y="2101"/>
                    <a:pt x="0" y="3056"/>
                  </a:cubicBezTo>
                  <a:cubicBezTo>
                    <a:pt x="0" y="3184"/>
                    <a:pt x="96" y="3247"/>
                    <a:pt x="191" y="3247"/>
                  </a:cubicBezTo>
                  <a:cubicBezTo>
                    <a:pt x="287" y="3247"/>
                    <a:pt x="382" y="3184"/>
                    <a:pt x="382" y="3056"/>
                  </a:cubicBezTo>
                  <a:cubicBezTo>
                    <a:pt x="382" y="2101"/>
                    <a:pt x="414" y="1146"/>
                    <a:pt x="446" y="191"/>
                  </a:cubicBezTo>
                  <a:cubicBezTo>
                    <a:pt x="446" y="64"/>
                    <a:pt x="342" y="0"/>
                    <a:pt x="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1"/>
            <p:cNvSpPr/>
            <p:nvPr/>
          </p:nvSpPr>
          <p:spPr>
            <a:xfrm>
              <a:off x="-3842845" y="69518"/>
              <a:ext cx="85622" cy="17053"/>
            </a:xfrm>
            <a:custGeom>
              <a:avLst/>
              <a:gdLst/>
              <a:ahLst/>
              <a:cxnLst/>
              <a:rect l="l" t="t" r="r" b="b"/>
              <a:pathLst>
                <a:path w="2922" h="582" extrusionOk="0">
                  <a:moveTo>
                    <a:pt x="2612" y="1"/>
                  </a:moveTo>
                  <a:cubicBezTo>
                    <a:pt x="2595" y="1"/>
                    <a:pt x="2578" y="3"/>
                    <a:pt x="2560" y="7"/>
                  </a:cubicBezTo>
                  <a:cubicBezTo>
                    <a:pt x="2144" y="116"/>
                    <a:pt x="1718" y="173"/>
                    <a:pt x="1293" y="173"/>
                  </a:cubicBezTo>
                  <a:cubicBezTo>
                    <a:pt x="970" y="173"/>
                    <a:pt x="648" y="140"/>
                    <a:pt x="331" y="71"/>
                  </a:cubicBezTo>
                  <a:cubicBezTo>
                    <a:pt x="312" y="66"/>
                    <a:pt x="293" y="64"/>
                    <a:pt x="276" y="64"/>
                  </a:cubicBezTo>
                  <a:cubicBezTo>
                    <a:pt x="64" y="64"/>
                    <a:pt x="0" y="394"/>
                    <a:pt x="236" y="453"/>
                  </a:cubicBezTo>
                  <a:cubicBezTo>
                    <a:pt x="601" y="541"/>
                    <a:pt x="972" y="581"/>
                    <a:pt x="1345" y="581"/>
                  </a:cubicBezTo>
                  <a:cubicBezTo>
                    <a:pt x="1784" y="581"/>
                    <a:pt x="2224" y="525"/>
                    <a:pt x="2655" y="421"/>
                  </a:cubicBezTo>
                  <a:cubicBezTo>
                    <a:pt x="2921" y="362"/>
                    <a:pt x="2830" y="1"/>
                    <a:pt x="2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1"/>
            <p:cNvSpPr/>
            <p:nvPr/>
          </p:nvSpPr>
          <p:spPr>
            <a:xfrm>
              <a:off x="-3718431" y="18417"/>
              <a:ext cx="15911" cy="12160"/>
            </a:xfrm>
            <a:custGeom>
              <a:avLst/>
              <a:gdLst/>
              <a:ahLst/>
              <a:cxnLst/>
              <a:rect l="l" t="t" r="r" b="b"/>
              <a:pathLst>
                <a:path w="543" h="415" extrusionOk="0">
                  <a:moveTo>
                    <a:pt x="287" y="1"/>
                  </a:moveTo>
                  <a:cubicBezTo>
                    <a:pt x="1" y="1"/>
                    <a:pt x="1" y="414"/>
                    <a:pt x="287" y="414"/>
                  </a:cubicBezTo>
                  <a:cubicBezTo>
                    <a:pt x="542" y="414"/>
                    <a:pt x="54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1"/>
            <p:cNvSpPr/>
            <p:nvPr/>
          </p:nvSpPr>
          <p:spPr>
            <a:xfrm>
              <a:off x="-3720511" y="12264"/>
              <a:ext cx="81109" cy="93994"/>
            </a:xfrm>
            <a:custGeom>
              <a:avLst/>
              <a:gdLst/>
              <a:ahLst/>
              <a:cxnLst/>
              <a:rect l="l" t="t" r="r" b="b"/>
              <a:pathLst>
                <a:path w="2768" h="3208" extrusionOk="0">
                  <a:moveTo>
                    <a:pt x="899" y="0"/>
                  </a:moveTo>
                  <a:cubicBezTo>
                    <a:pt x="846" y="0"/>
                    <a:pt x="792" y="6"/>
                    <a:pt x="740" y="19"/>
                  </a:cubicBezTo>
                  <a:cubicBezTo>
                    <a:pt x="422" y="19"/>
                    <a:pt x="136" y="242"/>
                    <a:pt x="40" y="529"/>
                  </a:cubicBezTo>
                  <a:cubicBezTo>
                    <a:pt x="1" y="686"/>
                    <a:pt x="132" y="795"/>
                    <a:pt x="252" y="795"/>
                  </a:cubicBezTo>
                  <a:cubicBezTo>
                    <a:pt x="327" y="795"/>
                    <a:pt x="398" y="753"/>
                    <a:pt x="422" y="656"/>
                  </a:cubicBezTo>
                  <a:cubicBezTo>
                    <a:pt x="505" y="489"/>
                    <a:pt x="662" y="395"/>
                    <a:pt x="827" y="395"/>
                  </a:cubicBezTo>
                  <a:cubicBezTo>
                    <a:pt x="851" y="395"/>
                    <a:pt x="875" y="397"/>
                    <a:pt x="900" y="402"/>
                  </a:cubicBezTo>
                  <a:cubicBezTo>
                    <a:pt x="1154" y="465"/>
                    <a:pt x="1345" y="656"/>
                    <a:pt x="1377" y="911"/>
                  </a:cubicBezTo>
                  <a:cubicBezTo>
                    <a:pt x="1473" y="1643"/>
                    <a:pt x="804" y="2121"/>
                    <a:pt x="263" y="2471"/>
                  </a:cubicBezTo>
                  <a:cubicBezTo>
                    <a:pt x="136" y="2566"/>
                    <a:pt x="136" y="2725"/>
                    <a:pt x="263" y="2821"/>
                  </a:cubicBezTo>
                  <a:cubicBezTo>
                    <a:pt x="762" y="3071"/>
                    <a:pt x="1310" y="3207"/>
                    <a:pt x="1861" y="3207"/>
                  </a:cubicBezTo>
                  <a:cubicBezTo>
                    <a:pt x="2082" y="3207"/>
                    <a:pt x="2304" y="3185"/>
                    <a:pt x="2523" y="3139"/>
                  </a:cubicBezTo>
                  <a:cubicBezTo>
                    <a:pt x="2768" y="3078"/>
                    <a:pt x="2689" y="2724"/>
                    <a:pt x="2457" y="2724"/>
                  </a:cubicBezTo>
                  <a:cubicBezTo>
                    <a:pt x="2448" y="2724"/>
                    <a:pt x="2438" y="2724"/>
                    <a:pt x="2428" y="2725"/>
                  </a:cubicBezTo>
                  <a:cubicBezTo>
                    <a:pt x="2214" y="2776"/>
                    <a:pt x="1998" y="2801"/>
                    <a:pt x="1784" y="2801"/>
                  </a:cubicBezTo>
                  <a:cubicBezTo>
                    <a:pt x="1428" y="2801"/>
                    <a:pt x="1078" y="2733"/>
                    <a:pt x="757" y="2601"/>
                  </a:cubicBezTo>
                  <a:lnTo>
                    <a:pt x="757" y="2601"/>
                  </a:lnTo>
                  <a:cubicBezTo>
                    <a:pt x="1237" y="2250"/>
                    <a:pt x="1679" y="1809"/>
                    <a:pt x="1759" y="1166"/>
                  </a:cubicBezTo>
                  <a:cubicBezTo>
                    <a:pt x="1823" y="847"/>
                    <a:pt x="1695" y="497"/>
                    <a:pt x="1473" y="274"/>
                  </a:cubicBezTo>
                  <a:cubicBezTo>
                    <a:pt x="1321" y="97"/>
                    <a:pt x="1108" y="0"/>
                    <a:pt x="8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-3627948" y="-9331"/>
              <a:ext cx="12161" cy="61120"/>
            </a:xfrm>
            <a:custGeom>
              <a:avLst/>
              <a:gdLst/>
              <a:ahLst/>
              <a:cxnLst/>
              <a:rect l="l" t="t" r="r" b="b"/>
              <a:pathLst>
                <a:path w="415" h="2086" extrusionOk="0">
                  <a:moveTo>
                    <a:pt x="224" y="0"/>
                  </a:moveTo>
                  <a:cubicBezTo>
                    <a:pt x="128" y="0"/>
                    <a:pt x="33" y="72"/>
                    <a:pt x="33" y="215"/>
                  </a:cubicBezTo>
                  <a:cubicBezTo>
                    <a:pt x="33" y="756"/>
                    <a:pt x="1" y="1330"/>
                    <a:pt x="1" y="1871"/>
                  </a:cubicBezTo>
                  <a:cubicBezTo>
                    <a:pt x="1" y="2014"/>
                    <a:pt x="96" y="2086"/>
                    <a:pt x="192" y="2086"/>
                  </a:cubicBezTo>
                  <a:cubicBezTo>
                    <a:pt x="287" y="2086"/>
                    <a:pt x="383" y="2014"/>
                    <a:pt x="383" y="1871"/>
                  </a:cubicBezTo>
                  <a:cubicBezTo>
                    <a:pt x="383" y="1330"/>
                    <a:pt x="415" y="756"/>
                    <a:pt x="415" y="215"/>
                  </a:cubicBezTo>
                  <a:cubicBezTo>
                    <a:pt x="415" y="72"/>
                    <a:pt x="319" y="0"/>
                    <a:pt x="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-3647521" y="17479"/>
              <a:ext cx="67191" cy="14035"/>
            </a:xfrm>
            <a:custGeom>
              <a:avLst/>
              <a:gdLst/>
              <a:ahLst/>
              <a:cxnLst/>
              <a:rect l="l" t="t" r="r" b="b"/>
              <a:pathLst>
                <a:path w="2293" h="479" extrusionOk="0">
                  <a:moveTo>
                    <a:pt x="191" y="1"/>
                  </a:moveTo>
                  <a:cubicBezTo>
                    <a:pt x="96" y="1"/>
                    <a:pt x="0" y="96"/>
                    <a:pt x="0" y="192"/>
                  </a:cubicBezTo>
                  <a:cubicBezTo>
                    <a:pt x="0" y="319"/>
                    <a:pt x="96" y="383"/>
                    <a:pt x="191" y="383"/>
                  </a:cubicBezTo>
                  <a:lnTo>
                    <a:pt x="2038" y="478"/>
                  </a:lnTo>
                  <a:cubicBezTo>
                    <a:pt x="2292" y="478"/>
                    <a:pt x="2292" y="96"/>
                    <a:pt x="2038" y="96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31"/>
          <p:cNvGrpSpPr/>
          <p:nvPr/>
        </p:nvGrpSpPr>
        <p:grpSpPr>
          <a:xfrm>
            <a:off x="8381234" y="1613830"/>
            <a:ext cx="443643" cy="477241"/>
            <a:chOff x="-4339013" y="-261299"/>
            <a:chExt cx="224040" cy="240994"/>
          </a:xfrm>
        </p:grpSpPr>
        <p:sp>
          <p:nvSpPr>
            <p:cNvPr id="1111" name="Google Shape;1111;p31"/>
            <p:cNvSpPr/>
            <p:nvPr/>
          </p:nvSpPr>
          <p:spPr>
            <a:xfrm>
              <a:off x="-4316693" y="-261299"/>
              <a:ext cx="140060" cy="92126"/>
            </a:xfrm>
            <a:custGeom>
              <a:avLst/>
              <a:gdLst/>
              <a:ahLst/>
              <a:cxnLst/>
              <a:rect l="l" t="t" r="r" b="b"/>
              <a:pathLst>
                <a:path w="8459" h="5564" extrusionOk="0">
                  <a:moveTo>
                    <a:pt x="3857" y="0"/>
                  </a:moveTo>
                  <a:cubicBezTo>
                    <a:pt x="3755" y="0"/>
                    <a:pt x="3683" y="87"/>
                    <a:pt x="3683" y="197"/>
                  </a:cubicBezTo>
                  <a:cubicBezTo>
                    <a:pt x="3574" y="1667"/>
                    <a:pt x="3442" y="3138"/>
                    <a:pt x="3326" y="4608"/>
                  </a:cubicBezTo>
                  <a:lnTo>
                    <a:pt x="3326" y="4608"/>
                  </a:lnTo>
                  <a:cubicBezTo>
                    <a:pt x="2955" y="3763"/>
                    <a:pt x="2740" y="2856"/>
                    <a:pt x="2664" y="1948"/>
                  </a:cubicBezTo>
                  <a:cubicBezTo>
                    <a:pt x="2664" y="1810"/>
                    <a:pt x="2568" y="1719"/>
                    <a:pt x="2459" y="1719"/>
                  </a:cubicBezTo>
                  <a:cubicBezTo>
                    <a:pt x="2442" y="1719"/>
                    <a:pt x="2426" y="1721"/>
                    <a:pt x="2409" y="1725"/>
                  </a:cubicBezTo>
                  <a:cubicBezTo>
                    <a:pt x="2075" y="1805"/>
                    <a:pt x="1725" y="1845"/>
                    <a:pt x="1375" y="1845"/>
                  </a:cubicBezTo>
                  <a:cubicBezTo>
                    <a:pt x="1025" y="1845"/>
                    <a:pt x="674" y="1805"/>
                    <a:pt x="340" y="1725"/>
                  </a:cubicBezTo>
                  <a:cubicBezTo>
                    <a:pt x="330" y="1724"/>
                    <a:pt x="320" y="1723"/>
                    <a:pt x="311" y="1723"/>
                  </a:cubicBezTo>
                  <a:cubicBezTo>
                    <a:pt x="78" y="1723"/>
                    <a:pt x="0" y="2078"/>
                    <a:pt x="245" y="2139"/>
                  </a:cubicBezTo>
                  <a:cubicBezTo>
                    <a:pt x="611" y="2219"/>
                    <a:pt x="993" y="2259"/>
                    <a:pt x="1375" y="2259"/>
                  </a:cubicBezTo>
                  <a:cubicBezTo>
                    <a:pt x="1676" y="2259"/>
                    <a:pt x="1978" y="2234"/>
                    <a:pt x="2272" y="2184"/>
                  </a:cubicBezTo>
                  <a:lnTo>
                    <a:pt x="2272" y="2184"/>
                  </a:lnTo>
                  <a:cubicBezTo>
                    <a:pt x="2391" y="3339"/>
                    <a:pt x="2734" y="4436"/>
                    <a:pt x="3301" y="5450"/>
                  </a:cubicBezTo>
                  <a:cubicBezTo>
                    <a:pt x="3340" y="5528"/>
                    <a:pt x="3405" y="5563"/>
                    <a:pt x="3468" y="5563"/>
                  </a:cubicBezTo>
                  <a:cubicBezTo>
                    <a:pt x="3561" y="5563"/>
                    <a:pt x="3651" y="5487"/>
                    <a:pt x="3651" y="5354"/>
                  </a:cubicBezTo>
                  <a:cubicBezTo>
                    <a:pt x="3803" y="3716"/>
                    <a:pt x="3926" y="2106"/>
                    <a:pt x="4047" y="470"/>
                  </a:cubicBezTo>
                  <a:lnTo>
                    <a:pt x="4047" y="470"/>
                  </a:lnTo>
                  <a:cubicBezTo>
                    <a:pt x="4794" y="619"/>
                    <a:pt x="5556" y="691"/>
                    <a:pt x="6321" y="691"/>
                  </a:cubicBezTo>
                  <a:cubicBezTo>
                    <a:pt x="6950" y="691"/>
                    <a:pt x="7579" y="642"/>
                    <a:pt x="8203" y="547"/>
                  </a:cubicBezTo>
                  <a:cubicBezTo>
                    <a:pt x="8458" y="516"/>
                    <a:pt x="8331" y="134"/>
                    <a:pt x="8076" y="134"/>
                  </a:cubicBezTo>
                  <a:cubicBezTo>
                    <a:pt x="7493" y="229"/>
                    <a:pt x="6898" y="277"/>
                    <a:pt x="6301" y="277"/>
                  </a:cubicBezTo>
                  <a:cubicBezTo>
                    <a:pt x="5498" y="277"/>
                    <a:pt x="4691" y="189"/>
                    <a:pt x="3906" y="6"/>
                  </a:cubicBezTo>
                  <a:cubicBezTo>
                    <a:pt x="3889" y="2"/>
                    <a:pt x="3873" y="0"/>
                    <a:pt x="3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1"/>
            <p:cNvSpPr/>
            <p:nvPr/>
          </p:nvSpPr>
          <p:spPr>
            <a:xfrm>
              <a:off x="-4223044" y="-232621"/>
              <a:ext cx="38182" cy="38248"/>
            </a:xfrm>
            <a:custGeom>
              <a:avLst/>
              <a:gdLst/>
              <a:ahLst/>
              <a:cxnLst/>
              <a:rect l="l" t="t" r="r" b="b"/>
              <a:pathLst>
                <a:path w="2306" h="2310" extrusionOk="0">
                  <a:moveTo>
                    <a:pt x="1312" y="1"/>
                  </a:moveTo>
                  <a:cubicBezTo>
                    <a:pt x="1278" y="1"/>
                    <a:pt x="1243" y="9"/>
                    <a:pt x="1210" y="25"/>
                  </a:cubicBezTo>
                  <a:cubicBezTo>
                    <a:pt x="947" y="131"/>
                    <a:pt x="661" y="192"/>
                    <a:pt x="372" y="192"/>
                  </a:cubicBezTo>
                  <a:cubicBezTo>
                    <a:pt x="312" y="192"/>
                    <a:pt x="252" y="190"/>
                    <a:pt x="192" y="184"/>
                  </a:cubicBezTo>
                  <a:cubicBezTo>
                    <a:pt x="64" y="184"/>
                    <a:pt x="1" y="280"/>
                    <a:pt x="1" y="375"/>
                  </a:cubicBezTo>
                  <a:cubicBezTo>
                    <a:pt x="1" y="503"/>
                    <a:pt x="64" y="566"/>
                    <a:pt x="192" y="566"/>
                  </a:cubicBezTo>
                  <a:lnTo>
                    <a:pt x="192" y="598"/>
                  </a:lnTo>
                  <a:cubicBezTo>
                    <a:pt x="259" y="603"/>
                    <a:pt x="326" y="606"/>
                    <a:pt x="393" y="606"/>
                  </a:cubicBezTo>
                  <a:cubicBezTo>
                    <a:pt x="639" y="606"/>
                    <a:pt x="882" y="570"/>
                    <a:pt x="1118" y="492"/>
                  </a:cubicBezTo>
                  <a:lnTo>
                    <a:pt x="1118" y="492"/>
                  </a:lnTo>
                  <a:cubicBezTo>
                    <a:pt x="1076" y="1055"/>
                    <a:pt x="740" y="1561"/>
                    <a:pt x="192" y="1808"/>
                  </a:cubicBezTo>
                  <a:cubicBezTo>
                    <a:pt x="32" y="1903"/>
                    <a:pt x="96" y="2126"/>
                    <a:pt x="255" y="2190"/>
                  </a:cubicBezTo>
                  <a:cubicBezTo>
                    <a:pt x="542" y="2269"/>
                    <a:pt x="844" y="2309"/>
                    <a:pt x="1151" y="2309"/>
                  </a:cubicBezTo>
                  <a:cubicBezTo>
                    <a:pt x="1457" y="2309"/>
                    <a:pt x="1767" y="2269"/>
                    <a:pt x="2070" y="2190"/>
                  </a:cubicBezTo>
                  <a:cubicBezTo>
                    <a:pt x="2305" y="2102"/>
                    <a:pt x="2242" y="1769"/>
                    <a:pt x="2005" y="1769"/>
                  </a:cubicBezTo>
                  <a:cubicBezTo>
                    <a:pt x="1985" y="1769"/>
                    <a:pt x="1964" y="1771"/>
                    <a:pt x="1943" y="1776"/>
                  </a:cubicBezTo>
                  <a:cubicBezTo>
                    <a:pt x="1688" y="1856"/>
                    <a:pt x="1425" y="1895"/>
                    <a:pt x="1159" y="1895"/>
                  </a:cubicBezTo>
                  <a:cubicBezTo>
                    <a:pt x="1054" y="1895"/>
                    <a:pt x="948" y="1889"/>
                    <a:pt x="842" y="1877"/>
                  </a:cubicBezTo>
                  <a:lnTo>
                    <a:pt x="842" y="1877"/>
                  </a:lnTo>
                  <a:cubicBezTo>
                    <a:pt x="1312" y="1467"/>
                    <a:pt x="1572" y="835"/>
                    <a:pt x="1497" y="184"/>
                  </a:cubicBezTo>
                  <a:cubicBezTo>
                    <a:pt x="1497" y="66"/>
                    <a:pt x="1409" y="1"/>
                    <a:pt x="13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1"/>
            <p:cNvSpPr/>
            <p:nvPr/>
          </p:nvSpPr>
          <p:spPr>
            <a:xfrm>
              <a:off x="-4336893" y="-152086"/>
              <a:ext cx="221920" cy="9338"/>
            </a:xfrm>
            <a:custGeom>
              <a:avLst/>
              <a:gdLst/>
              <a:ahLst/>
              <a:cxnLst/>
              <a:rect l="l" t="t" r="r" b="b"/>
              <a:pathLst>
                <a:path w="13403" h="564" extrusionOk="0">
                  <a:moveTo>
                    <a:pt x="13148" y="0"/>
                  </a:moveTo>
                  <a:cubicBezTo>
                    <a:pt x="10877" y="108"/>
                    <a:pt x="8606" y="172"/>
                    <a:pt x="6335" y="172"/>
                  </a:cubicBezTo>
                  <a:cubicBezTo>
                    <a:pt x="5263" y="172"/>
                    <a:pt x="4192" y="158"/>
                    <a:pt x="3120" y="127"/>
                  </a:cubicBezTo>
                  <a:cubicBezTo>
                    <a:pt x="2165" y="96"/>
                    <a:pt x="1210" y="64"/>
                    <a:pt x="255" y="32"/>
                  </a:cubicBezTo>
                  <a:cubicBezTo>
                    <a:pt x="0" y="32"/>
                    <a:pt x="0" y="414"/>
                    <a:pt x="255" y="414"/>
                  </a:cubicBezTo>
                  <a:cubicBezTo>
                    <a:pt x="2344" y="513"/>
                    <a:pt x="4433" y="563"/>
                    <a:pt x="6530" y="563"/>
                  </a:cubicBezTo>
                  <a:cubicBezTo>
                    <a:pt x="7788" y="563"/>
                    <a:pt x="9049" y="545"/>
                    <a:pt x="10315" y="509"/>
                  </a:cubicBezTo>
                  <a:cubicBezTo>
                    <a:pt x="11270" y="478"/>
                    <a:pt x="12225" y="446"/>
                    <a:pt x="13148" y="414"/>
                  </a:cubicBezTo>
                  <a:cubicBezTo>
                    <a:pt x="13403" y="414"/>
                    <a:pt x="13403" y="0"/>
                    <a:pt x="13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1"/>
            <p:cNvSpPr/>
            <p:nvPr/>
          </p:nvSpPr>
          <p:spPr>
            <a:xfrm>
              <a:off x="-4339013" y="-127829"/>
              <a:ext cx="44358" cy="96381"/>
            </a:xfrm>
            <a:custGeom>
              <a:avLst/>
              <a:gdLst/>
              <a:ahLst/>
              <a:cxnLst/>
              <a:rect l="l" t="t" r="r" b="b"/>
              <a:pathLst>
                <a:path w="2679" h="5821" extrusionOk="0">
                  <a:moveTo>
                    <a:pt x="1925" y="0"/>
                  </a:moveTo>
                  <a:cubicBezTo>
                    <a:pt x="1878" y="0"/>
                    <a:pt x="1828" y="19"/>
                    <a:pt x="1784" y="63"/>
                  </a:cubicBezTo>
                  <a:cubicBezTo>
                    <a:pt x="1" y="1687"/>
                    <a:pt x="256" y="4520"/>
                    <a:pt x="2293" y="5793"/>
                  </a:cubicBezTo>
                  <a:cubicBezTo>
                    <a:pt x="2326" y="5812"/>
                    <a:pt x="2359" y="5821"/>
                    <a:pt x="2390" y="5821"/>
                  </a:cubicBezTo>
                  <a:cubicBezTo>
                    <a:pt x="2565" y="5821"/>
                    <a:pt x="2678" y="5551"/>
                    <a:pt x="2516" y="5443"/>
                  </a:cubicBezTo>
                  <a:cubicBezTo>
                    <a:pt x="701" y="4297"/>
                    <a:pt x="479" y="1750"/>
                    <a:pt x="2070" y="350"/>
                  </a:cubicBezTo>
                  <a:cubicBezTo>
                    <a:pt x="2217" y="203"/>
                    <a:pt x="2082" y="0"/>
                    <a:pt x="1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1"/>
            <p:cNvSpPr/>
            <p:nvPr/>
          </p:nvSpPr>
          <p:spPr>
            <a:xfrm>
              <a:off x="-4278396" y="-127846"/>
              <a:ext cx="6871" cy="42718"/>
            </a:xfrm>
            <a:custGeom>
              <a:avLst/>
              <a:gdLst/>
              <a:ahLst/>
              <a:cxnLst/>
              <a:rect l="l" t="t" r="r" b="b"/>
              <a:pathLst>
                <a:path w="415" h="2580" extrusionOk="0">
                  <a:moveTo>
                    <a:pt x="224" y="0"/>
                  </a:moveTo>
                  <a:cubicBezTo>
                    <a:pt x="128" y="0"/>
                    <a:pt x="33" y="64"/>
                    <a:pt x="33" y="191"/>
                  </a:cubicBezTo>
                  <a:cubicBezTo>
                    <a:pt x="33" y="924"/>
                    <a:pt x="1" y="1656"/>
                    <a:pt x="1" y="2388"/>
                  </a:cubicBezTo>
                  <a:cubicBezTo>
                    <a:pt x="1" y="2515"/>
                    <a:pt x="96" y="2579"/>
                    <a:pt x="192" y="2579"/>
                  </a:cubicBezTo>
                  <a:cubicBezTo>
                    <a:pt x="288" y="2579"/>
                    <a:pt x="383" y="2515"/>
                    <a:pt x="383" y="2388"/>
                  </a:cubicBezTo>
                  <a:cubicBezTo>
                    <a:pt x="383" y="1656"/>
                    <a:pt x="415" y="924"/>
                    <a:pt x="415" y="191"/>
                  </a:cubicBezTo>
                  <a:cubicBezTo>
                    <a:pt x="415" y="64"/>
                    <a:pt x="319" y="0"/>
                    <a:pt x="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1"/>
            <p:cNvSpPr/>
            <p:nvPr/>
          </p:nvSpPr>
          <p:spPr>
            <a:xfrm>
              <a:off x="-4304739" y="-79382"/>
              <a:ext cx="61163" cy="8113"/>
            </a:xfrm>
            <a:custGeom>
              <a:avLst/>
              <a:gdLst/>
              <a:ahLst/>
              <a:cxnLst/>
              <a:rect l="l" t="t" r="r" b="b"/>
              <a:pathLst>
                <a:path w="3694" h="490" extrusionOk="0">
                  <a:moveTo>
                    <a:pt x="226" y="0"/>
                  </a:moveTo>
                  <a:cubicBezTo>
                    <a:pt x="1" y="0"/>
                    <a:pt x="10" y="354"/>
                    <a:pt x="255" y="384"/>
                  </a:cubicBezTo>
                  <a:cubicBezTo>
                    <a:pt x="870" y="459"/>
                    <a:pt x="1486" y="490"/>
                    <a:pt x="2108" y="490"/>
                  </a:cubicBezTo>
                  <a:cubicBezTo>
                    <a:pt x="2547" y="490"/>
                    <a:pt x="2990" y="474"/>
                    <a:pt x="3438" y="448"/>
                  </a:cubicBezTo>
                  <a:cubicBezTo>
                    <a:pt x="3693" y="448"/>
                    <a:pt x="3693" y="66"/>
                    <a:pt x="3438" y="66"/>
                  </a:cubicBezTo>
                  <a:cubicBezTo>
                    <a:pt x="3055" y="88"/>
                    <a:pt x="2676" y="99"/>
                    <a:pt x="2299" y="99"/>
                  </a:cubicBezTo>
                  <a:cubicBezTo>
                    <a:pt x="1612" y="99"/>
                    <a:pt x="933" y="64"/>
                    <a:pt x="255" y="2"/>
                  </a:cubicBezTo>
                  <a:cubicBezTo>
                    <a:pt x="245" y="1"/>
                    <a:pt x="235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1"/>
            <p:cNvSpPr/>
            <p:nvPr/>
          </p:nvSpPr>
          <p:spPr>
            <a:xfrm>
              <a:off x="-4283181" y="-58403"/>
              <a:ext cx="42205" cy="31840"/>
            </a:xfrm>
            <a:custGeom>
              <a:avLst/>
              <a:gdLst/>
              <a:ahLst/>
              <a:cxnLst/>
              <a:rect l="l" t="t" r="r" b="b"/>
              <a:pathLst>
                <a:path w="2549" h="1923" extrusionOk="0">
                  <a:moveTo>
                    <a:pt x="831" y="1"/>
                  </a:moveTo>
                  <a:cubicBezTo>
                    <a:pt x="600" y="1"/>
                    <a:pt x="370" y="56"/>
                    <a:pt x="163" y="168"/>
                  </a:cubicBezTo>
                  <a:cubicBezTo>
                    <a:pt x="0" y="276"/>
                    <a:pt x="114" y="545"/>
                    <a:pt x="289" y="545"/>
                  </a:cubicBezTo>
                  <a:cubicBezTo>
                    <a:pt x="319" y="545"/>
                    <a:pt x="352" y="537"/>
                    <a:pt x="385" y="518"/>
                  </a:cubicBezTo>
                  <a:lnTo>
                    <a:pt x="354" y="518"/>
                  </a:lnTo>
                  <a:cubicBezTo>
                    <a:pt x="497" y="438"/>
                    <a:pt x="656" y="399"/>
                    <a:pt x="815" y="399"/>
                  </a:cubicBezTo>
                  <a:cubicBezTo>
                    <a:pt x="924" y="399"/>
                    <a:pt x="1033" y="417"/>
                    <a:pt x="1137" y="454"/>
                  </a:cubicBezTo>
                  <a:lnTo>
                    <a:pt x="1137" y="454"/>
                  </a:lnTo>
                  <a:cubicBezTo>
                    <a:pt x="982" y="923"/>
                    <a:pt x="653" y="1304"/>
                    <a:pt x="194" y="1505"/>
                  </a:cubicBezTo>
                  <a:cubicBezTo>
                    <a:pt x="35" y="1600"/>
                    <a:pt x="67" y="1823"/>
                    <a:pt x="226" y="1887"/>
                  </a:cubicBezTo>
                  <a:cubicBezTo>
                    <a:pt x="409" y="1911"/>
                    <a:pt x="592" y="1923"/>
                    <a:pt x="774" y="1923"/>
                  </a:cubicBezTo>
                  <a:cubicBezTo>
                    <a:pt x="1321" y="1923"/>
                    <a:pt x="1858" y="1815"/>
                    <a:pt x="2359" y="1600"/>
                  </a:cubicBezTo>
                  <a:cubicBezTo>
                    <a:pt x="2549" y="1492"/>
                    <a:pt x="2439" y="1223"/>
                    <a:pt x="2265" y="1223"/>
                  </a:cubicBezTo>
                  <a:cubicBezTo>
                    <a:pt x="2234" y="1223"/>
                    <a:pt x="2202" y="1231"/>
                    <a:pt x="2168" y="1250"/>
                  </a:cubicBezTo>
                  <a:cubicBezTo>
                    <a:pt x="1771" y="1427"/>
                    <a:pt x="1342" y="1512"/>
                    <a:pt x="915" y="1526"/>
                  </a:cubicBezTo>
                  <a:lnTo>
                    <a:pt x="915" y="1526"/>
                  </a:lnTo>
                  <a:cubicBezTo>
                    <a:pt x="1247" y="1239"/>
                    <a:pt x="1487" y="844"/>
                    <a:pt x="1595" y="391"/>
                  </a:cubicBezTo>
                  <a:cubicBezTo>
                    <a:pt x="1595" y="327"/>
                    <a:pt x="1563" y="231"/>
                    <a:pt x="1500" y="168"/>
                  </a:cubicBezTo>
                  <a:cubicBezTo>
                    <a:pt x="1293" y="56"/>
                    <a:pt x="1062" y="1"/>
                    <a:pt x="8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1"/>
            <p:cNvSpPr/>
            <p:nvPr/>
          </p:nvSpPr>
          <p:spPr>
            <a:xfrm>
              <a:off x="-4229071" y="-127630"/>
              <a:ext cx="43463" cy="107326"/>
            </a:xfrm>
            <a:custGeom>
              <a:avLst/>
              <a:gdLst/>
              <a:ahLst/>
              <a:cxnLst/>
              <a:rect l="l" t="t" r="r" b="b"/>
              <a:pathLst>
                <a:path w="2625" h="6482" extrusionOk="0">
                  <a:moveTo>
                    <a:pt x="293" y="1"/>
                  </a:moveTo>
                  <a:cubicBezTo>
                    <a:pt x="135" y="1"/>
                    <a:pt x="0" y="182"/>
                    <a:pt x="174" y="306"/>
                  </a:cubicBezTo>
                  <a:lnTo>
                    <a:pt x="174" y="338"/>
                  </a:lnTo>
                  <a:cubicBezTo>
                    <a:pt x="1893" y="1770"/>
                    <a:pt x="2179" y="4317"/>
                    <a:pt x="842" y="6132"/>
                  </a:cubicBezTo>
                  <a:cubicBezTo>
                    <a:pt x="720" y="6278"/>
                    <a:pt x="842" y="6481"/>
                    <a:pt x="977" y="6481"/>
                  </a:cubicBezTo>
                  <a:cubicBezTo>
                    <a:pt x="1018" y="6481"/>
                    <a:pt x="1060" y="6462"/>
                    <a:pt x="1097" y="6418"/>
                  </a:cubicBezTo>
                  <a:cubicBezTo>
                    <a:pt x="2625" y="4444"/>
                    <a:pt x="2338" y="1643"/>
                    <a:pt x="428" y="51"/>
                  </a:cubicBezTo>
                  <a:cubicBezTo>
                    <a:pt x="386" y="16"/>
                    <a:pt x="338" y="1"/>
                    <a:pt x="2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1"/>
            <p:cNvSpPr/>
            <p:nvPr/>
          </p:nvSpPr>
          <p:spPr>
            <a:xfrm>
              <a:off x="-4174017" y="-109765"/>
              <a:ext cx="34804" cy="49673"/>
            </a:xfrm>
            <a:custGeom>
              <a:avLst/>
              <a:gdLst/>
              <a:ahLst/>
              <a:cxnLst/>
              <a:rect l="l" t="t" r="r" b="b"/>
              <a:pathLst>
                <a:path w="2102" h="3000" extrusionOk="0">
                  <a:moveTo>
                    <a:pt x="900" y="1"/>
                  </a:moveTo>
                  <a:cubicBezTo>
                    <a:pt x="801" y="1"/>
                    <a:pt x="701" y="19"/>
                    <a:pt x="605" y="54"/>
                  </a:cubicBezTo>
                  <a:cubicBezTo>
                    <a:pt x="319" y="150"/>
                    <a:pt x="128" y="468"/>
                    <a:pt x="191" y="755"/>
                  </a:cubicBezTo>
                  <a:cubicBezTo>
                    <a:pt x="217" y="859"/>
                    <a:pt x="297" y="905"/>
                    <a:pt x="379" y="905"/>
                  </a:cubicBezTo>
                  <a:cubicBezTo>
                    <a:pt x="498" y="905"/>
                    <a:pt x="624" y="810"/>
                    <a:pt x="605" y="659"/>
                  </a:cubicBezTo>
                  <a:lnTo>
                    <a:pt x="573" y="659"/>
                  </a:lnTo>
                  <a:cubicBezTo>
                    <a:pt x="573" y="628"/>
                    <a:pt x="573" y="596"/>
                    <a:pt x="573" y="564"/>
                  </a:cubicBezTo>
                  <a:cubicBezTo>
                    <a:pt x="573" y="532"/>
                    <a:pt x="605" y="500"/>
                    <a:pt x="637" y="500"/>
                  </a:cubicBezTo>
                  <a:cubicBezTo>
                    <a:pt x="701" y="437"/>
                    <a:pt x="796" y="405"/>
                    <a:pt x="892" y="405"/>
                  </a:cubicBezTo>
                  <a:cubicBezTo>
                    <a:pt x="987" y="405"/>
                    <a:pt x="1083" y="405"/>
                    <a:pt x="1146" y="468"/>
                  </a:cubicBezTo>
                  <a:cubicBezTo>
                    <a:pt x="1242" y="596"/>
                    <a:pt x="1306" y="723"/>
                    <a:pt x="1274" y="882"/>
                  </a:cubicBezTo>
                  <a:cubicBezTo>
                    <a:pt x="1242" y="1232"/>
                    <a:pt x="1083" y="1551"/>
                    <a:pt x="828" y="1805"/>
                  </a:cubicBezTo>
                  <a:cubicBezTo>
                    <a:pt x="541" y="2060"/>
                    <a:pt x="287" y="2347"/>
                    <a:pt x="64" y="2665"/>
                  </a:cubicBezTo>
                  <a:cubicBezTo>
                    <a:pt x="0" y="2760"/>
                    <a:pt x="32" y="2920"/>
                    <a:pt x="159" y="2951"/>
                  </a:cubicBezTo>
                  <a:cubicBezTo>
                    <a:pt x="446" y="2983"/>
                    <a:pt x="740" y="2999"/>
                    <a:pt x="1031" y="2999"/>
                  </a:cubicBezTo>
                  <a:cubicBezTo>
                    <a:pt x="1321" y="2999"/>
                    <a:pt x="1608" y="2983"/>
                    <a:pt x="1879" y="2951"/>
                  </a:cubicBezTo>
                  <a:cubicBezTo>
                    <a:pt x="2006" y="2951"/>
                    <a:pt x="2101" y="2856"/>
                    <a:pt x="2101" y="2760"/>
                  </a:cubicBezTo>
                  <a:cubicBezTo>
                    <a:pt x="2101" y="2675"/>
                    <a:pt x="2025" y="2564"/>
                    <a:pt x="1918" y="2564"/>
                  </a:cubicBezTo>
                  <a:cubicBezTo>
                    <a:pt x="1905" y="2564"/>
                    <a:pt x="1892" y="2566"/>
                    <a:pt x="1879" y="2569"/>
                  </a:cubicBezTo>
                  <a:cubicBezTo>
                    <a:pt x="1624" y="2601"/>
                    <a:pt x="1361" y="2617"/>
                    <a:pt x="1095" y="2617"/>
                  </a:cubicBezTo>
                  <a:cubicBezTo>
                    <a:pt x="923" y="2617"/>
                    <a:pt x="751" y="2611"/>
                    <a:pt x="577" y="2598"/>
                  </a:cubicBezTo>
                  <a:lnTo>
                    <a:pt x="577" y="2598"/>
                  </a:lnTo>
                  <a:cubicBezTo>
                    <a:pt x="994" y="2110"/>
                    <a:pt x="1547" y="1755"/>
                    <a:pt x="1656" y="1073"/>
                  </a:cubicBezTo>
                  <a:cubicBezTo>
                    <a:pt x="1751" y="723"/>
                    <a:pt x="1624" y="373"/>
                    <a:pt x="1369" y="150"/>
                  </a:cubicBezTo>
                  <a:cubicBezTo>
                    <a:pt x="1230" y="51"/>
                    <a:pt x="1066" y="1"/>
                    <a:pt x="9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0" name="Google Shape;1120;p31"/>
          <p:cNvSpPr/>
          <p:nvPr/>
        </p:nvSpPr>
        <p:spPr>
          <a:xfrm>
            <a:off x="405500" y="2791498"/>
            <a:ext cx="146100" cy="146100"/>
          </a:xfrm>
          <a:prstGeom prst="diamon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31"/>
          <p:cNvSpPr/>
          <p:nvPr/>
        </p:nvSpPr>
        <p:spPr>
          <a:xfrm>
            <a:off x="8073575" y="735187"/>
            <a:ext cx="80700" cy="80700"/>
          </a:xfrm>
          <a:prstGeom prst="diamon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31"/>
          <p:cNvSpPr/>
          <p:nvPr/>
        </p:nvSpPr>
        <p:spPr>
          <a:xfrm>
            <a:off x="8713524" y="3827940"/>
            <a:ext cx="146100" cy="146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31"/>
          <p:cNvSpPr/>
          <p:nvPr/>
        </p:nvSpPr>
        <p:spPr>
          <a:xfrm>
            <a:off x="7140275" y="3590026"/>
            <a:ext cx="851304" cy="1025981"/>
          </a:xfrm>
          <a:custGeom>
            <a:avLst/>
            <a:gdLst/>
            <a:ahLst/>
            <a:cxnLst/>
            <a:rect l="l" t="t" r="r" b="b"/>
            <a:pathLst>
              <a:path w="9177" h="11060" extrusionOk="0">
                <a:moveTo>
                  <a:pt x="1948" y="1"/>
                </a:moveTo>
                <a:cubicBezTo>
                  <a:pt x="1884" y="1"/>
                  <a:pt x="1819" y="15"/>
                  <a:pt x="1756" y="46"/>
                </a:cubicBezTo>
                <a:cubicBezTo>
                  <a:pt x="1440" y="210"/>
                  <a:pt x="1358" y="842"/>
                  <a:pt x="1417" y="1158"/>
                </a:cubicBezTo>
                <a:cubicBezTo>
                  <a:pt x="1417" y="1193"/>
                  <a:pt x="1534" y="1603"/>
                  <a:pt x="1545" y="1603"/>
                </a:cubicBezTo>
                <a:cubicBezTo>
                  <a:pt x="1534" y="1697"/>
                  <a:pt x="1510" y="1814"/>
                  <a:pt x="1499" y="1931"/>
                </a:cubicBezTo>
                <a:cubicBezTo>
                  <a:pt x="1475" y="2141"/>
                  <a:pt x="1452" y="2399"/>
                  <a:pt x="1452" y="2656"/>
                </a:cubicBezTo>
                <a:cubicBezTo>
                  <a:pt x="1440" y="2949"/>
                  <a:pt x="1452" y="3242"/>
                  <a:pt x="1475" y="3534"/>
                </a:cubicBezTo>
                <a:cubicBezTo>
                  <a:pt x="1499" y="3862"/>
                  <a:pt x="1545" y="4190"/>
                  <a:pt x="1639" y="4506"/>
                </a:cubicBezTo>
                <a:lnTo>
                  <a:pt x="1639" y="4517"/>
                </a:lnTo>
                <a:cubicBezTo>
                  <a:pt x="1581" y="4424"/>
                  <a:pt x="1417" y="4178"/>
                  <a:pt x="1393" y="4166"/>
                </a:cubicBezTo>
                <a:cubicBezTo>
                  <a:pt x="1229" y="3963"/>
                  <a:pt x="824" y="3695"/>
                  <a:pt x="503" y="3695"/>
                </a:cubicBezTo>
                <a:cubicBezTo>
                  <a:pt x="436" y="3695"/>
                  <a:pt x="373" y="3707"/>
                  <a:pt x="316" y="3733"/>
                </a:cubicBezTo>
                <a:cubicBezTo>
                  <a:pt x="82" y="3827"/>
                  <a:pt x="0" y="4108"/>
                  <a:pt x="129" y="4330"/>
                </a:cubicBezTo>
                <a:cubicBezTo>
                  <a:pt x="246" y="4517"/>
                  <a:pt x="539" y="4634"/>
                  <a:pt x="773" y="4670"/>
                </a:cubicBezTo>
                <a:cubicBezTo>
                  <a:pt x="798" y="4673"/>
                  <a:pt x="825" y="4674"/>
                  <a:pt x="855" y="4674"/>
                </a:cubicBezTo>
                <a:cubicBezTo>
                  <a:pt x="1134" y="4674"/>
                  <a:pt x="1598" y="4540"/>
                  <a:pt x="1651" y="4529"/>
                </a:cubicBezTo>
                <a:cubicBezTo>
                  <a:pt x="1733" y="4845"/>
                  <a:pt x="1850" y="5161"/>
                  <a:pt x="1990" y="5465"/>
                </a:cubicBezTo>
                <a:cubicBezTo>
                  <a:pt x="2060" y="5641"/>
                  <a:pt x="2142" y="5828"/>
                  <a:pt x="2236" y="6004"/>
                </a:cubicBezTo>
                <a:cubicBezTo>
                  <a:pt x="2177" y="5922"/>
                  <a:pt x="2131" y="5852"/>
                  <a:pt x="2131" y="5852"/>
                </a:cubicBezTo>
                <a:cubicBezTo>
                  <a:pt x="1956" y="5648"/>
                  <a:pt x="1550" y="5381"/>
                  <a:pt x="1229" y="5381"/>
                </a:cubicBezTo>
                <a:cubicBezTo>
                  <a:pt x="1162" y="5381"/>
                  <a:pt x="1099" y="5392"/>
                  <a:pt x="1042" y="5419"/>
                </a:cubicBezTo>
                <a:cubicBezTo>
                  <a:pt x="820" y="5512"/>
                  <a:pt x="726" y="5793"/>
                  <a:pt x="855" y="6016"/>
                </a:cubicBezTo>
                <a:cubicBezTo>
                  <a:pt x="972" y="6238"/>
                  <a:pt x="1265" y="6343"/>
                  <a:pt x="1510" y="6378"/>
                </a:cubicBezTo>
                <a:cubicBezTo>
                  <a:pt x="1538" y="6383"/>
                  <a:pt x="1569" y="6384"/>
                  <a:pt x="1603" y="6384"/>
                </a:cubicBezTo>
                <a:cubicBezTo>
                  <a:pt x="1853" y="6384"/>
                  <a:pt x="2239" y="6281"/>
                  <a:pt x="2353" y="6250"/>
                </a:cubicBezTo>
                <a:cubicBezTo>
                  <a:pt x="2388" y="6320"/>
                  <a:pt x="2412" y="6378"/>
                  <a:pt x="2447" y="6449"/>
                </a:cubicBezTo>
                <a:cubicBezTo>
                  <a:pt x="2610" y="6776"/>
                  <a:pt x="2774" y="7092"/>
                  <a:pt x="2927" y="7408"/>
                </a:cubicBezTo>
                <a:cubicBezTo>
                  <a:pt x="2973" y="7525"/>
                  <a:pt x="3032" y="7642"/>
                  <a:pt x="3067" y="7748"/>
                </a:cubicBezTo>
                <a:cubicBezTo>
                  <a:pt x="3032" y="7689"/>
                  <a:pt x="2985" y="7631"/>
                  <a:pt x="2985" y="7619"/>
                </a:cubicBezTo>
                <a:cubicBezTo>
                  <a:pt x="2810" y="7424"/>
                  <a:pt x="2400" y="7149"/>
                  <a:pt x="2079" y="7149"/>
                </a:cubicBezTo>
                <a:cubicBezTo>
                  <a:pt x="2013" y="7149"/>
                  <a:pt x="1952" y="7160"/>
                  <a:pt x="1897" y="7186"/>
                </a:cubicBezTo>
                <a:cubicBezTo>
                  <a:pt x="1674" y="7291"/>
                  <a:pt x="1581" y="7572"/>
                  <a:pt x="1709" y="7783"/>
                </a:cubicBezTo>
                <a:cubicBezTo>
                  <a:pt x="1838" y="8005"/>
                  <a:pt x="2119" y="8111"/>
                  <a:pt x="2365" y="8146"/>
                </a:cubicBezTo>
                <a:cubicBezTo>
                  <a:pt x="2395" y="8150"/>
                  <a:pt x="2428" y="8152"/>
                  <a:pt x="2463" y="8152"/>
                </a:cubicBezTo>
                <a:cubicBezTo>
                  <a:pt x="2705" y="8152"/>
                  <a:pt x="3051" y="8059"/>
                  <a:pt x="3184" y="8029"/>
                </a:cubicBezTo>
                <a:cubicBezTo>
                  <a:pt x="3231" y="8146"/>
                  <a:pt x="3278" y="8263"/>
                  <a:pt x="3313" y="8368"/>
                </a:cubicBezTo>
                <a:cubicBezTo>
                  <a:pt x="3336" y="8450"/>
                  <a:pt x="3371" y="8532"/>
                  <a:pt x="3395" y="8614"/>
                </a:cubicBezTo>
                <a:cubicBezTo>
                  <a:pt x="3406" y="8696"/>
                  <a:pt x="3430" y="8766"/>
                  <a:pt x="3453" y="8848"/>
                </a:cubicBezTo>
                <a:cubicBezTo>
                  <a:pt x="3488" y="9000"/>
                  <a:pt x="3535" y="9152"/>
                  <a:pt x="3559" y="9304"/>
                </a:cubicBezTo>
                <a:cubicBezTo>
                  <a:pt x="3582" y="9410"/>
                  <a:pt x="3605" y="9503"/>
                  <a:pt x="3629" y="9609"/>
                </a:cubicBezTo>
                <a:cubicBezTo>
                  <a:pt x="3570" y="9492"/>
                  <a:pt x="3465" y="9281"/>
                  <a:pt x="3453" y="9258"/>
                </a:cubicBezTo>
                <a:cubicBezTo>
                  <a:pt x="3305" y="9014"/>
                  <a:pt x="2890" y="8647"/>
                  <a:pt x="2561" y="8647"/>
                </a:cubicBezTo>
                <a:cubicBezTo>
                  <a:pt x="2526" y="8647"/>
                  <a:pt x="2491" y="8652"/>
                  <a:pt x="2458" y="8661"/>
                </a:cubicBezTo>
                <a:cubicBezTo>
                  <a:pt x="2213" y="8731"/>
                  <a:pt x="2084" y="8988"/>
                  <a:pt x="2177" y="9222"/>
                </a:cubicBezTo>
                <a:cubicBezTo>
                  <a:pt x="2271" y="9457"/>
                  <a:pt x="2540" y="9609"/>
                  <a:pt x="2763" y="9679"/>
                </a:cubicBezTo>
                <a:cubicBezTo>
                  <a:pt x="2841" y="9702"/>
                  <a:pt x="2956" y="9710"/>
                  <a:pt x="3079" y="9710"/>
                </a:cubicBezTo>
                <a:cubicBezTo>
                  <a:pt x="3323" y="9710"/>
                  <a:pt x="3594" y="9679"/>
                  <a:pt x="3640" y="9679"/>
                </a:cubicBezTo>
                <a:cubicBezTo>
                  <a:pt x="3676" y="9843"/>
                  <a:pt x="3711" y="10007"/>
                  <a:pt x="3734" y="10159"/>
                </a:cubicBezTo>
                <a:cubicBezTo>
                  <a:pt x="3793" y="10498"/>
                  <a:pt x="3839" y="10803"/>
                  <a:pt x="3875" y="11060"/>
                </a:cubicBezTo>
                <a:lnTo>
                  <a:pt x="4109" y="11060"/>
                </a:lnTo>
                <a:cubicBezTo>
                  <a:pt x="4062" y="10791"/>
                  <a:pt x="4015" y="10475"/>
                  <a:pt x="3945" y="10124"/>
                </a:cubicBezTo>
                <a:cubicBezTo>
                  <a:pt x="3910" y="9948"/>
                  <a:pt x="3875" y="9773"/>
                  <a:pt x="3828" y="9585"/>
                </a:cubicBezTo>
                <a:cubicBezTo>
                  <a:pt x="3992" y="9527"/>
                  <a:pt x="4155" y="9445"/>
                  <a:pt x="4319" y="9363"/>
                </a:cubicBezTo>
                <a:cubicBezTo>
                  <a:pt x="4530" y="9550"/>
                  <a:pt x="4776" y="9702"/>
                  <a:pt x="5022" y="9819"/>
                </a:cubicBezTo>
                <a:cubicBezTo>
                  <a:pt x="4963" y="9972"/>
                  <a:pt x="4904" y="10124"/>
                  <a:pt x="4834" y="10264"/>
                </a:cubicBezTo>
                <a:cubicBezTo>
                  <a:pt x="4706" y="10557"/>
                  <a:pt x="4588" y="10826"/>
                  <a:pt x="4483" y="11060"/>
                </a:cubicBezTo>
                <a:lnTo>
                  <a:pt x="4729" y="11060"/>
                </a:lnTo>
                <a:cubicBezTo>
                  <a:pt x="4823" y="10849"/>
                  <a:pt x="4928" y="10615"/>
                  <a:pt x="5033" y="10346"/>
                </a:cubicBezTo>
                <a:cubicBezTo>
                  <a:pt x="5103" y="10194"/>
                  <a:pt x="5162" y="10018"/>
                  <a:pt x="5232" y="9843"/>
                </a:cubicBezTo>
                <a:cubicBezTo>
                  <a:pt x="5289" y="9852"/>
                  <a:pt x="5653" y="9929"/>
                  <a:pt x="5929" y="9929"/>
                </a:cubicBezTo>
                <a:cubicBezTo>
                  <a:pt x="5997" y="9929"/>
                  <a:pt x="6059" y="9925"/>
                  <a:pt x="6110" y="9913"/>
                </a:cubicBezTo>
                <a:cubicBezTo>
                  <a:pt x="6344" y="9866"/>
                  <a:pt x="6625" y="9726"/>
                  <a:pt x="6730" y="9503"/>
                </a:cubicBezTo>
                <a:cubicBezTo>
                  <a:pt x="6836" y="9269"/>
                  <a:pt x="6730" y="9000"/>
                  <a:pt x="6496" y="8918"/>
                </a:cubicBezTo>
                <a:cubicBezTo>
                  <a:pt x="6453" y="8903"/>
                  <a:pt x="6408" y="8897"/>
                  <a:pt x="6360" y="8897"/>
                </a:cubicBezTo>
                <a:cubicBezTo>
                  <a:pt x="6032" y="8897"/>
                  <a:pt x="5618" y="9220"/>
                  <a:pt x="5455" y="9445"/>
                </a:cubicBezTo>
                <a:cubicBezTo>
                  <a:pt x="5443" y="9457"/>
                  <a:pt x="5338" y="9632"/>
                  <a:pt x="5267" y="9749"/>
                </a:cubicBezTo>
                <a:lnTo>
                  <a:pt x="5349" y="9527"/>
                </a:lnTo>
                <a:cubicBezTo>
                  <a:pt x="5408" y="9386"/>
                  <a:pt x="5455" y="9234"/>
                  <a:pt x="5513" y="9070"/>
                </a:cubicBezTo>
                <a:cubicBezTo>
                  <a:pt x="5537" y="9000"/>
                  <a:pt x="5560" y="8918"/>
                  <a:pt x="5583" y="8836"/>
                </a:cubicBezTo>
                <a:cubicBezTo>
                  <a:pt x="5607" y="8754"/>
                  <a:pt x="5618" y="8672"/>
                  <a:pt x="5642" y="8590"/>
                </a:cubicBezTo>
                <a:cubicBezTo>
                  <a:pt x="5689" y="8403"/>
                  <a:pt x="5724" y="8204"/>
                  <a:pt x="5759" y="8005"/>
                </a:cubicBezTo>
                <a:cubicBezTo>
                  <a:pt x="5879" y="8049"/>
                  <a:pt x="6285" y="8195"/>
                  <a:pt x="6539" y="8195"/>
                </a:cubicBezTo>
                <a:cubicBezTo>
                  <a:pt x="6556" y="8195"/>
                  <a:pt x="6574" y="8194"/>
                  <a:pt x="6590" y="8192"/>
                </a:cubicBezTo>
                <a:cubicBezTo>
                  <a:pt x="6836" y="8181"/>
                  <a:pt x="7128" y="8087"/>
                  <a:pt x="7257" y="7876"/>
                </a:cubicBezTo>
                <a:cubicBezTo>
                  <a:pt x="7409" y="7678"/>
                  <a:pt x="7339" y="7385"/>
                  <a:pt x="7117" y="7268"/>
                </a:cubicBezTo>
                <a:cubicBezTo>
                  <a:pt x="7054" y="7235"/>
                  <a:pt x="6981" y="7221"/>
                  <a:pt x="6903" y="7221"/>
                </a:cubicBezTo>
                <a:cubicBezTo>
                  <a:pt x="6587" y="7221"/>
                  <a:pt x="6183" y="7452"/>
                  <a:pt x="6005" y="7631"/>
                </a:cubicBezTo>
                <a:cubicBezTo>
                  <a:pt x="5993" y="7642"/>
                  <a:pt x="5841" y="7830"/>
                  <a:pt x="5771" y="7923"/>
                </a:cubicBezTo>
                <a:cubicBezTo>
                  <a:pt x="5794" y="7806"/>
                  <a:pt x="5806" y="7678"/>
                  <a:pt x="5817" y="7560"/>
                </a:cubicBezTo>
                <a:cubicBezTo>
                  <a:pt x="5864" y="7209"/>
                  <a:pt x="5899" y="6847"/>
                  <a:pt x="5934" y="6484"/>
                </a:cubicBezTo>
                <a:cubicBezTo>
                  <a:pt x="5946" y="6378"/>
                  <a:pt x="5958" y="6273"/>
                  <a:pt x="5970" y="6156"/>
                </a:cubicBezTo>
                <a:cubicBezTo>
                  <a:pt x="6014" y="6178"/>
                  <a:pt x="6497" y="6357"/>
                  <a:pt x="6777" y="6357"/>
                </a:cubicBezTo>
                <a:cubicBezTo>
                  <a:pt x="6793" y="6357"/>
                  <a:pt x="6809" y="6356"/>
                  <a:pt x="6824" y="6355"/>
                </a:cubicBezTo>
                <a:cubicBezTo>
                  <a:pt x="7058" y="6343"/>
                  <a:pt x="7362" y="6261"/>
                  <a:pt x="7503" y="6051"/>
                </a:cubicBezTo>
                <a:cubicBezTo>
                  <a:pt x="7643" y="5840"/>
                  <a:pt x="7573" y="5547"/>
                  <a:pt x="7351" y="5430"/>
                </a:cubicBezTo>
                <a:cubicBezTo>
                  <a:pt x="7288" y="5398"/>
                  <a:pt x="7215" y="5384"/>
                  <a:pt x="7137" y="5384"/>
                </a:cubicBezTo>
                <a:cubicBezTo>
                  <a:pt x="6821" y="5384"/>
                  <a:pt x="6417" y="5615"/>
                  <a:pt x="6239" y="5793"/>
                </a:cubicBezTo>
                <a:cubicBezTo>
                  <a:pt x="6227" y="5817"/>
                  <a:pt x="6016" y="6074"/>
                  <a:pt x="5970" y="6144"/>
                </a:cubicBezTo>
                <a:cubicBezTo>
                  <a:pt x="5993" y="5898"/>
                  <a:pt x="6016" y="5653"/>
                  <a:pt x="6051" y="5419"/>
                </a:cubicBezTo>
                <a:cubicBezTo>
                  <a:pt x="6110" y="5103"/>
                  <a:pt x="6169" y="4787"/>
                  <a:pt x="6262" y="4482"/>
                </a:cubicBezTo>
                <a:cubicBezTo>
                  <a:pt x="6284" y="4482"/>
                  <a:pt x="6793" y="4683"/>
                  <a:pt x="7084" y="4683"/>
                </a:cubicBezTo>
                <a:cubicBezTo>
                  <a:pt x="7099" y="4683"/>
                  <a:pt x="7114" y="4682"/>
                  <a:pt x="7128" y="4681"/>
                </a:cubicBezTo>
                <a:cubicBezTo>
                  <a:pt x="7362" y="4670"/>
                  <a:pt x="7655" y="4576"/>
                  <a:pt x="7795" y="4365"/>
                </a:cubicBezTo>
                <a:cubicBezTo>
                  <a:pt x="7936" y="4166"/>
                  <a:pt x="7877" y="3874"/>
                  <a:pt x="7655" y="3757"/>
                </a:cubicBezTo>
                <a:cubicBezTo>
                  <a:pt x="7590" y="3724"/>
                  <a:pt x="7516" y="3710"/>
                  <a:pt x="7437" y="3710"/>
                </a:cubicBezTo>
                <a:cubicBezTo>
                  <a:pt x="7118" y="3710"/>
                  <a:pt x="6721" y="3941"/>
                  <a:pt x="6543" y="4119"/>
                </a:cubicBezTo>
                <a:cubicBezTo>
                  <a:pt x="6520" y="4131"/>
                  <a:pt x="6297" y="4412"/>
                  <a:pt x="6262" y="4471"/>
                </a:cubicBezTo>
                <a:cubicBezTo>
                  <a:pt x="6262" y="4447"/>
                  <a:pt x="6274" y="4435"/>
                  <a:pt x="6274" y="4412"/>
                </a:cubicBezTo>
                <a:cubicBezTo>
                  <a:pt x="6367" y="4108"/>
                  <a:pt x="6496" y="3803"/>
                  <a:pt x="6648" y="3523"/>
                </a:cubicBezTo>
                <a:cubicBezTo>
                  <a:pt x="6730" y="3359"/>
                  <a:pt x="6812" y="3218"/>
                  <a:pt x="6906" y="3078"/>
                </a:cubicBezTo>
                <a:cubicBezTo>
                  <a:pt x="7000" y="3125"/>
                  <a:pt x="7468" y="3347"/>
                  <a:pt x="7713" y="3370"/>
                </a:cubicBezTo>
                <a:cubicBezTo>
                  <a:pt x="7734" y="3371"/>
                  <a:pt x="7755" y="3372"/>
                  <a:pt x="7776" y="3372"/>
                </a:cubicBezTo>
                <a:cubicBezTo>
                  <a:pt x="8017" y="3372"/>
                  <a:pt x="8277" y="3308"/>
                  <a:pt x="8427" y="3125"/>
                </a:cubicBezTo>
                <a:cubicBezTo>
                  <a:pt x="8591" y="2937"/>
                  <a:pt x="8556" y="2645"/>
                  <a:pt x="8345" y="2504"/>
                </a:cubicBezTo>
                <a:cubicBezTo>
                  <a:pt x="8267" y="2451"/>
                  <a:pt x="8166" y="2429"/>
                  <a:pt x="8056" y="2429"/>
                </a:cubicBezTo>
                <a:cubicBezTo>
                  <a:pt x="7757" y="2429"/>
                  <a:pt x="7387" y="2593"/>
                  <a:pt x="7198" y="2738"/>
                </a:cubicBezTo>
                <a:cubicBezTo>
                  <a:pt x="7187" y="2750"/>
                  <a:pt x="7058" y="2879"/>
                  <a:pt x="6976" y="2972"/>
                </a:cubicBezTo>
                <a:cubicBezTo>
                  <a:pt x="7011" y="2902"/>
                  <a:pt x="7058" y="2844"/>
                  <a:pt x="7093" y="2774"/>
                </a:cubicBezTo>
                <a:cubicBezTo>
                  <a:pt x="7245" y="2551"/>
                  <a:pt x="7386" y="2352"/>
                  <a:pt x="7538" y="2188"/>
                </a:cubicBezTo>
                <a:cubicBezTo>
                  <a:pt x="7608" y="2083"/>
                  <a:pt x="7678" y="2001"/>
                  <a:pt x="7749" y="1919"/>
                </a:cubicBezTo>
                <a:cubicBezTo>
                  <a:pt x="7877" y="1919"/>
                  <a:pt x="8381" y="1896"/>
                  <a:pt x="8603" y="1802"/>
                </a:cubicBezTo>
                <a:cubicBezTo>
                  <a:pt x="8825" y="1697"/>
                  <a:pt x="9059" y="1509"/>
                  <a:pt x="9118" y="1264"/>
                </a:cubicBezTo>
                <a:cubicBezTo>
                  <a:pt x="9176" y="1018"/>
                  <a:pt x="9013" y="772"/>
                  <a:pt x="8767" y="737"/>
                </a:cubicBezTo>
                <a:cubicBezTo>
                  <a:pt x="8754" y="736"/>
                  <a:pt x="8742" y="735"/>
                  <a:pt x="8729" y="735"/>
                </a:cubicBezTo>
                <a:cubicBezTo>
                  <a:pt x="8376" y="735"/>
                  <a:pt x="7978" y="1203"/>
                  <a:pt x="7854" y="1486"/>
                </a:cubicBezTo>
                <a:cubicBezTo>
                  <a:pt x="7842" y="1509"/>
                  <a:pt x="7713" y="1919"/>
                  <a:pt x="7725" y="1919"/>
                </a:cubicBezTo>
                <a:cubicBezTo>
                  <a:pt x="7667" y="2001"/>
                  <a:pt x="7585" y="2083"/>
                  <a:pt x="7514" y="2165"/>
                </a:cubicBezTo>
                <a:cubicBezTo>
                  <a:pt x="7374" y="2340"/>
                  <a:pt x="7222" y="2539"/>
                  <a:pt x="7070" y="2750"/>
                </a:cubicBezTo>
                <a:cubicBezTo>
                  <a:pt x="6894" y="2996"/>
                  <a:pt x="6742" y="3242"/>
                  <a:pt x="6602" y="3499"/>
                </a:cubicBezTo>
                <a:cubicBezTo>
                  <a:pt x="6438" y="3780"/>
                  <a:pt x="6309" y="4084"/>
                  <a:pt x="6204" y="4389"/>
                </a:cubicBezTo>
                <a:lnTo>
                  <a:pt x="6204" y="3979"/>
                </a:lnTo>
                <a:cubicBezTo>
                  <a:pt x="6157" y="3663"/>
                  <a:pt x="5899" y="3078"/>
                  <a:pt x="5548" y="3019"/>
                </a:cubicBezTo>
                <a:cubicBezTo>
                  <a:pt x="5523" y="3014"/>
                  <a:pt x="5497" y="3012"/>
                  <a:pt x="5472" y="3012"/>
                </a:cubicBezTo>
                <a:cubicBezTo>
                  <a:pt x="5256" y="3012"/>
                  <a:pt x="5067" y="3186"/>
                  <a:pt x="5057" y="3417"/>
                </a:cubicBezTo>
                <a:cubicBezTo>
                  <a:pt x="5033" y="3663"/>
                  <a:pt x="5221" y="3921"/>
                  <a:pt x="5396" y="4073"/>
                </a:cubicBezTo>
                <a:cubicBezTo>
                  <a:pt x="5595" y="4248"/>
                  <a:pt x="6157" y="4424"/>
                  <a:pt x="6204" y="4435"/>
                </a:cubicBezTo>
                <a:cubicBezTo>
                  <a:pt x="6098" y="4763"/>
                  <a:pt x="6016" y="5079"/>
                  <a:pt x="5970" y="5407"/>
                </a:cubicBezTo>
                <a:cubicBezTo>
                  <a:pt x="5934" y="5606"/>
                  <a:pt x="5899" y="5793"/>
                  <a:pt x="5876" y="5992"/>
                </a:cubicBezTo>
                <a:lnTo>
                  <a:pt x="5876" y="5817"/>
                </a:lnTo>
                <a:cubicBezTo>
                  <a:pt x="5829" y="5501"/>
                  <a:pt x="5572" y="4915"/>
                  <a:pt x="5221" y="4845"/>
                </a:cubicBezTo>
                <a:cubicBezTo>
                  <a:pt x="5200" y="4842"/>
                  <a:pt x="5181" y="4841"/>
                  <a:pt x="5161" y="4841"/>
                </a:cubicBezTo>
                <a:cubicBezTo>
                  <a:pt x="4938" y="4841"/>
                  <a:pt x="4740" y="5017"/>
                  <a:pt x="4729" y="5243"/>
                </a:cubicBezTo>
                <a:cubicBezTo>
                  <a:pt x="4706" y="5501"/>
                  <a:pt x="4893" y="5746"/>
                  <a:pt x="5068" y="5910"/>
                </a:cubicBezTo>
                <a:cubicBezTo>
                  <a:pt x="5244" y="6062"/>
                  <a:pt x="5724" y="6226"/>
                  <a:pt x="5841" y="6261"/>
                </a:cubicBezTo>
                <a:cubicBezTo>
                  <a:pt x="5841" y="6343"/>
                  <a:pt x="5829" y="6413"/>
                  <a:pt x="5817" y="6484"/>
                </a:cubicBezTo>
                <a:cubicBezTo>
                  <a:pt x="5771" y="6847"/>
                  <a:pt x="5735" y="7209"/>
                  <a:pt x="5689" y="7549"/>
                </a:cubicBezTo>
                <a:cubicBezTo>
                  <a:pt x="5665" y="7678"/>
                  <a:pt x="5642" y="7795"/>
                  <a:pt x="5618" y="7923"/>
                </a:cubicBezTo>
                <a:lnTo>
                  <a:pt x="5618" y="7759"/>
                </a:lnTo>
                <a:cubicBezTo>
                  <a:pt x="5583" y="7443"/>
                  <a:pt x="5314" y="6858"/>
                  <a:pt x="4963" y="6788"/>
                </a:cubicBezTo>
                <a:cubicBezTo>
                  <a:pt x="4943" y="6785"/>
                  <a:pt x="4923" y="6784"/>
                  <a:pt x="4904" y="6784"/>
                </a:cubicBezTo>
                <a:cubicBezTo>
                  <a:pt x="4682" y="6784"/>
                  <a:pt x="4493" y="6960"/>
                  <a:pt x="4471" y="7186"/>
                </a:cubicBezTo>
                <a:cubicBezTo>
                  <a:pt x="4460" y="7443"/>
                  <a:pt x="4635" y="7689"/>
                  <a:pt x="4811" y="7853"/>
                </a:cubicBezTo>
                <a:cubicBezTo>
                  <a:pt x="4998" y="8005"/>
                  <a:pt x="5419" y="8157"/>
                  <a:pt x="5572" y="8204"/>
                </a:cubicBezTo>
                <a:cubicBezTo>
                  <a:pt x="5548" y="8321"/>
                  <a:pt x="5513" y="8450"/>
                  <a:pt x="5490" y="8567"/>
                </a:cubicBezTo>
                <a:cubicBezTo>
                  <a:pt x="5466" y="8649"/>
                  <a:pt x="5443" y="8719"/>
                  <a:pt x="5419" y="8801"/>
                </a:cubicBezTo>
                <a:cubicBezTo>
                  <a:pt x="5396" y="8883"/>
                  <a:pt x="5373" y="8965"/>
                  <a:pt x="5349" y="9035"/>
                </a:cubicBezTo>
                <a:cubicBezTo>
                  <a:pt x="5291" y="9187"/>
                  <a:pt x="5232" y="9328"/>
                  <a:pt x="5185" y="9480"/>
                </a:cubicBezTo>
                <a:cubicBezTo>
                  <a:pt x="5139" y="9574"/>
                  <a:pt x="5103" y="9667"/>
                  <a:pt x="5068" y="9773"/>
                </a:cubicBezTo>
                <a:cubicBezTo>
                  <a:pt x="5080" y="9644"/>
                  <a:pt x="5115" y="9410"/>
                  <a:pt x="5115" y="9386"/>
                </a:cubicBezTo>
                <a:cubicBezTo>
                  <a:pt x="5115" y="9105"/>
                  <a:pt x="5045" y="8836"/>
                  <a:pt x="4904" y="8590"/>
                </a:cubicBezTo>
                <a:cubicBezTo>
                  <a:pt x="4904" y="8555"/>
                  <a:pt x="4904" y="8532"/>
                  <a:pt x="4904" y="8497"/>
                </a:cubicBezTo>
                <a:cubicBezTo>
                  <a:pt x="4874" y="8283"/>
                  <a:pt x="4684" y="8123"/>
                  <a:pt x="4474" y="8123"/>
                </a:cubicBezTo>
                <a:cubicBezTo>
                  <a:pt x="4442" y="8123"/>
                  <a:pt x="4410" y="8126"/>
                  <a:pt x="4378" y="8134"/>
                </a:cubicBezTo>
                <a:cubicBezTo>
                  <a:pt x="4038" y="8228"/>
                  <a:pt x="3816" y="8836"/>
                  <a:pt x="3793" y="9152"/>
                </a:cubicBezTo>
                <a:cubicBezTo>
                  <a:pt x="3793" y="9176"/>
                  <a:pt x="3804" y="9375"/>
                  <a:pt x="3816" y="9503"/>
                </a:cubicBezTo>
                <a:cubicBezTo>
                  <a:pt x="3804" y="9433"/>
                  <a:pt x="3781" y="9363"/>
                  <a:pt x="3769" y="9281"/>
                </a:cubicBezTo>
                <a:cubicBezTo>
                  <a:pt x="3734" y="9141"/>
                  <a:pt x="3687" y="8977"/>
                  <a:pt x="3652" y="8813"/>
                </a:cubicBezTo>
                <a:cubicBezTo>
                  <a:pt x="3629" y="8731"/>
                  <a:pt x="3605" y="8661"/>
                  <a:pt x="3570" y="8579"/>
                </a:cubicBezTo>
                <a:cubicBezTo>
                  <a:pt x="3547" y="8497"/>
                  <a:pt x="3523" y="8415"/>
                  <a:pt x="3488" y="8333"/>
                </a:cubicBezTo>
                <a:cubicBezTo>
                  <a:pt x="3418" y="8146"/>
                  <a:pt x="3348" y="7970"/>
                  <a:pt x="3266" y="7783"/>
                </a:cubicBezTo>
                <a:cubicBezTo>
                  <a:pt x="3395" y="7748"/>
                  <a:pt x="3875" y="7631"/>
                  <a:pt x="4062" y="7490"/>
                </a:cubicBezTo>
                <a:cubicBezTo>
                  <a:pt x="4249" y="7338"/>
                  <a:pt x="4448" y="7104"/>
                  <a:pt x="4448" y="6858"/>
                </a:cubicBezTo>
                <a:cubicBezTo>
                  <a:pt x="4459" y="6614"/>
                  <a:pt x="4259" y="6412"/>
                  <a:pt x="4029" y="6412"/>
                </a:cubicBezTo>
                <a:cubicBezTo>
                  <a:pt x="4017" y="6412"/>
                  <a:pt x="4004" y="6412"/>
                  <a:pt x="3992" y="6413"/>
                </a:cubicBezTo>
                <a:cubicBezTo>
                  <a:pt x="3640" y="6449"/>
                  <a:pt x="3324" y="7022"/>
                  <a:pt x="3254" y="7326"/>
                </a:cubicBezTo>
                <a:cubicBezTo>
                  <a:pt x="3254" y="7350"/>
                  <a:pt x="3231" y="7584"/>
                  <a:pt x="3231" y="7701"/>
                </a:cubicBezTo>
                <a:cubicBezTo>
                  <a:pt x="3172" y="7596"/>
                  <a:pt x="3125" y="7479"/>
                  <a:pt x="3067" y="7373"/>
                </a:cubicBezTo>
                <a:cubicBezTo>
                  <a:pt x="2915" y="7057"/>
                  <a:pt x="2739" y="6729"/>
                  <a:pt x="2575" y="6413"/>
                </a:cubicBezTo>
                <a:lnTo>
                  <a:pt x="2423" y="6121"/>
                </a:lnTo>
                <a:cubicBezTo>
                  <a:pt x="2470" y="6109"/>
                  <a:pt x="3044" y="5980"/>
                  <a:pt x="3254" y="5817"/>
                </a:cubicBezTo>
                <a:cubicBezTo>
                  <a:pt x="3441" y="5676"/>
                  <a:pt x="3640" y="5442"/>
                  <a:pt x="3640" y="5185"/>
                </a:cubicBezTo>
                <a:cubicBezTo>
                  <a:pt x="3652" y="4941"/>
                  <a:pt x="3453" y="4750"/>
                  <a:pt x="3223" y="4750"/>
                </a:cubicBezTo>
                <a:cubicBezTo>
                  <a:pt x="3210" y="4750"/>
                  <a:pt x="3197" y="4750"/>
                  <a:pt x="3184" y="4751"/>
                </a:cubicBezTo>
                <a:cubicBezTo>
                  <a:pt x="2833" y="4787"/>
                  <a:pt x="2517" y="5348"/>
                  <a:pt x="2447" y="5664"/>
                </a:cubicBezTo>
                <a:cubicBezTo>
                  <a:pt x="2447" y="5688"/>
                  <a:pt x="2412" y="6016"/>
                  <a:pt x="2412" y="6097"/>
                </a:cubicBezTo>
                <a:cubicBezTo>
                  <a:pt x="2306" y="5887"/>
                  <a:pt x="2189" y="5676"/>
                  <a:pt x="2096" y="5454"/>
                </a:cubicBezTo>
                <a:cubicBezTo>
                  <a:pt x="1955" y="5161"/>
                  <a:pt x="1838" y="4857"/>
                  <a:pt x="1744" y="4553"/>
                </a:cubicBezTo>
                <a:cubicBezTo>
                  <a:pt x="1768" y="4553"/>
                  <a:pt x="2353" y="4412"/>
                  <a:pt x="2575" y="4248"/>
                </a:cubicBezTo>
                <a:cubicBezTo>
                  <a:pt x="2763" y="4096"/>
                  <a:pt x="2962" y="3862"/>
                  <a:pt x="2962" y="3616"/>
                </a:cubicBezTo>
                <a:cubicBezTo>
                  <a:pt x="2973" y="3366"/>
                  <a:pt x="2763" y="3171"/>
                  <a:pt x="2526" y="3171"/>
                </a:cubicBezTo>
                <a:cubicBezTo>
                  <a:pt x="2519" y="3171"/>
                  <a:pt x="2512" y="3171"/>
                  <a:pt x="2505" y="3171"/>
                </a:cubicBezTo>
                <a:cubicBezTo>
                  <a:pt x="2154" y="3218"/>
                  <a:pt x="1838" y="3780"/>
                  <a:pt x="1768" y="4096"/>
                </a:cubicBezTo>
                <a:cubicBezTo>
                  <a:pt x="1768" y="4119"/>
                  <a:pt x="1733" y="4471"/>
                  <a:pt x="1733" y="4529"/>
                </a:cubicBezTo>
                <a:cubicBezTo>
                  <a:pt x="1733" y="4517"/>
                  <a:pt x="1721" y="4494"/>
                  <a:pt x="1721" y="4471"/>
                </a:cubicBezTo>
                <a:cubicBezTo>
                  <a:pt x="1627" y="4166"/>
                  <a:pt x="1569" y="3850"/>
                  <a:pt x="1534" y="3523"/>
                </a:cubicBezTo>
                <a:cubicBezTo>
                  <a:pt x="1510" y="3347"/>
                  <a:pt x="1510" y="3183"/>
                  <a:pt x="1499" y="3008"/>
                </a:cubicBezTo>
                <a:cubicBezTo>
                  <a:pt x="1616" y="2996"/>
                  <a:pt x="2131" y="2926"/>
                  <a:pt x="2341" y="2797"/>
                </a:cubicBezTo>
                <a:cubicBezTo>
                  <a:pt x="2552" y="2668"/>
                  <a:pt x="2774" y="2469"/>
                  <a:pt x="2798" y="2212"/>
                </a:cubicBezTo>
                <a:cubicBezTo>
                  <a:pt x="2833" y="1966"/>
                  <a:pt x="2634" y="1744"/>
                  <a:pt x="2388" y="1732"/>
                </a:cubicBezTo>
                <a:cubicBezTo>
                  <a:pt x="2037" y="1732"/>
                  <a:pt x="1662" y="2259"/>
                  <a:pt x="1569" y="2563"/>
                </a:cubicBezTo>
                <a:cubicBezTo>
                  <a:pt x="1569" y="2586"/>
                  <a:pt x="1522" y="2750"/>
                  <a:pt x="1499" y="2879"/>
                </a:cubicBezTo>
                <a:lnTo>
                  <a:pt x="1499" y="2656"/>
                </a:lnTo>
                <a:cubicBezTo>
                  <a:pt x="1499" y="2387"/>
                  <a:pt x="1510" y="2141"/>
                  <a:pt x="1534" y="1931"/>
                </a:cubicBezTo>
                <a:cubicBezTo>
                  <a:pt x="1545" y="1802"/>
                  <a:pt x="1557" y="1685"/>
                  <a:pt x="1569" y="1580"/>
                </a:cubicBezTo>
                <a:cubicBezTo>
                  <a:pt x="1674" y="1509"/>
                  <a:pt x="2084" y="1229"/>
                  <a:pt x="2213" y="1018"/>
                </a:cubicBezTo>
                <a:cubicBezTo>
                  <a:pt x="2341" y="807"/>
                  <a:pt x="2435" y="515"/>
                  <a:pt x="2341" y="281"/>
                </a:cubicBezTo>
                <a:cubicBezTo>
                  <a:pt x="2281" y="109"/>
                  <a:pt x="2121" y="1"/>
                  <a:pt x="1948" y="1"/>
                </a:cubicBezTo>
                <a:close/>
              </a:path>
            </a:pathLst>
          </a:custGeom>
          <a:solidFill>
            <a:srgbClr val="F0A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4" name="Google Shape;1124;p31"/>
          <p:cNvCxnSpPr/>
          <p:nvPr/>
        </p:nvCxnSpPr>
        <p:spPr>
          <a:xfrm>
            <a:off x="1027175" y="4596500"/>
            <a:ext cx="70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5" name="Google Shape;1125;p31"/>
          <p:cNvSpPr/>
          <p:nvPr/>
        </p:nvSpPr>
        <p:spPr>
          <a:xfrm>
            <a:off x="1152425" y="4081332"/>
            <a:ext cx="443639" cy="534640"/>
          </a:xfrm>
          <a:custGeom>
            <a:avLst/>
            <a:gdLst/>
            <a:ahLst/>
            <a:cxnLst/>
            <a:rect l="l" t="t" r="r" b="b"/>
            <a:pathLst>
              <a:path w="9177" h="11060" extrusionOk="0">
                <a:moveTo>
                  <a:pt x="1948" y="1"/>
                </a:moveTo>
                <a:cubicBezTo>
                  <a:pt x="1884" y="1"/>
                  <a:pt x="1819" y="15"/>
                  <a:pt x="1756" y="46"/>
                </a:cubicBezTo>
                <a:cubicBezTo>
                  <a:pt x="1440" y="210"/>
                  <a:pt x="1358" y="842"/>
                  <a:pt x="1417" y="1158"/>
                </a:cubicBezTo>
                <a:cubicBezTo>
                  <a:pt x="1417" y="1193"/>
                  <a:pt x="1534" y="1603"/>
                  <a:pt x="1545" y="1603"/>
                </a:cubicBezTo>
                <a:cubicBezTo>
                  <a:pt x="1534" y="1697"/>
                  <a:pt x="1510" y="1814"/>
                  <a:pt x="1499" y="1931"/>
                </a:cubicBezTo>
                <a:cubicBezTo>
                  <a:pt x="1475" y="2141"/>
                  <a:pt x="1452" y="2399"/>
                  <a:pt x="1452" y="2656"/>
                </a:cubicBezTo>
                <a:cubicBezTo>
                  <a:pt x="1440" y="2949"/>
                  <a:pt x="1452" y="3242"/>
                  <a:pt x="1475" y="3534"/>
                </a:cubicBezTo>
                <a:cubicBezTo>
                  <a:pt x="1499" y="3862"/>
                  <a:pt x="1545" y="4190"/>
                  <a:pt x="1639" y="4506"/>
                </a:cubicBezTo>
                <a:lnTo>
                  <a:pt x="1639" y="4517"/>
                </a:lnTo>
                <a:cubicBezTo>
                  <a:pt x="1581" y="4424"/>
                  <a:pt x="1417" y="4178"/>
                  <a:pt x="1393" y="4166"/>
                </a:cubicBezTo>
                <a:cubicBezTo>
                  <a:pt x="1229" y="3963"/>
                  <a:pt x="824" y="3695"/>
                  <a:pt x="503" y="3695"/>
                </a:cubicBezTo>
                <a:cubicBezTo>
                  <a:pt x="436" y="3695"/>
                  <a:pt x="373" y="3707"/>
                  <a:pt x="316" y="3733"/>
                </a:cubicBezTo>
                <a:cubicBezTo>
                  <a:pt x="82" y="3827"/>
                  <a:pt x="0" y="4108"/>
                  <a:pt x="129" y="4330"/>
                </a:cubicBezTo>
                <a:cubicBezTo>
                  <a:pt x="246" y="4517"/>
                  <a:pt x="539" y="4634"/>
                  <a:pt x="773" y="4670"/>
                </a:cubicBezTo>
                <a:cubicBezTo>
                  <a:pt x="798" y="4673"/>
                  <a:pt x="825" y="4674"/>
                  <a:pt x="855" y="4674"/>
                </a:cubicBezTo>
                <a:cubicBezTo>
                  <a:pt x="1134" y="4674"/>
                  <a:pt x="1598" y="4540"/>
                  <a:pt x="1651" y="4529"/>
                </a:cubicBezTo>
                <a:cubicBezTo>
                  <a:pt x="1733" y="4845"/>
                  <a:pt x="1850" y="5161"/>
                  <a:pt x="1990" y="5465"/>
                </a:cubicBezTo>
                <a:cubicBezTo>
                  <a:pt x="2060" y="5641"/>
                  <a:pt x="2142" y="5828"/>
                  <a:pt x="2236" y="6004"/>
                </a:cubicBezTo>
                <a:cubicBezTo>
                  <a:pt x="2177" y="5922"/>
                  <a:pt x="2131" y="5852"/>
                  <a:pt x="2131" y="5852"/>
                </a:cubicBezTo>
                <a:cubicBezTo>
                  <a:pt x="1956" y="5648"/>
                  <a:pt x="1550" y="5381"/>
                  <a:pt x="1229" y="5381"/>
                </a:cubicBezTo>
                <a:cubicBezTo>
                  <a:pt x="1162" y="5381"/>
                  <a:pt x="1099" y="5392"/>
                  <a:pt x="1042" y="5419"/>
                </a:cubicBezTo>
                <a:cubicBezTo>
                  <a:pt x="820" y="5512"/>
                  <a:pt x="726" y="5793"/>
                  <a:pt x="855" y="6016"/>
                </a:cubicBezTo>
                <a:cubicBezTo>
                  <a:pt x="972" y="6238"/>
                  <a:pt x="1265" y="6343"/>
                  <a:pt x="1510" y="6378"/>
                </a:cubicBezTo>
                <a:cubicBezTo>
                  <a:pt x="1538" y="6383"/>
                  <a:pt x="1569" y="6384"/>
                  <a:pt x="1603" y="6384"/>
                </a:cubicBezTo>
                <a:cubicBezTo>
                  <a:pt x="1853" y="6384"/>
                  <a:pt x="2239" y="6281"/>
                  <a:pt x="2353" y="6250"/>
                </a:cubicBezTo>
                <a:cubicBezTo>
                  <a:pt x="2388" y="6320"/>
                  <a:pt x="2412" y="6378"/>
                  <a:pt x="2447" y="6449"/>
                </a:cubicBezTo>
                <a:cubicBezTo>
                  <a:pt x="2610" y="6776"/>
                  <a:pt x="2774" y="7092"/>
                  <a:pt x="2927" y="7408"/>
                </a:cubicBezTo>
                <a:cubicBezTo>
                  <a:pt x="2973" y="7525"/>
                  <a:pt x="3032" y="7642"/>
                  <a:pt x="3067" y="7748"/>
                </a:cubicBezTo>
                <a:cubicBezTo>
                  <a:pt x="3032" y="7689"/>
                  <a:pt x="2985" y="7631"/>
                  <a:pt x="2985" y="7619"/>
                </a:cubicBezTo>
                <a:cubicBezTo>
                  <a:pt x="2810" y="7424"/>
                  <a:pt x="2400" y="7149"/>
                  <a:pt x="2079" y="7149"/>
                </a:cubicBezTo>
                <a:cubicBezTo>
                  <a:pt x="2013" y="7149"/>
                  <a:pt x="1952" y="7160"/>
                  <a:pt x="1897" y="7186"/>
                </a:cubicBezTo>
                <a:cubicBezTo>
                  <a:pt x="1674" y="7291"/>
                  <a:pt x="1581" y="7572"/>
                  <a:pt x="1709" y="7783"/>
                </a:cubicBezTo>
                <a:cubicBezTo>
                  <a:pt x="1838" y="8005"/>
                  <a:pt x="2119" y="8111"/>
                  <a:pt x="2365" y="8146"/>
                </a:cubicBezTo>
                <a:cubicBezTo>
                  <a:pt x="2395" y="8150"/>
                  <a:pt x="2428" y="8152"/>
                  <a:pt x="2463" y="8152"/>
                </a:cubicBezTo>
                <a:cubicBezTo>
                  <a:pt x="2705" y="8152"/>
                  <a:pt x="3051" y="8059"/>
                  <a:pt x="3184" y="8029"/>
                </a:cubicBezTo>
                <a:cubicBezTo>
                  <a:pt x="3231" y="8146"/>
                  <a:pt x="3278" y="8263"/>
                  <a:pt x="3313" y="8368"/>
                </a:cubicBezTo>
                <a:cubicBezTo>
                  <a:pt x="3336" y="8450"/>
                  <a:pt x="3371" y="8532"/>
                  <a:pt x="3395" y="8614"/>
                </a:cubicBezTo>
                <a:cubicBezTo>
                  <a:pt x="3406" y="8696"/>
                  <a:pt x="3430" y="8766"/>
                  <a:pt x="3453" y="8848"/>
                </a:cubicBezTo>
                <a:cubicBezTo>
                  <a:pt x="3488" y="9000"/>
                  <a:pt x="3535" y="9152"/>
                  <a:pt x="3559" y="9304"/>
                </a:cubicBezTo>
                <a:cubicBezTo>
                  <a:pt x="3582" y="9410"/>
                  <a:pt x="3605" y="9503"/>
                  <a:pt x="3629" y="9609"/>
                </a:cubicBezTo>
                <a:cubicBezTo>
                  <a:pt x="3570" y="9492"/>
                  <a:pt x="3465" y="9281"/>
                  <a:pt x="3453" y="9258"/>
                </a:cubicBezTo>
                <a:cubicBezTo>
                  <a:pt x="3305" y="9014"/>
                  <a:pt x="2890" y="8647"/>
                  <a:pt x="2561" y="8647"/>
                </a:cubicBezTo>
                <a:cubicBezTo>
                  <a:pt x="2526" y="8647"/>
                  <a:pt x="2491" y="8652"/>
                  <a:pt x="2458" y="8661"/>
                </a:cubicBezTo>
                <a:cubicBezTo>
                  <a:pt x="2213" y="8731"/>
                  <a:pt x="2084" y="8988"/>
                  <a:pt x="2177" y="9222"/>
                </a:cubicBezTo>
                <a:cubicBezTo>
                  <a:pt x="2271" y="9457"/>
                  <a:pt x="2540" y="9609"/>
                  <a:pt x="2763" y="9679"/>
                </a:cubicBezTo>
                <a:cubicBezTo>
                  <a:pt x="2841" y="9702"/>
                  <a:pt x="2956" y="9710"/>
                  <a:pt x="3079" y="9710"/>
                </a:cubicBezTo>
                <a:cubicBezTo>
                  <a:pt x="3323" y="9710"/>
                  <a:pt x="3594" y="9679"/>
                  <a:pt x="3640" y="9679"/>
                </a:cubicBezTo>
                <a:cubicBezTo>
                  <a:pt x="3676" y="9843"/>
                  <a:pt x="3711" y="10007"/>
                  <a:pt x="3734" y="10159"/>
                </a:cubicBezTo>
                <a:cubicBezTo>
                  <a:pt x="3793" y="10498"/>
                  <a:pt x="3839" y="10803"/>
                  <a:pt x="3875" y="11060"/>
                </a:cubicBezTo>
                <a:lnTo>
                  <a:pt x="4109" y="11060"/>
                </a:lnTo>
                <a:cubicBezTo>
                  <a:pt x="4062" y="10791"/>
                  <a:pt x="4015" y="10475"/>
                  <a:pt x="3945" y="10124"/>
                </a:cubicBezTo>
                <a:cubicBezTo>
                  <a:pt x="3910" y="9948"/>
                  <a:pt x="3875" y="9773"/>
                  <a:pt x="3828" y="9585"/>
                </a:cubicBezTo>
                <a:cubicBezTo>
                  <a:pt x="3992" y="9527"/>
                  <a:pt x="4155" y="9445"/>
                  <a:pt x="4319" y="9363"/>
                </a:cubicBezTo>
                <a:cubicBezTo>
                  <a:pt x="4530" y="9550"/>
                  <a:pt x="4776" y="9702"/>
                  <a:pt x="5022" y="9819"/>
                </a:cubicBezTo>
                <a:cubicBezTo>
                  <a:pt x="4963" y="9972"/>
                  <a:pt x="4904" y="10124"/>
                  <a:pt x="4834" y="10264"/>
                </a:cubicBezTo>
                <a:cubicBezTo>
                  <a:pt x="4706" y="10557"/>
                  <a:pt x="4588" y="10826"/>
                  <a:pt x="4483" y="11060"/>
                </a:cubicBezTo>
                <a:lnTo>
                  <a:pt x="4729" y="11060"/>
                </a:lnTo>
                <a:cubicBezTo>
                  <a:pt x="4823" y="10849"/>
                  <a:pt x="4928" y="10615"/>
                  <a:pt x="5033" y="10346"/>
                </a:cubicBezTo>
                <a:cubicBezTo>
                  <a:pt x="5103" y="10194"/>
                  <a:pt x="5162" y="10018"/>
                  <a:pt x="5232" y="9843"/>
                </a:cubicBezTo>
                <a:cubicBezTo>
                  <a:pt x="5289" y="9852"/>
                  <a:pt x="5653" y="9929"/>
                  <a:pt x="5929" y="9929"/>
                </a:cubicBezTo>
                <a:cubicBezTo>
                  <a:pt x="5997" y="9929"/>
                  <a:pt x="6059" y="9925"/>
                  <a:pt x="6110" y="9913"/>
                </a:cubicBezTo>
                <a:cubicBezTo>
                  <a:pt x="6344" y="9866"/>
                  <a:pt x="6625" y="9726"/>
                  <a:pt x="6730" y="9503"/>
                </a:cubicBezTo>
                <a:cubicBezTo>
                  <a:pt x="6836" y="9269"/>
                  <a:pt x="6730" y="9000"/>
                  <a:pt x="6496" y="8918"/>
                </a:cubicBezTo>
                <a:cubicBezTo>
                  <a:pt x="6453" y="8903"/>
                  <a:pt x="6408" y="8897"/>
                  <a:pt x="6360" y="8897"/>
                </a:cubicBezTo>
                <a:cubicBezTo>
                  <a:pt x="6032" y="8897"/>
                  <a:pt x="5618" y="9220"/>
                  <a:pt x="5455" y="9445"/>
                </a:cubicBezTo>
                <a:cubicBezTo>
                  <a:pt x="5443" y="9457"/>
                  <a:pt x="5338" y="9632"/>
                  <a:pt x="5267" y="9749"/>
                </a:cubicBezTo>
                <a:lnTo>
                  <a:pt x="5349" y="9527"/>
                </a:lnTo>
                <a:cubicBezTo>
                  <a:pt x="5408" y="9386"/>
                  <a:pt x="5455" y="9234"/>
                  <a:pt x="5513" y="9070"/>
                </a:cubicBezTo>
                <a:cubicBezTo>
                  <a:pt x="5537" y="9000"/>
                  <a:pt x="5560" y="8918"/>
                  <a:pt x="5583" y="8836"/>
                </a:cubicBezTo>
                <a:cubicBezTo>
                  <a:pt x="5607" y="8754"/>
                  <a:pt x="5618" y="8672"/>
                  <a:pt x="5642" y="8590"/>
                </a:cubicBezTo>
                <a:cubicBezTo>
                  <a:pt x="5689" y="8403"/>
                  <a:pt x="5724" y="8204"/>
                  <a:pt x="5759" y="8005"/>
                </a:cubicBezTo>
                <a:cubicBezTo>
                  <a:pt x="5879" y="8049"/>
                  <a:pt x="6285" y="8195"/>
                  <a:pt x="6539" y="8195"/>
                </a:cubicBezTo>
                <a:cubicBezTo>
                  <a:pt x="6556" y="8195"/>
                  <a:pt x="6574" y="8194"/>
                  <a:pt x="6590" y="8192"/>
                </a:cubicBezTo>
                <a:cubicBezTo>
                  <a:pt x="6836" y="8181"/>
                  <a:pt x="7128" y="8087"/>
                  <a:pt x="7257" y="7876"/>
                </a:cubicBezTo>
                <a:cubicBezTo>
                  <a:pt x="7409" y="7678"/>
                  <a:pt x="7339" y="7385"/>
                  <a:pt x="7117" y="7268"/>
                </a:cubicBezTo>
                <a:cubicBezTo>
                  <a:pt x="7054" y="7235"/>
                  <a:pt x="6981" y="7221"/>
                  <a:pt x="6903" y="7221"/>
                </a:cubicBezTo>
                <a:cubicBezTo>
                  <a:pt x="6587" y="7221"/>
                  <a:pt x="6183" y="7452"/>
                  <a:pt x="6005" y="7631"/>
                </a:cubicBezTo>
                <a:cubicBezTo>
                  <a:pt x="5993" y="7642"/>
                  <a:pt x="5841" y="7830"/>
                  <a:pt x="5771" y="7923"/>
                </a:cubicBezTo>
                <a:cubicBezTo>
                  <a:pt x="5794" y="7806"/>
                  <a:pt x="5806" y="7678"/>
                  <a:pt x="5817" y="7560"/>
                </a:cubicBezTo>
                <a:cubicBezTo>
                  <a:pt x="5864" y="7209"/>
                  <a:pt x="5899" y="6847"/>
                  <a:pt x="5934" y="6484"/>
                </a:cubicBezTo>
                <a:cubicBezTo>
                  <a:pt x="5946" y="6378"/>
                  <a:pt x="5958" y="6273"/>
                  <a:pt x="5970" y="6156"/>
                </a:cubicBezTo>
                <a:cubicBezTo>
                  <a:pt x="6014" y="6178"/>
                  <a:pt x="6497" y="6357"/>
                  <a:pt x="6777" y="6357"/>
                </a:cubicBezTo>
                <a:cubicBezTo>
                  <a:pt x="6793" y="6357"/>
                  <a:pt x="6809" y="6356"/>
                  <a:pt x="6824" y="6355"/>
                </a:cubicBezTo>
                <a:cubicBezTo>
                  <a:pt x="7058" y="6343"/>
                  <a:pt x="7362" y="6261"/>
                  <a:pt x="7503" y="6051"/>
                </a:cubicBezTo>
                <a:cubicBezTo>
                  <a:pt x="7643" y="5840"/>
                  <a:pt x="7573" y="5547"/>
                  <a:pt x="7351" y="5430"/>
                </a:cubicBezTo>
                <a:cubicBezTo>
                  <a:pt x="7288" y="5398"/>
                  <a:pt x="7215" y="5384"/>
                  <a:pt x="7137" y="5384"/>
                </a:cubicBezTo>
                <a:cubicBezTo>
                  <a:pt x="6821" y="5384"/>
                  <a:pt x="6417" y="5615"/>
                  <a:pt x="6239" y="5793"/>
                </a:cubicBezTo>
                <a:cubicBezTo>
                  <a:pt x="6227" y="5817"/>
                  <a:pt x="6016" y="6074"/>
                  <a:pt x="5970" y="6144"/>
                </a:cubicBezTo>
                <a:cubicBezTo>
                  <a:pt x="5993" y="5898"/>
                  <a:pt x="6016" y="5653"/>
                  <a:pt x="6051" y="5419"/>
                </a:cubicBezTo>
                <a:cubicBezTo>
                  <a:pt x="6110" y="5103"/>
                  <a:pt x="6169" y="4787"/>
                  <a:pt x="6262" y="4482"/>
                </a:cubicBezTo>
                <a:cubicBezTo>
                  <a:pt x="6284" y="4482"/>
                  <a:pt x="6793" y="4683"/>
                  <a:pt x="7084" y="4683"/>
                </a:cubicBezTo>
                <a:cubicBezTo>
                  <a:pt x="7099" y="4683"/>
                  <a:pt x="7114" y="4682"/>
                  <a:pt x="7128" y="4681"/>
                </a:cubicBezTo>
                <a:cubicBezTo>
                  <a:pt x="7362" y="4670"/>
                  <a:pt x="7655" y="4576"/>
                  <a:pt x="7795" y="4365"/>
                </a:cubicBezTo>
                <a:cubicBezTo>
                  <a:pt x="7936" y="4166"/>
                  <a:pt x="7877" y="3874"/>
                  <a:pt x="7655" y="3757"/>
                </a:cubicBezTo>
                <a:cubicBezTo>
                  <a:pt x="7590" y="3724"/>
                  <a:pt x="7516" y="3710"/>
                  <a:pt x="7437" y="3710"/>
                </a:cubicBezTo>
                <a:cubicBezTo>
                  <a:pt x="7118" y="3710"/>
                  <a:pt x="6721" y="3941"/>
                  <a:pt x="6543" y="4119"/>
                </a:cubicBezTo>
                <a:cubicBezTo>
                  <a:pt x="6520" y="4131"/>
                  <a:pt x="6297" y="4412"/>
                  <a:pt x="6262" y="4471"/>
                </a:cubicBezTo>
                <a:cubicBezTo>
                  <a:pt x="6262" y="4447"/>
                  <a:pt x="6274" y="4435"/>
                  <a:pt x="6274" y="4412"/>
                </a:cubicBezTo>
                <a:cubicBezTo>
                  <a:pt x="6367" y="4108"/>
                  <a:pt x="6496" y="3803"/>
                  <a:pt x="6648" y="3523"/>
                </a:cubicBezTo>
                <a:cubicBezTo>
                  <a:pt x="6730" y="3359"/>
                  <a:pt x="6812" y="3218"/>
                  <a:pt x="6906" y="3078"/>
                </a:cubicBezTo>
                <a:cubicBezTo>
                  <a:pt x="7000" y="3125"/>
                  <a:pt x="7468" y="3347"/>
                  <a:pt x="7713" y="3370"/>
                </a:cubicBezTo>
                <a:cubicBezTo>
                  <a:pt x="7734" y="3371"/>
                  <a:pt x="7755" y="3372"/>
                  <a:pt x="7776" y="3372"/>
                </a:cubicBezTo>
                <a:cubicBezTo>
                  <a:pt x="8017" y="3372"/>
                  <a:pt x="8277" y="3308"/>
                  <a:pt x="8427" y="3125"/>
                </a:cubicBezTo>
                <a:cubicBezTo>
                  <a:pt x="8591" y="2937"/>
                  <a:pt x="8556" y="2645"/>
                  <a:pt x="8345" y="2504"/>
                </a:cubicBezTo>
                <a:cubicBezTo>
                  <a:pt x="8267" y="2451"/>
                  <a:pt x="8166" y="2429"/>
                  <a:pt x="8056" y="2429"/>
                </a:cubicBezTo>
                <a:cubicBezTo>
                  <a:pt x="7757" y="2429"/>
                  <a:pt x="7387" y="2593"/>
                  <a:pt x="7198" y="2738"/>
                </a:cubicBezTo>
                <a:cubicBezTo>
                  <a:pt x="7187" y="2750"/>
                  <a:pt x="7058" y="2879"/>
                  <a:pt x="6976" y="2972"/>
                </a:cubicBezTo>
                <a:cubicBezTo>
                  <a:pt x="7011" y="2902"/>
                  <a:pt x="7058" y="2844"/>
                  <a:pt x="7093" y="2774"/>
                </a:cubicBezTo>
                <a:cubicBezTo>
                  <a:pt x="7245" y="2551"/>
                  <a:pt x="7386" y="2352"/>
                  <a:pt x="7538" y="2188"/>
                </a:cubicBezTo>
                <a:cubicBezTo>
                  <a:pt x="7608" y="2083"/>
                  <a:pt x="7678" y="2001"/>
                  <a:pt x="7749" y="1919"/>
                </a:cubicBezTo>
                <a:cubicBezTo>
                  <a:pt x="7877" y="1919"/>
                  <a:pt x="8381" y="1896"/>
                  <a:pt x="8603" y="1802"/>
                </a:cubicBezTo>
                <a:cubicBezTo>
                  <a:pt x="8825" y="1697"/>
                  <a:pt x="9059" y="1509"/>
                  <a:pt x="9118" y="1264"/>
                </a:cubicBezTo>
                <a:cubicBezTo>
                  <a:pt x="9176" y="1018"/>
                  <a:pt x="9013" y="772"/>
                  <a:pt x="8767" y="737"/>
                </a:cubicBezTo>
                <a:cubicBezTo>
                  <a:pt x="8754" y="736"/>
                  <a:pt x="8742" y="735"/>
                  <a:pt x="8729" y="735"/>
                </a:cubicBezTo>
                <a:cubicBezTo>
                  <a:pt x="8376" y="735"/>
                  <a:pt x="7978" y="1203"/>
                  <a:pt x="7854" y="1486"/>
                </a:cubicBezTo>
                <a:cubicBezTo>
                  <a:pt x="7842" y="1509"/>
                  <a:pt x="7713" y="1919"/>
                  <a:pt x="7725" y="1919"/>
                </a:cubicBezTo>
                <a:cubicBezTo>
                  <a:pt x="7667" y="2001"/>
                  <a:pt x="7585" y="2083"/>
                  <a:pt x="7514" y="2165"/>
                </a:cubicBezTo>
                <a:cubicBezTo>
                  <a:pt x="7374" y="2340"/>
                  <a:pt x="7222" y="2539"/>
                  <a:pt x="7070" y="2750"/>
                </a:cubicBezTo>
                <a:cubicBezTo>
                  <a:pt x="6894" y="2996"/>
                  <a:pt x="6742" y="3242"/>
                  <a:pt x="6602" y="3499"/>
                </a:cubicBezTo>
                <a:cubicBezTo>
                  <a:pt x="6438" y="3780"/>
                  <a:pt x="6309" y="4084"/>
                  <a:pt x="6204" y="4389"/>
                </a:cubicBezTo>
                <a:lnTo>
                  <a:pt x="6204" y="3979"/>
                </a:lnTo>
                <a:cubicBezTo>
                  <a:pt x="6157" y="3663"/>
                  <a:pt x="5899" y="3078"/>
                  <a:pt x="5548" y="3019"/>
                </a:cubicBezTo>
                <a:cubicBezTo>
                  <a:pt x="5523" y="3014"/>
                  <a:pt x="5497" y="3012"/>
                  <a:pt x="5472" y="3012"/>
                </a:cubicBezTo>
                <a:cubicBezTo>
                  <a:pt x="5256" y="3012"/>
                  <a:pt x="5067" y="3186"/>
                  <a:pt x="5057" y="3417"/>
                </a:cubicBezTo>
                <a:cubicBezTo>
                  <a:pt x="5033" y="3663"/>
                  <a:pt x="5221" y="3921"/>
                  <a:pt x="5396" y="4073"/>
                </a:cubicBezTo>
                <a:cubicBezTo>
                  <a:pt x="5595" y="4248"/>
                  <a:pt x="6157" y="4424"/>
                  <a:pt x="6204" y="4435"/>
                </a:cubicBezTo>
                <a:cubicBezTo>
                  <a:pt x="6098" y="4763"/>
                  <a:pt x="6016" y="5079"/>
                  <a:pt x="5970" y="5407"/>
                </a:cubicBezTo>
                <a:cubicBezTo>
                  <a:pt x="5934" y="5606"/>
                  <a:pt x="5899" y="5793"/>
                  <a:pt x="5876" y="5992"/>
                </a:cubicBezTo>
                <a:lnTo>
                  <a:pt x="5876" y="5817"/>
                </a:lnTo>
                <a:cubicBezTo>
                  <a:pt x="5829" y="5501"/>
                  <a:pt x="5572" y="4915"/>
                  <a:pt x="5221" y="4845"/>
                </a:cubicBezTo>
                <a:cubicBezTo>
                  <a:pt x="5200" y="4842"/>
                  <a:pt x="5181" y="4841"/>
                  <a:pt x="5161" y="4841"/>
                </a:cubicBezTo>
                <a:cubicBezTo>
                  <a:pt x="4938" y="4841"/>
                  <a:pt x="4740" y="5017"/>
                  <a:pt x="4729" y="5243"/>
                </a:cubicBezTo>
                <a:cubicBezTo>
                  <a:pt x="4706" y="5501"/>
                  <a:pt x="4893" y="5746"/>
                  <a:pt x="5068" y="5910"/>
                </a:cubicBezTo>
                <a:cubicBezTo>
                  <a:pt x="5244" y="6062"/>
                  <a:pt x="5724" y="6226"/>
                  <a:pt x="5841" y="6261"/>
                </a:cubicBezTo>
                <a:cubicBezTo>
                  <a:pt x="5841" y="6343"/>
                  <a:pt x="5829" y="6413"/>
                  <a:pt x="5817" y="6484"/>
                </a:cubicBezTo>
                <a:cubicBezTo>
                  <a:pt x="5771" y="6847"/>
                  <a:pt x="5735" y="7209"/>
                  <a:pt x="5689" y="7549"/>
                </a:cubicBezTo>
                <a:cubicBezTo>
                  <a:pt x="5665" y="7678"/>
                  <a:pt x="5642" y="7795"/>
                  <a:pt x="5618" y="7923"/>
                </a:cubicBezTo>
                <a:lnTo>
                  <a:pt x="5618" y="7759"/>
                </a:lnTo>
                <a:cubicBezTo>
                  <a:pt x="5583" y="7443"/>
                  <a:pt x="5314" y="6858"/>
                  <a:pt x="4963" y="6788"/>
                </a:cubicBezTo>
                <a:cubicBezTo>
                  <a:pt x="4943" y="6785"/>
                  <a:pt x="4923" y="6784"/>
                  <a:pt x="4904" y="6784"/>
                </a:cubicBezTo>
                <a:cubicBezTo>
                  <a:pt x="4682" y="6784"/>
                  <a:pt x="4493" y="6960"/>
                  <a:pt x="4471" y="7186"/>
                </a:cubicBezTo>
                <a:cubicBezTo>
                  <a:pt x="4460" y="7443"/>
                  <a:pt x="4635" y="7689"/>
                  <a:pt x="4811" y="7853"/>
                </a:cubicBezTo>
                <a:cubicBezTo>
                  <a:pt x="4998" y="8005"/>
                  <a:pt x="5419" y="8157"/>
                  <a:pt x="5572" y="8204"/>
                </a:cubicBezTo>
                <a:cubicBezTo>
                  <a:pt x="5548" y="8321"/>
                  <a:pt x="5513" y="8450"/>
                  <a:pt x="5490" y="8567"/>
                </a:cubicBezTo>
                <a:cubicBezTo>
                  <a:pt x="5466" y="8649"/>
                  <a:pt x="5443" y="8719"/>
                  <a:pt x="5419" y="8801"/>
                </a:cubicBezTo>
                <a:cubicBezTo>
                  <a:pt x="5396" y="8883"/>
                  <a:pt x="5373" y="8965"/>
                  <a:pt x="5349" y="9035"/>
                </a:cubicBezTo>
                <a:cubicBezTo>
                  <a:pt x="5291" y="9187"/>
                  <a:pt x="5232" y="9328"/>
                  <a:pt x="5185" y="9480"/>
                </a:cubicBezTo>
                <a:cubicBezTo>
                  <a:pt x="5139" y="9574"/>
                  <a:pt x="5103" y="9667"/>
                  <a:pt x="5068" y="9773"/>
                </a:cubicBezTo>
                <a:cubicBezTo>
                  <a:pt x="5080" y="9644"/>
                  <a:pt x="5115" y="9410"/>
                  <a:pt x="5115" y="9386"/>
                </a:cubicBezTo>
                <a:cubicBezTo>
                  <a:pt x="5115" y="9105"/>
                  <a:pt x="5045" y="8836"/>
                  <a:pt x="4904" y="8590"/>
                </a:cubicBezTo>
                <a:cubicBezTo>
                  <a:pt x="4904" y="8555"/>
                  <a:pt x="4904" y="8532"/>
                  <a:pt x="4904" y="8497"/>
                </a:cubicBezTo>
                <a:cubicBezTo>
                  <a:pt x="4874" y="8283"/>
                  <a:pt x="4684" y="8123"/>
                  <a:pt x="4474" y="8123"/>
                </a:cubicBezTo>
                <a:cubicBezTo>
                  <a:pt x="4442" y="8123"/>
                  <a:pt x="4410" y="8126"/>
                  <a:pt x="4378" y="8134"/>
                </a:cubicBezTo>
                <a:cubicBezTo>
                  <a:pt x="4038" y="8228"/>
                  <a:pt x="3816" y="8836"/>
                  <a:pt x="3793" y="9152"/>
                </a:cubicBezTo>
                <a:cubicBezTo>
                  <a:pt x="3793" y="9176"/>
                  <a:pt x="3804" y="9375"/>
                  <a:pt x="3816" y="9503"/>
                </a:cubicBezTo>
                <a:cubicBezTo>
                  <a:pt x="3804" y="9433"/>
                  <a:pt x="3781" y="9363"/>
                  <a:pt x="3769" y="9281"/>
                </a:cubicBezTo>
                <a:cubicBezTo>
                  <a:pt x="3734" y="9141"/>
                  <a:pt x="3687" y="8977"/>
                  <a:pt x="3652" y="8813"/>
                </a:cubicBezTo>
                <a:cubicBezTo>
                  <a:pt x="3629" y="8731"/>
                  <a:pt x="3605" y="8661"/>
                  <a:pt x="3570" y="8579"/>
                </a:cubicBezTo>
                <a:cubicBezTo>
                  <a:pt x="3547" y="8497"/>
                  <a:pt x="3523" y="8415"/>
                  <a:pt x="3488" y="8333"/>
                </a:cubicBezTo>
                <a:cubicBezTo>
                  <a:pt x="3418" y="8146"/>
                  <a:pt x="3348" y="7970"/>
                  <a:pt x="3266" y="7783"/>
                </a:cubicBezTo>
                <a:cubicBezTo>
                  <a:pt x="3395" y="7748"/>
                  <a:pt x="3875" y="7631"/>
                  <a:pt x="4062" y="7490"/>
                </a:cubicBezTo>
                <a:cubicBezTo>
                  <a:pt x="4249" y="7338"/>
                  <a:pt x="4448" y="7104"/>
                  <a:pt x="4448" y="6858"/>
                </a:cubicBezTo>
                <a:cubicBezTo>
                  <a:pt x="4459" y="6614"/>
                  <a:pt x="4259" y="6412"/>
                  <a:pt x="4029" y="6412"/>
                </a:cubicBezTo>
                <a:cubicBezTo>
                  <a:pt x="4017" y="6412"/>
                  <a:pt x="4004" y="6412"/>
                  <a:pt x="3992" y="6413"/>
                </a:cubicBezTo>
                <a:cubicBezTo>
                  <a:pt x="3640" y="6449"/>
                  <a:pt x="3324" y="7022"/>
                  <a:pt x="3254" y="7326"/>
                </a:cubicBezTo>
                <a:cubicBezTo>
                  <a:pt x="3254" y="7350"/>
                  <a:pt x="3231" y="7584"/>
                  <a:pt x="3231" y="7701"/>
                </a:cubicBezTo>
                <a:cubicBezTo>
                  <a:pt x="3172" y="7596"/>
                  <a:pt x="3125" y="7479"/>
                  <a:pt x="3067" y="7373"/>
                </a:cubicBezTo>
                <a:cubicBezTo>
                  <a:pt x="2915" y="7057"/>
                  <a:pt x="2739" y="6729"/>
                  <a:pt x="2575" y="6413"/>
                </a:cubicBezTo>
                <a:lnTo>
                  <a:pt x="2423" y="6121"/>
                </a:lnTo>
                <a:cubicBezTo>
                  <a:pt x="2470" y="6109"/>
                  <a:pt x="3044" y="5980"/>
                  <a:pt x="3254" y="5817"/>
                </a:cubicBezTo>
                <a:cubicBezTo>
                  <a:pt x="3441" y="5676"/>
                  <a:pt x="3640" y="5442"/>
                  <a:pt x="3640" y="5185"/>
                </a:cubicBezTo>
                <a:cubicBezTo>
                  <a:pt x="3652" y="4941"/>
                  <a:pt x="3453" y="4750"/>
                  <a:pt x="3223" y="4750"/>
                </a:cubicBezTo>
                <a:cubicBezTo>
                  <a:pt x="3210" y="4750"/>
                  <a:pt x="3197" y="4750"/>
                  <a:pt x="3184" y="4751"/>
                </a:cubicBezTo>
                <a:cubicBezTo>
                  <a:pt x="2833" y="4787"/>
                  <a:pt x="2517" y="5348"/>
                  <a:pt x="2447" y="5664"/>
                </a:cubicBezTo>
                <a:cubicBezTo>
                  <a:pt x="2447" y="5688"/>
                  <a:pt x="2412" y="6016"/>
                  <a:pt x="2412" y="6097"/>
                </a:cubicBezTo>
                <a:cubicBezTo>
                  <a:pt x="2306" y="5887"/>
                  <a:pt x="2189" y="5676"/>
                  <a:pt x="2096" y="5454"/>
                </a:cubicBezTo>
                <a:cubicBezTo>
                  <a:pt x="1955" y="5161"/>
                  <a:pt x="1838" y="4857"/>
                  <a:pt x="1744" y="4553"/>
                </a:cubicBezTo>
                <a:cubicBezTo>
                  <a:pt x="1768" y="4553"/>
                  <a:pt x="2353" y="4412"/>
                  <a:pt x="2575" y="4248"/>
                </a:cubicBezTo>
                <a:cubicBezTo>
                  <a:pt x="2763" y="4096"/>
                  <a:pt x="2962" y="3862"/>
                  <a:pt x="2962" y="3616"/>
                </a:cubicBezTo>
                <a:cubicBezTo>
                  <a:pt x="2973" y="3366"/>
                  <a:pt x="2763" y="3171"/>
                  <a:pt x="2526" y="3171"/>
                </a:cubicBezTo>
                <a:cubicBezTo>
                  <a:pt x="2519" y="3171"/>
                  <a:pt x="2512" y="3171"/>
                  <a:pt x="2505" y="3171"/>
                </a:cubicBezTo>
                <a:cubicBezTo>
                  <a:pt x="2154" y="3218"/>
                  <a:pt x="1838" y="3780"/>
                  <a:pt x="1768" y="4096"/>
                </a:cubicBezTo>
                <a:cubicBezTo>
                  <a:pt x="1768" y="4119"/>
                  <a:pt x="1733" y="4471"/>
                  <a:pt x="1733" y="4529"/>
                </a:cubicBezTo>
                <a:cubicBezTo>
                  <a:pt x="1733" y="4517"/>
                  <a:pt x="1721" y="4494"/>
                  <a:pt x="1721" y="4471"/>
                </a:cubicBezTo>
                <a:cubicBezTo>
                  <a:pt x="1627" y="4166"/>
                  <a:pt x="1569" y="3850"/>
                  <a:pt x="1534" y="3523"/>
                </a:cubicBezTo>
                <a:cubicBezTo>
                  <a:pt x="1510" y="3347"/>
                  <a:pt x="1510" y="3183"/>
                  <a:pt x="1499" y="3008"/>
                </a:cubicBezTo>
                <a:cubicBezTo>
                  <a:pt x="1616" y="2996"/>
                  <a:pt x="2131" y="2926"/>
                  <a:pt x="2341" y="2797"/>
                </a:cubicBezTo>
                <a:cubicBezTo>
                  <a:pt x="2552" y="2668"/>
                  <a:pt x="2774" y="2469"/>
                  <a:pt x="2798" y="2212"/>
                </a:cubicBezTo>
                <a:cubicBezTo>
                  <a:pt x="2833" y="1966"/>
                  <a:pt x="2634" y="1744"/>
                  <a:pt x="2388" y="1732"/>
                </a:cubicBezTo>
                <a:cubicBezTo>
                  <a:pt x="2037" y="1732"/>
                  <a:pt x="1662" y="2259"/>
                  <a:pt x="1569" y="2563"/>
                </a:cubicBezTo>
                <a:cubicBezTo>
                  <a:pt x="1569" y="2586"/>
                  <a:pt x="1522" y="2750"/>
                  <a:pt x="1499" y="2879"/>
                </a:cubicBezTo>
                <a:lnTo>
                  <a:pt x="1499" y="2656"/>
                </a:lnTo>
                <a:cubicBezTo>
                  <a:pt x="1499" y="2387"/>
                  <a:pt x="1510" y="2141"/>
                  <a:pt x="1534" y="1931"/>
                </a:cubicBezTo>
                <a:cubicBezTo>
                  <a:pt x="1545" y="1802"/>
                  <a:pt x="1557" y="1685"/>
                  <a:pt x="1569" y="1580"/>
                </a:cubicBezTo>
                <a:cubicBezTo>
                  <a:pt x="1674" y="1509"/>
                  <a:pt x="2084" y="1229"/>
                  <a:pt x="2213" y="1018"/>
                </a:cubicBezTo>
                <a:cubicBezTo>
                  <a:pt x="2341" y="807"/>
                  <a:pt x="2435" y="515"/>
                  <a:pt x="2341" y="281"/>
                </a:cubicBezTo>
                <a:cubicBezTo>
                  <a:pt x="2281" y="109"/>
                  <a:pt x="2121" y="1"/>
                  <a:pt x="1948" y="1"/>
                </a:cubicBezTo>
                <a:close/>
              </a:path>
            </a:pathLst>
          </a:custGeom>
          <a:solidFill>
            <a:srgbClr val="F0A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Nunito"/>
              <a:buNone/>
              <a:defRPr sz="33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sz="35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sz="35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sz="35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sz="35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sz="35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sz="35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sz="35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sz="35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5" r:id="rId4"/>
    <p:sldLayoutId id="2147483668" r:id="rId5"/>
    <p:sldLayoutId id="2147483670" r:id="rId6"/>
    <p:sldLayoutId id="2147483675" r:id="rId7"/>
    <p:sldLayoutId id="2147483676" r:id="rId8"/>
    <p:sldLayoutId id="2147483677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bra-de1/NT521.M11.ANTN/tree/main/BypassROPdefende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webinar-landing-page-template_11372802.htm/?utm_source=slidesgo_template&amp;utm_medium=referral-link&amp;utm_campaign=sg_resources&amp;utm_content=freepik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34"/>
          <p:cNvSpPr/>
          <p:nvPr/>
        </p:nvSpPr>
        <p:spPr>
          <a:xfrm>
            <a:off x="1448800" y="1095825"/>
            <a:ext cx="6258600" cy="678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34"/>
          <p:cNvSpPr txBox="1">
            <a:spLocks noGrp="1"/>
          </p:cNvSpPr>
          <p:nvPr>
            <p:ph type="ctrTitle"/>
          </p:nvPr>
        </p:nvSpPr>
        <p:spPr>
          <a:xfrm>
            <a:off x="710250" y="530651"/>
            <a:ext cx="7723500" cy="11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Return-Oriented Programming </a:t>
            </a:r>
            <a:r>
              <a:rPr lang="en-US" sz="4000">
                <a:solidFill>
                  <a:schemeClr val="bg1"/>
                </a:solidFill>
              </a:rPr>
              <a:t>detection and bypass</a:t>
            </a:r>
            <a:endParaRPr sz="4000">
              <a:solidFill>
                <a:schemeClr val="bg1"/>
              </a:solidFill>
            </a:endParaRPr>
          </a:p>
        </p:txBody>
      </p:sp>
      <p:sp>
        <p:nvSpPr>
          <p:cNvPr id="1136" name="Google Shape;1136;p34"/>
          <p:cNvSpPr txBox="1">
            <a:spLocks noGrp="1"/>
          </p:cNvSpPr>
          <p:nvPr>
            <p:ph type="subTitle" idx="1"/>
          </p:nvPr>
        </p:nvSpPr>
        <p:spPr>
          <a:xfrm>
            <a:off x="710250" y="1936175"/>
            <a:ext cx="7723500" cy="2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Acceleration</a:t>
            </a:r>
            <a:endParaRPr/>
          </a:p>
        </p:txBody>
      </p:sp>
      <p:grpSp>
        <p:nvGrpSpPr>
          <p:cNvPr id="1137" name="Google Shape;1137;p34"/>
          <p:cNvGrpSpPr/>
          <p:nvPr/>
        </p:nvGrpSpPr>
        <p:grpSpPr>
          <a:xfrm>
            <a:off x="3298737" y="2791524"/>
            <a:ext cx="2469554" cy="1859813"/>
            <a:chOff x="3298737" y="2791524"/>
            <a:chExt cx="2469554" cy="1859813"/>
          </a:xfrm>
        </p:grpSpPr>
        <p:grpSp>
          <p:nvGrpSpPr>
            <p:cNvPr id="1138" name="Google Shape;1138;p34"/>
            <p:cNvGrpSpPr/>
            <p:nvPr/>
          </p:nvGrpSpPr>
          <p:grpSpPr>
            <a:xfrm>
              <a:off x="4560071" y="2791524"/>
              <a:ext cx="1208220" cy="1076593"/>
              <a:chOff x="5207231" y="4328975"/>
              <a:chExt cx="1720376" cy="1532953"/>
            </a:xfrm>
          </p:grpSpPr>
          <p:grpSp>
            <p:nvGrpSpPr>
              <p:cNvPr id="1139" name="Google Shape;1139;p34"/>
              <p:cNvGrpSpPr/>
              <p:nvPr/>
            </p:nvGrpSpPr>
            <p:grpSpPr>
              <a:xfrm>
                <a:off x="5207231" y="4328975"/>
                <a:ext cx="1720376" cy="1532953"/>
                <a:chOff x="5207231" y="4328975"/>
                <a:chExt cx="1720376" cy="1532953"/>
              </a:xfrm>
            </p:grpSpPr>
            <p:sp>
              <p:nvSpPr>
                <p:cNvPr id="1140" name="Google Shape;1140;p34"/>
                <p:cNvSpPr/>
                <p:nvPr/>
              </p:nvSpPr>
              <p:spPr>
                <a:xfrm>
                  <a:off x="5207231" y="4407408"/>
                  <a:ext cx="1612012" cy="1454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83" h="25610" extrusionOk="0">
                      <a:moveTo>
                        <a:pt x="0" y="1"/>
                      </a:moveTo>
                      <a:lnTo>
                        <a:pt x="0" y="25609"/>
                      </a:lnTo>
                      <a:lnTo>
                        <a:pt x="28382" y="25609"/>
                      </a:lnTo>
                      <a:lnTo>
                        <a:pt x="28382" y="1"/>
                      </a:lnTo>
                      <a:close/>
                    </a:path>
                  </a:pathLst>
                </a:custGeom>
                <a:solidFill>
                  <a:srgbClr val="F0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34"/>
                <p:cNvSpPr/>
                <p:nvPr/>
              </p:nvSpPr>
              <p:spPr>
                <a:xfrm>
                  <a:off x="5298272" y="4333007"/>
                  <a:ext cx="1625359" cy="1460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18" h="25714" extrusionOk="0">
                      <a:moveTo>
                        <a:pt x="1" y="0"/>
                      </a:moveTo>
                      <a:lnTo>
                        <a:pt x="1" y="25714"/>
                      </a:lnTo>
                      <a:lnTo>
                        <a:pt x="28617" y="25714"/>
                      </a:lnTo>
                      <a:lnTo>
                        <a:pt x="286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34"/>
                <p:cNvSpPr/>
                <p:nvPr/>
              </p:nvSpPr>
              <p:spPr>
                <a:xfrm>
                  <a:off x="5294296" y="4328975"/>
                  <a:ext cx="1633311" cy="1468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58" h="25856" extrusionOk="0">
                      <a:moveTo>
                        <a:pt x="28617" y="141"/>
                      </a:moveTo>
                      <a:lnTo>
                        <a:pt x="28617" y="25715"/>
                      </a:lnTo>
                      <a:lnTo>
                        <a:pt x="153" y="25715"/>
                      </a:lnTo>
                      <a:lnTo>
                        <a:pt x="153" y="141"/>
                      </a:lnTo>
                      <a:close/>
                      <a:moveTo>
                        <a:pt x="71" y="1"/>
                      </a:moveTo>
                      <a:cubicBezTo>
                        <a:pt x="35" y="1"/>
                        <a:pt x="0" y="36"/>
                        <a:pt x="0" y="83"/>
                      </a:cubicBezTo>
                      <a:lnTo>
                        <a:pt x="0" y="25785"/>
                      </a:lnTo>
                      <a:cubicBezTo>
                        <a:pt x="0" y="25820"/>
                        <a:pt x="35" y="25855"/>
                        <a:pt x="71" y="25855"/>
                      </a:cubicBezTo>
                      <a:lnTo>
                        <a:pt x="28687" y="25855"/>
                      </a:lnTo>
                      <a:cubicBezTo>
                        <a:pt x="28722" y="25855"/>
                        <a:pt x="28746" y="25832"/>
                        <a:pt x="28757" y="25797"/>
                      </a:cubicBezTo>
                      <a:lnTo>
                        <a:pt x="28757" y="83"/>
                      </a:lnTo>
                      <a:cubicBezTo>
                        <a:pt x="28757" y="36"/>
                        <a:pt x="28722" y="1"/>
                        <a:pt x="2868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34"/>
                <p:cNvSpPr/>
                <p:nvPr/>
              </p:nvSpPr>
              <p:spPr>
                <a:xfrm>
                  <a:off x="5726327" y="4333007"/>
                  <a:ext cx="1197295" cy="198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81" h="3488" extrusionOk="0">
                      <a:moveTo>
                        <a:pt x="1" y="0"/>
                      </a:moveTo>
                      <a:lnTo>
                        <a:pt x="1" y="3488"/>
                      </a:lnTo>
                      <a:lnTo>
                        <a:pt x="21080" y="3488"/>
                      </a:lnTo>
                      <a:lnTo>
                        <a:pt x="21080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34"/>
                <p:cNvSpPr/>
                <p:nvPr/>
              </p:nvSpPr>
              <p:spPr>
                <a:xfrm>
                  <a:off x="5722352" y="4328975"/>
                  <a:ext cx="1205247" cy="206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21" h="3630" extrusionOk="0">
                      <a:moveTo>
                        <a:pt x="21068" y="141"/>
                      </a:moveTo>
                      <a:lnTo>
                        <a:pt x="21068" y="3489"/>
                      </a:lnTo>
                      <a:lnTo>
                        <a:pt x="153" y="3489"/>
                      </a:lnTo>
                      <a:lnTo>
                        <a:pt x="153" y="141"/>
                      </a:lnTo>
                      <a:close/>
                      <a:moveTo>
                        <a:pt x="83" y="1"/>
                      </a:moveTo>
                      <a:cubicBezTo>
                        <a:pt x="36" y="1"/>
                        <a:pt x="1" y="36"/>
                        <a:pt x="1" y="83"/>
                      </a:cubicBezTo>
                      <a:lnTo>
                        <a:pt x="1" y="3559"/>
                      </a:lnTo>
                      <a:cubicBezTo>
                        <a:pt x="1" y="3594"/>
                        <a:pt x="36" y="3629"/>
                        <a:pt x="83" y="3629"/>
                      </a:cubicBezTo>
                      <a:lnTo>
                        <a:pt x="21150" y="3629"/>
                      </a:lnTo>
                      <a:cubicBezTo>
                        <a:pt x="21185" y="3629"/>
                        <a:pt x="21209" y="3606"/>
                        <a:pt x="21220" y="3571"/>
                      </a:cubicBezTo>
                      <a:lnTo>
                        <a:pt x="21220" y="83"/>
                      </a:lnTo>
                      <a:cubicBezTo>
                        <a:pt x="21220" y="36"/>
                        <a:pt x="21185" y="1"/>
                        <a:pt x="2115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145;p34"/>
                <p:cNvSpPr/>
                <p:nvPr/>
              </p:nvSpPr>
              <p:spPr>
                <a:xfrm>
                  <a:off x="5298272" y="4333007"/>
                  <a:ext cx="1625359" cy="103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18" h="1815" extrusionOk="0">
                      <a:moveTo>
                        <a:pt x="1" y="0"/>
                      </a:moveTo>
                      <a:lnTo>
                        <a:pt x="1" y="1814"/>
                      </a:lnTo>
                      <a:lnTo>
                        <a:pt x="28617" y="1814"/>
                      </a:lnTo>
                      <a:lnTo>
                        <a:pt x="286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34"/>
                <p:cNvSpPr/>
                <p:nvPr/>
              </p:nvSpPr>
              <p:spPr>
                <a:xfrm>
                  <a:off x="5294296" y="4328975"/>
                  <a:ext cx="1633311" cy="111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58" h="1956" extrusionOk="0">
                      <a:moveTo>
                        <a:pt x="28617" y="141"/>
                      </a:moveTo>
                      <a:lnTo>
                        <a:pt x="28617" y="1815"/>
                      </a:lnTo>
                      <a:lnTo>
                        <a:pt x="153" y="1815"/>
                      </a:lnTo>
                      <a:lnTo>
                        <a:pt x="153" y="141"/>
                      </a:lnTo>
                      <a:close/>
                      <a:moveTo>
                        <a:pt x="71" y="1"/>
                      </a:moveTo>
                      <a:cubicBezTo>
                        <a:pt x="35" y="1"/>
                        <a:pt x="0" y="36"/>
                        <a:pt x="0" y="83"/>
                      </a:cubicBezTo>
                      <a:lnTo>
                        <a:pt x="0" y="1885"/>
                      </a:lnTo>
                      <a:cubicBezTo>
                        <a:pt x="0" y="1920"/>
                        <a:pt x="35" y="1955"/>
                        <a:pt x="71" y="1955"/>
                      </a:cubicBezTo>
                      <a:lnTo>
                        <a:pt x="28687" y="1955"/>
                      </a:lnTo>
                      <a:cubicBezTo>
                        <a:pt x="28722" y="1955"/>
                        <a:pt x="28757" y="1932"/>
                        <a:pt x="28757" y="1897"/>
                      </a:cubicBezTo>
                      <a:lnTo>
                        <a:pt x="28757" y="83"/>
                      </a:lnTo>
                      <a:cubicBezTo>
                        <a:pt x="28757" y="36"/>
                        <a:pt x="28722" y="1"/>
                        <a:pt x="2868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34"/>
                <p:cNvSpPr/>
                <p:nvPr/>
              </p:nvSpPr>
              <p:spPr>
                <a:xfrm>
                  <a:off x="5370059" y="4673999"/>
                  <a:ext cx="990505" cy="633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0" h="11155" extrusionOk="0">
                      <a:moveTo>
                        <a:pt x="1" y="0"/>
                      </a:moveTo>
                      <a:lnTo>
                        <a:pt x="1" y="11154"/>
                      </a:lnTo>
                      <a:lnTo>
                        <a:pt x="17440" y="11154"/>
                      </a:lnTo>
                      <a:lnTo>
                        <a:pt x="17440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34"/>
                <p:cNvSpPr/>
                <p:nvPr/>
              </p:nvSpPr>
              <p:spPr>
                <a:xfrm>
                  <a:off x="5365402" y="4670023"/>
                  <a:ext cx="999138" cy="642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92" h="11307" extrusionOk="0">
                      <a:moveTo>
                        <a:pt x="17451" y="141"/>
                      </a:moveTo>
                      <a:lnTo>
                        <a:pt x="17451" y="11154"/>
                      </a:lnTo>
                      <a:lnTo>
                        <a:pt x="153" y="11154"/>
                      </a:lnTo>
                      <a:lnTo>
                        <a:pt x="153" y="141"/>
                      </a:lnTo>
                      <a:close/>
                      <a:moveTo>
                        <a:pt x="83" y="0"/>
                      </a:moveTo>
                      <a:cubicBezTo>
                        <a:pt x="36" y="0"/>
                        <a:pt x="1" y="35"/>
                        <a:pt x="1" y="70"/>
                      </a:cubicBezTo>
                      <a:lnTo>
                        <a:pt x="1" y="11224"/>
                      </a:lnTo>
                      <a:cubicBezTo>
                        <a:pt x="1" y="11271"/>
                        <a:pt x="36" y="11306"/>
                        <a:pt x="83" y="11306"/>
                      </a:cubicBezTo>
                      <a:lnTo>
                        <a:pt x="17522" y="11306"/>
                      </a:lnTo>
                      <a:cubicBezTo>
                        <a:pt x="17557" y="11306"/>
                        <a:pt x="17592" y="11271"/>
                        <a:pt x="17592" y="11236"/>
                      </a:cubicBezTo>
                      <a:lnTo>
                        <a:pt x="17592" y="70"/>
                      </a:lnTo>
                      <a:cubicBezTo>
                        <a:pt x="17592" y="35"/>
                        <a:pt x="17557" y="0"/>
                        <a:pt x="1752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34"/>
                <p:cNvSpPr/>
                <p:nvPr/>
              </p:nvSpPr>
              <p:spPr>
                <a:xfrm>
                  <a:off x="5370059" y="5236999"/>
                  <a:ext cx="990505" cy="70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0" h="1242" extrusionOk="0">
                      <a:moveTo>
                        <a:pt x="1" y="1"/>
                      </a:moveTo>
                      <a:lnTo>
                        <a:pt x="1" y="1241"/>
                      </a:lnTo>
                      <a:lnTo>
                        <a:pt x="17440" y="1241"/>
                      </a:lnTo>
                      <a:lnTo>
                        <a:pt x="1744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1150;p34"/>
                <p:cNvSpPr/>
                <p:nvPr/>
              </p:nvSpPr>
              <p:spPr>
                <a:xfrm>
                  <a:off x="5365402" y="5233023"/>
                  <a:ext cx="999138" cy="79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92" h="1394" extrusionOk="0">
                      <a:moveTo>
                        <a:pt x="17451" y="141"/>
                      </a:moveTo>
                      <a:lnTo>
                        <a:pt x="17451" y="1241"/>
                      </a:lnTo>
                      <a:lnTo>
                        <a:pt x="153" y="1241"/>
                      </a:lnTo>
                      <a:lnTo>
                        <a:pt x="153" y="141"/>
                      </a:lnTo>
                      <a:close/>
                      <a:moveTo>
                        <a:pt x="83" y="0"/>
                      </a:moveTo>
                      <a:cubicBezTo>
                        <a:pt x="36" y="0"/>
                        <a:pt x="1" y="36"/>
                        <a:pt x="1" y="71"/>
                      </a:cubicBezTo>
                      <a:lnTo>
                        <a:pt x="1" y="1311"/>
                      </a:lnTo>
                      <a:cubicBezTo>
                        <a:pt x="1" y="1358"/>
                        <a:pt x="36" y="1393"/>
                        <a:pt x="83" y="1393"/>
                      </a:cubicBezTo>
                      <a:lnTo>
                        <a:pt x="17522" y="1393"/>
                      </a:lnTo>
                      <a:cubicBezTo>
                        <a:pt x="17557" y="1393"/>
                        <a:pt x="17592" y="1358"/>
                        <a:pt x="17592" y="1311"/>
                      </a:cubicBezTo>
                      <a:lnTo>
                        <a:pt x="17592" y="71"/>
                      </a:lnTo>
                      <a:cubicBezTo>
                        <a:pt x="17592" y="36"/>
                        <a:pt x="17557" y="0"/>
                        <a:pt x="1752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34"/>
                <p:cNvSpPr/>
                <p:nvPr/>
              </p:nvSpPr>
              <p:spPr>
                <a:xfrm>
                  <a:off x="5370059" y="5262272"/>
                  <a:ext cx="990505" cy="20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0" h="364" extrusionOk="0">
                      <a:moveTo>
                        <a:pt x="1" y="0"/>
                      </a:moveTo>
                      <a:lnTo>
                        <a:pt x="1" y="363"/>
                      </a:lnTo>
                      <a:lnTo>
                        <a:pt x="17440" y="363"/>
                      </a:lnTo>
                      <a:lnTo>
                        <a:pt x="174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34"/>
                <p:cNvSpPr/>
                <p:nvPr/>
              </p:nvSpPr>
              <p:spPr>
                <a:xfrm>
                  <a:off x="5365402" y="5258296"/>
                  <a:ext cx="999138" cy="2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92" h="504" extrusionOk="0">
                      <a:moveTo>
                        <a:pt x="17451" y="141"/>
                      </a:moveTo>
                      <a:lnTo>
                        <a:pt x="17451" y="363"/>
                      </a:lnTo>
                      <a:lnTo>
                        <a:pt x="153" y="363"/>
                      </a:lnTo>
                      <a:lnTo>
                        <a:pt x="153" y="141"/>
                      </a:lnTo>
                      <a:close/>
                      <a:moveTo>
                        <a:pt x="83" y="0"/>
                      </a:moveTo>
                      <a:cubicBezTo>
                        <a:pt x="36" y="0"/>
                        <a:pt x="1" y="24"/>
                        <a:pt x="1" y="70"/>
                      </a:cubicBezTo>
                      <a:lnTo>
                        <a:pt x="1" y="433"/>
                      </a:lnTo>
                      <a:cubicBezTo>
                        <a:pt x="1" y="468"/>
                        <a:pt x="36" y="503"/>
                        <a:pt x="83" y="503"/>
                      </a:cubicBezTo>
                      <a:lnTo>
                        <a:pt x="17522" y="503"/>
                      </a:lnTo>
                      <a:cubicBezTo>
                        <a:pt x="17557" y="503"/>
                        <a:pt x="17592" y="468"/>
                        <a:pt x="17592" y="433"/>
                      </a:cubicBezTo>
                      <a:lnTo>
                        <a:pt x="17592" y="70"/>
                      </a:lnTo>
                      <a:cubicBezTo>
                        <a:pt x="17592" y="24"/>
                        <a:pt x="17557" y="0"/>
                        <a:pt x="1752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34"/>
                <p:cNvSpPr/>
                <p:nvPr/>
              </p:nvSpPr>
              <p:spPr>
                <a:xfrm>
                  <a:off x="5681176" y="4840349"/>
                  <a:ext cx="333046" cy="291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4" h="5139" extrusionOk="0">
                      <a:moveTo>
                        <a:pt x="2934" y="1"/>
                      </a:moveTo>
                      <a:cubicBezTo>
                        <a:pt x="2071" y="1"/>
                        <a:pt x="1227" y="439"/>
                        <a:pt x="737" y="1226"/>
                      </a:cubicBezTo>
                      <a:cubicBezTo>
                        <a:pt x="0" y="2443"/>
                        <a:pt x="375" y="4024"/>
                        <a:pt x="1592" y="4761"/>
                      </a:cubicBezTo>
                      <a:cubicBezTo>
                        <a:pt x="2010" y="5017"/>
                        <a:pt x="2473" y="5139"/>
                        <a:pt x="2931" y="5139"/>
                      </a:cubicBezTo>
                      <a:cubicBezTo>
                        <a:pt x="3793" y="5139"/>
                        <a:pt x="4637" y="4706"/>
                        <a:pt x="5127" y="3918"/>
                      </a:cubicBezTo>
                      <a:cubicBezTo>
                        <a:pt x="5864" y="2701"/>
                        <a:pt x="5489" y="1121"/>
                        <a:pt x="4272" y="384"/>
                      </a:cubicBezTo>
                      <a:cubicBezTo>
                        <a:pt x="3854" y="124"/>
                        <a:pt x="3391" y="1"/>
                        <a:pt x="2934" y="1"/>
                      </a:cubicBezTo>
                      <a:close/>
                    </a:path>
                  </a:pathLst>
                </a:custGeom>
                <a:solidFill>
                  <a:srgbClr val="0169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34"/>
                <p:cNvSpPr/>
                <p:nvPr/>
              </p:nvSpPr>
              <p:spPr>
                <a:xfrm>
                  <a:off x="5805441" y="4917248"/>
                  <a:ext cx="127050" cy="146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7" h="2588" extrusionOk="0">
                      <a:moveTo>
                        <a:pt x="1" y="1"/>
                      </a:moveTo>
                      <a:lnTo>
                        <a:pt x="1" y="2588"/>
                      </a:lnTo>
                      <a:lnTo>
                        <a:pt x="2236" y="130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34"/>
                <p:cNvSpPr/>
                <p:nvPr/>
              </p:nvSpPr>
              <p:spPr>
                <a:xfrm>
                  <a:off x="6449598" y="4673999"/>
                  <a:ext cx="390863" cy="250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2" h="4402" extrusionOk="0">
                      <a:moveTo>
                        <a:pt x="0" y="0"/>
                      </a:moveTo>
                      <a:lnTo>
                        <a:pt x="0" y="4401"/>
                      </a:lnTo>
                      <a:lnTo>
                        <a:pt x="6882" y="4401"/>
                      </a:lnTo>
                      <a:lnTo>
                        <a:pt x="6882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34"/>
                <p:cNvSpPr/>
                <p:nvPr/>
              </p:nvSpPr>
              <p:spPr>
                <a:xfrm>
                  <a:off x="6445565" y="4670023"/>
                  <a:ext cx="399553" cy="258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5" h="4544" extrusionOk="0">
                      <a:moveTo>
                        <a:pt x="6883" y="141"/>
                      </a:moveTo>
                      <a:lnTo>
                        <a:pt x="6883" y="4401"/>
                      </a:lnTo>
                      <a:lnTo>
                        <a:pt x="141" y="4401"/>
                      </a:lnTo>
                      <a:lnTo>
                        <a:pt x="141" y="141"/>
                      </a:lnTo>
                      <a:close/>
                      <a:moveTo>
                        <a:pt x="71" y="0"/>
                      </a:moveTo>
                      <a:cubicBezTo>
                        <a:pt x="24" y="0"/>
                        <a:pt x="1" y="35"/>
                        <a:pt x="1" y="70"/>
                      </a:cubicBezTo>
                      <a:lnTo>
                        <a:pt x="1" y="4471"/>
                      </a:lnTo>
                      <a:cubicBezTo>
                        <a:pt x="1" y="4518"/>
                        <a:pt x="24" y="4541"/>
                        <a:pt x="71" y="4541"/>
                      </a:cubicBezTo>
                      <a:lnTo>
                        <a:pt x="6953" y="4541"/>
                      </a:lnTo>
                      <a:cubicBezTo>
                        <a:pt x="6959" y="4543"/>
                        <a:pt x="6965" y="4544"/>
                        <a:pt x="6971" y="4544"/>
                      </a:cubicBezTo>
                      <a:cubicBezTo>
                        <a:pt x="7006" y="4544"/>
                        <a:pt x="7025" y="4513"/>
                        <a:pt x="7035" y="4483"/>
                      </a:cubicBezTo>
                      <a:lnTo>
                        <a:pt x="7035" y="70"/>
                      </a:lnTo>
                      <a:cubicBezTo>
                        <a:pt x="7035" y="35"/>
                        <a:pt x="7000" y="0"/>
                        <a:pt x="695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34"/>
                <p:cNvSpPr/>
                <p:nvPr/>
              </p:nvSpPr>
              <p:spPr>
                <a:xfrm>
                  <a:off x="6449598" y="4896007"/>
                  <a:ext cx="390863" cy="2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2" h="493" extrusionOk="0">
                      <a:moveTo>
                        <a:pt x="0" y="0"/>
                      </a:moveTo>
                      <a:lnTo>
                        <a:pt x="0" y="492"/>
                      </a:lnTo>
                      <a:lnTo>
                        <a:pt x="6882" y="492"/>
                      </a:lnTo>
                      <a:lnTo>
                        <a:pt x="688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34"/>
                <p:cNvSpPr/>
                <p:nvPr/>
              </p:nvSpPr>
              <p:spPr>
                <a:xfrm>
                  <a:off x="6445565" y="4892031"/>
                  <a:ext cx="399553" cy="3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5" h="633" extrusionOk="0">
                      <a:moveTo>
                        <a:pt x="6883" y="152"/>
                      </a:moveTo>
                      <a:lnTo>
                        <a:pt x="6883" y="492"/>
                      </a:lnTo>
                      <a:lnTo>
                        <a:pt x="141" y="492"/>
                      </a:lnTo>
                      <a:lnTo>
                        <a:pt x="141" y="152"/>
                      </a:lnTo>
                      <a:close/>
                      <a:moveTo>
                        <a:pt x="71" y="0"/>
                      </a:moveTo>
                      <a:cubicBezTo>
                        <a:pt x="24" y="0"/>
                        <a:pt x="1" y="35"/>
                        <a:pt x="1" y="70"/>
                      </a:cubicBezTo>
                      <a:lnTo>
                        <a:pt x="1" y="562"/>
                      </a:lnTo>
                      <a:cubicBezTo>
                        <a:pt x="1" y="609"/>
                        <a:pt x="24" y="632"/>
                        <a:pt x="71" y="632"/>
                      </a:cubicBezTo>
                      <a:lnTo>
                        <a:pt x="6953" y="632"/>
                      </a:lnTo>
                      <a:cubicBezTo>
                        <a:pt x="7000" y="632"/>
                        <a:pt x="7035" y="609"/>
                        <a:pt x="7035" y="562"/>
                      </a:cubicBezTo>
                      <a:lnTo>
                        <a:pt x="7035" y="70"/>
                      </a:lnTo>
                      <a:cubicBezTo>
                        <a:pt x="7035" y="35"/>
                        <a:pt x="7000" y="0"/>
                        <a:pt x="695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34"/>
                <p:cNvSpPr/>
                <p:nvPr/>
              </p:nvSpPr>
              <p:spPr>
                <a:xfrm>
                  <a:off x="6449598" y="4906003"/>
                  <a:ext cx="390863" cy="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2" h="141" extrusionOk="0">
                      <a:moveTo>
                        <a:pt x="0" y="0"/>
                      </a:moveTo>
                      <a:lnTo>
                        <a:pt x="0" y="140"/>
                      </a:lnTo>
                      <a:lnTo>
                        <a:pt x="6882" y="140"/>
                      </a:lnTo>
                      <a:lnTo>
                        <a:pt x="688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34"/>
                <p:cNvSpPr/>
                <p:nvPr/>
              </p:nvSpPr>
              <p:spPr>
                <a:xfrm>
                  <a:off x="6445565" y="4901970"/>
                  <a:ext cx="399553" cy="16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5" h="294" extrusionOk="0">
                      <a:moveTo>
                        <a:pt x="71" y="1"/>
                      </a:moveTo>
                      <a:cubicBezTo>
                        <a:pt x="24" y="1"/>
                        <a:pt x="1" y="36"/>
                        <a:pt x="1" y="71"/>
                      </a:cubicBezTo>
                      <a:lnTo>
                        <a:pt x="1" y="211"/>
                      </a:lnTo>
                      <a:cubicBezTo>
                        <a:pt x="1" y="258"/>
                        <a:pt x="24" y="293"/>
                        <a:pt x="71" y="293"/>
                      </a:cubicBezTo>
                      <a:lnTo>
                        <a:pt x="6953" y="293"/>
                      </a:lnTo>
                      <a:cubicBezTo>
                        <a:pt x="7000" y="293"/>
                        <a:pt x="7035" y="258"/>
                        <a:pt x="7035" y="211"/>
                      </a:cubicBezTo>
                      <a:lnTo>
                        <a:pt x="7035" y="71"/>
                      </a:lnTo>
                      <a:cubicBezTo>
                        <a:pt x="7035" y="36"/>
                        <a:pt x="7000" y="1"/>
                        <a:pt x="695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34"/>
                <p:cNvSpPr/>
                <p:nvPr/>
              </p:nvSpPr>
              <p:spPr>
                <a:xfrm>
                  <a:off x="6580507" y="4740448"/>
                  <a:ext cx="115748" cy="115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8" h="2026" extrusionOk="0">
                      <a:moveTo>
                        <a:pt x="1019" y="1"/>
                      </a:moveTo>
                      <a:cubicBezTo>
                        <a:pt x="457" y="1"/>
                        <a:pt x="1" y="445"/>
                        <a:pt x="1" y="1007"/>
                      </a:cubicBezTo>
                      <a:cubicBezTo>
                        <a:pt x="1" y="1569"/>
                        <a:pt x="457" y="2026"/>
                        <a:pt x="1019" y="2026"/>
                      </a:cubicBezTo>
                      <a:cubicBezTo>
                        <a:pt x="1581" y="2026"/>
                        <a:pt x="2037" y="1569"/>
                        <a:pt x="2037" y="1007"/>
                      </a:cubicBezTo>
                      <a:cubicBezTo>
                        <a:pt x="2037" y="445"/>
                        <a:pt x="1581" y="1"/>
                        <a:pt x="1019" y="1"/>
                      </a:cubicBezTo>
                      <a:close/>
                    </a:path>
                  </a:pathLst>
                </a:custGeom>
                <a:solidFill>
                  <a:srgbClr val="0169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2" name="Google Shape;1162;p34"/>
                <p:cNvSpPr/>
                <p:nvPr/>
              </p:nvSpPr>
              <p:spPr>
                <a:xfrm>
                  <a:off x="6621740" y="4769697"/>
                  <a:ext cx="49923" cy="58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" h="1031" extrusionOk="0">
                      <a:moveTo>
                        <a:pt x="0" y="1"/>
                      </a:moveTo>
                      <a:lnTo>
                        <a:pt x="0" y="1031"/>
                      </a:lnTo>
                      <a:lnTo>
                        <a:pt x="878" y="5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34"/>
                <p:cNvSpPr/>
                <p:nvPr/>
              </p:nvSpPr>
              <p:spPr>
                <a:xfrm>
                  <a:off x="6449598" y="4948541"/>
                  <a:ext cx="390863" cy="250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2" h="4413" extrusionOk="0">
                      <a:moveTo>
                        <a:pt x="0" y="0"/>
                      </a:moveTo>
                      <a:lnTo>
                        <a:pt x="0" y="4413"/>
                      </a:lnTo>
                      <a:lnTo>
                        <a:pt x="6882" y="4413"/>
                      </a:lnTo>
                      <a:lnTo>
                        <a:pt x="6882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164;p34"/>
                <p:cNvSpPr/>
                <p:nvPr/>
              </p:nvSpPr>
              <p:spPr>
                <a:xfrm>
                  <a:off x="6445565" y="4944509"/>
                  <a:ext cx="399553" cy="258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5" h="4554" extrusionOk="0">
                      <a:moveTo>
                        <a:pt x="6883" y="153"/>
                      </a:moveTo>
                      <a:lnTo>
                        <a:pt x="6883" y="4413"/>
                      </a:lnTo>
                      <a:lnTo>
                        <a:pt x="141" y="4413"/>
                      </a:lnTo>
                      <a:lnTo>
                        <a:pt x="141" y="153"/>
                      </a:lnTo>
                      <a:close/>
                      <a:moveTo>
                        <a:pt x="71" y="1"/>
                      </a:moveTo>
                      <a:cubicBezTo>
                        <a:pt x="24" y="1"/>
                        <a:pt x="1" y="36"/>
                        <a:pt x="1" y="83"/>
                      </a:cubicBezTo>
                      <a:lnTo>
                        <a:pt x="1" y="4484"/>
                      </a:lnTo>
                      <a:cubicBezTo>
                        <a:pt x="1" y="4530"/>
                        <a:pt x="24" y="4554"/>
                        <a:pt x="71" y="4554"/>
                      </a:cubicBezTo>
                      <a:lnTo>
                        <a:pt x="6953" y="4554"/>
                      </a:lnTo>
                      <a:cubicBezTo>
                        <a:pt x="7000" y="4554"/>
                        <a:pt x="7035" y="4530"/>
                        <a:pt x="7035" y="4484"/>
                      </a:cubicBezTo>
                      <a:lnTo>
                        <a:pt x="7035" y="83"/>
                      </a:lnTo>
                      <a:cubicBezTo>
                        <a:pt x="7035" y="36"/>
                        <a:pt x="7000" y="1"/>
                        <a:pt x="695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165;p34"/>
                <p:cNvSpPr/>
                <p:nvPr/>
              </p:nvSpPr>
              <p:spPr>
                <a:xfrm>
                  <a:off x="6449598" y="5171174"/>
                  <a:ext cx="390863" cy="2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2" h="493" extrusionOk="0">
                      <a:moveTo>
                        <a:pt x="0" y="1"/>
                      </a:moveTo>
                      <a:lnTo>
                        <a:pt x="0" y="493"/>
                      </a:lnTo>
                      <a:lnTo>
                        <a:pt x="6882" y="493"/>
                      </a:lnTo>
                      <a:lnTo>
                        <a:pt x="688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34"/>
                <p:cNvSpPr/>
                <p:nvPr/>
              </p:nvSpPr>
              <p:spPr>
                <a:xfrm>
                  <a:off x="6445565" y="5167199"/>
                  <a:ext cx="399553" cy="3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5" h="633" extrusionOk="0">
                      <a:moveTo>
                        <a:pt x="6883" y="141"/>
                      </a:moveTo>
                      <a:lnTo>
                        <a:pt x="6883" y="492"/>
                      </a:lnTo>
                      <a:lnTo>
                        <a:pt x="141" y="492"/>
                      </a:lnTo>
                      <a:lnTo>
                        <a:pt x="141" y="141"/>
                      </a:lnTo>
                      <a:close/>
                      <a:moveTo>
                        <a:pt x="71" y="1"/>
                      </a:moveTo>
                      <a:cubicBezTo>
                        <a:pt x="24" y="1"/>
                        <a:pt x="1" y="36"/>
                        <a:pt x="1" y="71"/>
                      </a:cubicBezTo>
                      <a:lnTo>
                        <a:pt x="1" y="563"/>
                      </a:lnTo>
                      <a:cubicBezTo>
                        <a:pt x="1" y="609"/>
                        <a:pt x="24" y="633"/>
                        <a:pt x="71" y="633"/>
                      </a:cubicBezTo>
                      <a:lnTo>
                        <a:pt x="6953" y="633"/>
                      </a:lnTo>
                      <a:cubicBezTo>
                        <a:pt x="7000" y="633"/>
                        <a:pt x="7035" y="609"/>
                        <a:pt x="7035" y="563"/>
                      </a:cubicBezTo>
                      <a:lnTo>
                        <a:pt x="7035" y="71"/>
                      </a:lnTo>
                      <a:cubicBezTo>
                        <a:pt x="7035" y="36"/>
                        <a:pt x="7000" y="1"/>
                        <a:pt x="695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34"/>
                <p:cNvSpPr/>
                <p:nvPr/>
              </p:nvSpPr>
              <p:spPr>
                <a:xfrm>
                  <a:off x="6449598" y="5181170"/>
                  <a:ext cx="390863" cy="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2" h="141" extrusionOk="0">
                      <a:moveTo>
                        <a:pt x="0" y="1"/>
                      </a:moveTo>
                      <a:lnTo>
                        <a:pt x="0" y="141"/>
                      </a:lnTo>
                      <a:lnTo>
                        <a:pt x="6882" y="141"/>
                      </a:lnTo>
                      <a:lnTo>
                        <a:pt x="688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168;p34"/>
                <p:cNvSpPr/>
                <p:nvPr/>
              </p:nvSpPr>
              <p:spPr>
                <a:xfrm>
                  <a:off x="6445565" y="5177194"/>
                  <a:ext cx="399553" cy="16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5" h="293" extrusionOk="0">
                      <a:moveTo>
                        <a:pt x="71" y="0"/>
                      </a:moveTo>
                      <a:cubicBezTo>
                        <a:pt x="24" y="0"/>
                        <a:pt x="1" y="35"/>
                        <a:pt x="1" y="71"/>
                      </a:cubicBezTo>
                      <a:lnTo>
                        <a:pt x="1" y="211"/>
                      </a:lnTo>
                      <a:cubicBezTo>
                        <a:pt x="1" y="258"/>
                        <a:pt x="24" y="293"/>
                        <a:pt x="71" y="293"/>
                      </a:cubicBezTo>
                      <a:lnTo>
                        <a:pt x="6953" y="293"/>
                      </a:lnTo>
                      <a:cubicBezTo>
                        <a:pt x="7000" y="293"/>
                        <a:pt x="7035" y="258"/>
                        <a:pt x="7035" y="211"/>
                      </a:cubicBezTo>
                      <a:lnTo>
                        <a:pt x="7035" y="71"/>
                      </a:lnTo>
                      <a:cubicBezTo>
                        <a:pt x="7035" y="35"/>
                        <a:pt x="7000" y="0"/>
                        <a:pt x="695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1169;p34"/>
                <p:cNvSpPr/>
                <p:nvPr/>
              </p:nvSpPr>
              <p:spPr>
                <a:xfrm>
                  <a:off x="6561254" y="5014934"/>
                  <a:ext cx="135002" cy="11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7" h="2038" extrusionOk="0">
                      <a:moveTo>
                        <a:pt x="1345" y="1"/>
                      </a:moveTo>
                      <a:cubicBezTo>
                        <a:pt x="1098" y="1"/>
                        <a:pt x="847" y="91"/>
                        <a:pt x="644" y="294"/>
                      </a:cubicBezTo>
                      <a:cubicBezTo>
                        <a:pt x="0" y="938"/>
                        <a:pt x="457" y="2038"/>
                        <a:pt x="1358" y="2038"/>
                      </a:cubicBezTo>
                      <a:cubicBezTo>
                        <a:pt x="1920" y="2038"/>
                        <a:pt x="2376" y="1582"/>
                        <a:pt x="2376" y="1020"/>
                      </a:cubicBezTo>
                      <a:cubicBezTo>
                        <a:pt x="2376" y="408"/>
                        <a:pt x="1869" y="1"/>
                        <a:pt x="1345" y="1"/>
                      </a:cubicBezTo>
                      <a:close/>
                    </a:path>
                  </a:pathLst>
                </a:custGeom>
                <a:solidFill>
                  <a:srgbClr val="0169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34"/>
                <p:cNvSpPr/>
                <p:nvPr/>
              </p:nvSpPr>
              <p:spPr>
                <a:xfrm>
                  <a:off x="6621740" y="5044921"/>
                  <a:ext cx="49923" cy="57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" h="1019" extrusionOk="0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878" y="5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34"/>
                <p:cNvSpPr/>
                <p:nvPr/>
              </p:nvSpPr>
              <p:spPr>
                <a:xfrm>
                  <a:off x="6449598" y="5223709"/>
                  <a:ext cx="390863" cy="250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2" h="4413" extrusionOk="0">
                      <a:moveTo>
                        <a:pt x="0" y="1"/>
                      </a:moveTo>
                      <a:lnTo>
                        <a:pt x="0" y="4413"/>
                      </a:lnTo>
                      <a:lnTo>
                        <a:pt x="6882" y="4413"/>
                      </a:lnTo>
                      <a:lnTo>
                        <a:pt x="6882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34"/>
                <p:cNvSpPr/>
                <p:nvPr/>
              </p:nvSpPr>
              <p:spPr>
                <a:xfrm>
                  <a:off x="6445565" y="5219733"/>
                  <a:ext cx="399553" cy="258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5" h="4554" extrusionOk="0">
                      <a:moveTo>
                        <a:pt x="6883" y="153"/>
                      </a:moveTo>
                      <a:lnTo>
                        <a:pt x="6883" y="4413"/>
                      </a:lnTo>
                      <a:lnTo>
                        <a:pt x="141" y="4413"/>
                      </a:lnTo>
                      <a:lnTo>
                        <a:pt x="141" y="153"/>
                      </a:lnTo>
                      <a:close/>
                      <a:moveTo>
                        <a:pt x="71" y="0"/>
                      </a:moveTo>
                      <a:cubicBezTo>
                        <a:pt x="24" y="0"/>
                        <a:pt x="1" y="35"/>
                        <a:pt x="1" y="71"/>
                      </a:cubicBezTo>
                      <a:lnTo>
                        <a:pt x="1" y="4483"/>
                      </a:lnTo>
                      <a:cubicBezTo>
                        <a:pt x="1" y="4518"/>
                        <a:pt x="24" y="4553"/>
                        <a:pt x="71" y="4553"/>
                      </a:cubicBezTo>
                      <a:lnTo>
                        <a:pt x="6953" y="4553"/>
                      </a:lnTo>
                      <a:cubicBezTo>
                        <a:pt x="7000" y="4553"/>
                        <a:pt x="7035" y="4518"/>
                        <a:pt x="7035" y="4483"/>
                      </a:cubicBezTo>
                      <a:lnTo>
                        <a:pt x="7035" y="71"/>
                      </a:lnTo>
                      <a:cubicBezTo>
                        <a:pt x="7035" y="35"/>
                        <a:pt x="7000" y="0"/>
                        <a:pt x="695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34"/>
                <p:cNvSpPr/>
                <p:nvPr/>
              </p:nvSpPr>
              <p:spPr>
                <a:xfrm>
                  <a:off x="6449598" y="5446398"/>
                  <a:ext cx="390863" cy="27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2" h="492" extrusionOk="0">
                      <a:moveTo>
                        <a:pt x="0" y="0"/>
                      </a:moveTo>
                      <a:lnTo>
                        <a:pt x="0" y="492"/>
                      </a:lnTo>
                      <a:lnTo>
                        <a:pt x="6882" y="492"/>
                      </a:lnTo>
                      <a:lnTo>
                        <a:pt x="688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4" name="Google Shape;1174;p34"/>
                <p:cNvSpPr/>
                <p:nvPr/>
              </p:nvSpPr>
              <p:spPr>
                <a:xfrm>
                  <a:off x="6445565" y="5442423"/>
                  <a:ext cx="399553" cy="3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5" h="633" extrusionOk="0">
                      <a:moveTo>
                        <a:pt x="6883" y="141"/>
                      </a:moveTo>
                      <a:lnTo>
                        <a:pt x="6883" y="492"/>
                      </a:lnTo>
                      <a:lnTo>
                        <a:pt x="141" y="492"/>
                      </a:lnTo>
                      <a:lnTo>
                        <a:pt x="141" y="141"/>
                      </a:lnTo>
                      <a:close/>
                      <a:moveTo>
                        <a:pt x="71" y="0"/>
                      </a:moveTo>
                      <a:cubicBezTo>
                        <a:pt x="24" y="0"/>
                        <a:pt x="1" y="35"/>
                        <a:pt x="1" y="82"/>
                      </a:cubicBezTo>
                      <a:lnTo>
                        <a:pt x="1" y="562"/>
                      </a:lnTo>
                      <a:cubicBezTo>
                        <a:pt x="1" y="597"/>
                        <a:pt x="24" y="632"/>
                        <a:pt x="71" y="632"/>
                      </a:cubicBezTo>
                      <a:lnTo>
                        <a:pt x="6953" y="632"/>
                      </a:lnTo>
                      <a:cubicBezTo>
                        <a:pt x="7000" y="632"/>
                        <a:pt x="7023" y="609"/>
                        <a:pt x="7035" y="562"/>
                      </a:cubicBezTo>
                      <a:lnTo>
                        <a:pt x="7035" y="82"/>
                      </a:lnTo>
                      <a:cubicBezTo>
                        <a:pt x="7035" y="35"/>
                        <a:pt x="7000" y="0"/>
                        <a:pt x="695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5" name="Google Shape;1175;p34"/>
                <p:cNvSpPr/>
                <p:nvPr/>
              </p:nvSpPr>
              <p:spPr>
                <a:xfrm>
                  <a:off x="6449598" y="5456394"/>
                  <a:ext cx="390863" cy="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2" h="141" extrusionOk="0">
                      <a:moveTo>
                        <a:pt x="0" y="0"/>
                      </a:moveTo>
                      <a:lnTo>
                        <a:pt x="0" y="140"/>
                      </a:lnTo>
                      <a:lnTo>
                        <a:pt x="6882" y="140"/>
                      </a:lnTo>
                      <a:lnTo>
                        <a:pt x="688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6" name="Google Shape;1176;p34"/>
                <p:cNvSpPr/>
                <p:nvPr/>
              </p:nvSpPr>
              <p:spPr>
                <a:xfrm>
                  <a:off x="6445565" y="5452362"/>
                  <a:ext cx="399553" cy="16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5" h="282" extrusionOk="0">
                      <a:moveTo>
                        <a:pt x="71" y="1"/>
                      </a:moveTo>
                      <a:cubicBezTo>
                        <a:pt x="24" y="1"/>
                        <a:pt x="1" y="24"/>
                        <a:pt x="1" y="71"/>
                      </a:cubicBezTo>
                      <a:lnTo>
                        <a:pt x="1" y="211"/>
                      </a:lnTo>
                      <a:cubicBezTo>
                        <a:pt x="1" y="258"/>
                        <a:pt x="24" y="282"/>
                        <a:pt x="71" y="282"/>
                      </a:cubicBezTo>
                      <a:lnTo>
                        <a:pt x="6953" y="282"/>
                      </a:lnTo>
                      <a:cubicBezTo>
                        <a:pt x="7000" y="282"/>
                        <a:pt x="7035" y="258"/>
                        <a:pt x="7035" y="211"/>
                      </a:cubicBezTo>
                      <a:lnTo>
                        <a:pt x="7035" y="71"/>
                      </a:lnTo>
                      <a:cubicBezTo>
                        <a:pt x="7035" y="24"/>
                        <a:pt x="7000" y="1"/>
                        <a:pt x="695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7" name="Google Shape;1177;p34"/>
                <p:cNvSpPr/>
                <p:nvPr/>
              </p:nvSpPr>
              <p:spPr>
                <a:xfrm>
                  <a:off x="6561254" y="5290158"/>
                  <a:ext cx="135002" cy="11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7" h="2038" extrusionOk="0">
                      <a:moveTo>
                        <a:pt x="1345" y="0"/>
                      </a:moveTo>
                      <a:cubicBezTo>
                        <a:pt x="1098" y="0"/>
                        <a:pt x="847" y="91"/>
                        <a:pt x="644" y="294"/>
                      </a:cubicBezTo>
                      <a:cubicBezTo>
                        <a:pt x="0" y="937"/>
                        <a:pt x="457" y="2026"/>
                        <a:pt x="1358" y="2037"/>
                      </a:cubicBezTo>
                      <a:cubicBezTo>
                        <a:pt x="1920" y="2037"/>
                        <a:pt x="2376" y="1581"/>
                        <a:pt x="2376" y="1019"/>
                      </a:cubicBezTo>
                      <a:cubicBezTo>
                        <a:pt x="2376" y="407"/>
                        <a:pt x="1869" y="0"/>
                        <a:pt x="1345" y="0"/>
                      </a:cubicBezTo>
                      <a:close/>
                    </a:path>
                  </a:pathLst>
                </a:custGeom>
                <a:solidFill>
                  <a:srgbClr val="0169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8" name="Google Shape;1178;p34"/>
                <p:cNvSpPr/>
                <p:nvPr/>
              </p:nvSpPr>
              <p:spPr>
                <a:xfrm>
                  <a:off x="6621740" y="5320088"/>
                  <a:ext cx="49923" cy="57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" h="1019" extrusionOk="0">
                      <a:moveTo>
                        <a:pt x="0" y="1"/>
                      </a:moveTo>
                      <a:lnTo>
                        <a:pt x="0" y="1019"/>
                      </a:lnTo>
                      <a:lnTo>
                        <a:pt x="878" y="5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9" name="Google Shape;1179;p34"/>
                <p:cNvSpPr/>
                <p:nvPr/>
              </p:nvSpPr>
              <p:spPr>
                <a:xfrm>
                  <a:off x="6449598" y="5498933"/>
                  <a:ext cx="390863" cy="250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2" h="4413" extrusionOk="0">
                      <a:moveTo>
                        <a:pt x="0" y="0"/>
                      </a:moveTo>
                      <a:lnTo>
                        <a:pt x="0" y="4413"/>
                      </a:lnTo>
                      <a:lnTo>
                        <a:pt x="6882" y="4413"/>
                      </a:lnTo>
                      <a:lnTo>
                        <a:pt x="6882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0" name="Google Shape;1180;p34"/>
                <p:cNvSpPr/>
                <p:nvPr/>
              </p:nvSpPr>
              <p:spPr>
                <a:xfrm>
                  <a:off x="6445565" y="5494900"/>
                  <a:ext cx="399553" cy="258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5" h="4554" extrusionOk="0">
                      <a:moveTo>
                        <a:pt x="6883" y="153"/>
                      </a:moveTo>
                      <a:lnTo>
                        <a:pt x="6883" y="4413"/>
                      </a:lnTo>
                      <a:lnTo>
                        <a:pt x="141" y="4413"/>
                      </a:lnTo>
                      <a:lnTo>
                        <a:pt x="141" y="153"/>
                      </a:lnTo>
                      <a:close/>
                      <a:moveTo>
                        <a:pt x="71" y="1"/>
                      </a:moveTo>
                      <a:cubicBezTo>
                        <a:pt x="24" y="1"/>
                        <a:pt x="1" y="36"/>
                        <a:pt x="1" y="71"/>
                      </a:cubicBezTo>
                      <a:lnTo>
                        <a:pt x="1" y="4484"/>
                      </a:lnTo>
                      <a:cubicBezTo>
                        <a:pt x="1" y="4519"/>
                        <a:pt x="24" y="4554"/>
                        <a:pt x="71" y="4554"/>
                      </a:cubicBezTo>
                      <a:lnTo>
                        <a:pt x="6953" y="4554"/>
                      </a:lnTo>
                      <a:cubicBezTo>
                        <a:pt x="7000" y="4554"/>
                        <a:pt x="7035" y="4519"/>
                        <a:pt x="7035" y="4484"/>
                      </a:cubicBezTo>
                      <a:lnTo>
                        <a:pt x="7035" y="71"/>
                      </a:lnTo>
                      <a:cubicBezTo>
                        <a:pt x="7035" y="36"/>
                        <a:pt x="7000" y="1"/>
                        <a:pt x="695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34"/>
                <p:cNvSpPr/>
                <p:nvPr/>
              </p:nvSpPr>
              <p:spPr>
                <a:xfrm>
                  <a:off x="6449598" y="5721566"/>
                  <a:ext cx="390863" cy="2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2" h="493" extrusionOk="0">
                      <a:moveTo>
                        <a:pt x="0" y="1"/>
                      </a:moveTo>
                      <a:lnTo>
                        <a:pt x="0" y="493"/>
                      </a:lnTo>
                      <a:lnTo>
                        <a:pt x="6882" y="493"/>
                      </a:lnTo>
                      <a:lnTo>
                        <a:pt x="688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2" name="Google Shape;1182;p34"/>
                <p:cNvSpPr/>
                <p:nvPr/>
              </p:nvSpPr>
              <p:spPr>
                <a:xfrm>
                  <a:off x="6445565" y="5717590"/>
                  <a:ext cx="399553" cy="3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5" h="633" extrusionOk="0">
                      <a:moveTo>
                        <a:pt x="6883" y="141"/>
                      </a:moveTo>
                      <a:lnTo>
                        <a:pt x="6883" y="492"/>
                      </a:lnTo>
                      <a:lnTo>
                        <a:pt x="141" y="492"/>
                      </a:lnTo>
                      <a:lnTo>
                        <a:pt x="141" y="141"/>
                      </a:lnTo>
                      <a:close/>
                      <a:moveTo>
                        <a:pt x="71" y="1"/>
                      </a:moveTo>
                      <a:cubicBezTo>
                        <a:pt x="24" y="1"/>
                        <a:pt x="1" y="24"/>
                        <a:pt x="1" y="71"/>
                      </a:cubicBezTo>
                      <a:lnTo>
                        <a:pt x="1" y="563"/>
                      </a:lnTo>
                      <a:cubicBezTo>
                        <a:pt x="1" y="598"/>
                        <a:pt x="24" y="633"/>
                        <a:pt x="71" y="633"/>
                      </a:cubicBezTo>
                      <a:lnTo>
                        <a:pt x="6953" y="633"/>
                      </a:lnTo>
                      <a:cubicBezTo>
                        <a:pt x="7000" y="633"/>
                        <a:pt x="7035" y="598"/>
                        <a:pt x="7035" y="563"/>
                      </a:cubicBezTo>
                      <a:lnTo>
                        <a:pt x="7035" y="71"/>
                      </a:lnTo>
                      <a:cubicBezTo>
                        <a:pt x="7035" y="24"/>
                        <a:pt x="7000" y="1"/>
                        <a:pt x="695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3" name="Google Shape;1183;p34"/>
                <p:cNvSpPr/>
                <p:nvPr/>
              </p:nvSpPr>
              <p:spPr>
                <a:xfrm>
                  <a:off x="6449598" y="5731561"/>
                  <a:ext cx="390863" cy="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2" h="141" extrusionOk="0">
                      <a:moveTo>
                        <a:pt x="0" y="0"/>
                      </a:moveTo>
                      <a:lnTo>
                        <a:pt x="0" y="141"/>
                      </a:lnTo>
                      <a:lnTo>
                        <a:pt x="6882" y="141"/>
                      </a:lnTo>
                      <a:lnTo>
                        <a:pt x="688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34"/>
                <p:cNvSpPr/>
                <p:nvPr/>
              </p:nvSpPr>
              <p:spPr>
                <a:xfrm>
                  <a:off x="6445565" y="5727586"/>
                  <a:ext cx="399553" cy="16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5" h="282" extrusionOk="0">
                      <a:moveTo>
                        <a:pt x="71" y="0"/>
                      </a:moveTo>
                      <a:cubicBezTo>
                        <a:pt x="24" y="0"/>
                        <a:pt x="1" y="24"/>
                        <a:pt x="1" y="70"/>
                      </a:cubicBezTo>
                      <a:lnTo>
                        <a:pt x="1" y="211"/>
                      </a:lnTo>
                      <a:cubicBezTo>
                        <a:pt x="1" y="246"/>
                        <a:pt x="24" y="281"/>
                        <a:pt x="71" y="281"/>
                      </a:cubicBezTo>
                      <a:lnTo>
                        <a:pt x="6953" y="281"/>
                      </a:lnTo>
                      <a:cubicBezTo>
                        <a:pt x="7000" y="281"/>
                        <a:pt x="7035" y="246"/>
                        <a:pt x="7035" y="211"/>
                      </a:cubicBezTo>
                      <a:lnTo>
                        <a:pt x="7035" y="70"/>
                      </a:lnTo>
                      <a:cubicBezTo>
                        <a:pt x="7035" y="24"/>
                        <a:pt x="7000" y="0"/>
                        <a:pt x="695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34"/>
                <p:cNvSpPr/>
                <p:nvPr/>
              </p:nvSpPr>
              <p:spPr>
                <a:xfrm>
                  <a:off x="6561254" y="5565211"/>
                  <a:ext cx="135002" cy="11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7" h="2029" extrusionOk="0">
                      <a:moveTo>
                        <a:pt x="1350" y="0"/>
                      </a:moveTo>
                      <a:cubicBezTo>
                        <a:pt x="1101" y="0"/>
                        <a:pt x="848" y="92"/>
                        <a:pt x="644" y="296"/>
                      </a:cubicBezTo>
                      <a:cubicBezTo>
                        <a:pt x="0" y="940"/>
                        <a:pt x="457" y="2028"/>
                        <a:pt x="1358" y="2028"/>
                      </a:cubicBezTo>
                      <a:cubicBezTo>
                        <a:pt x="1920" y="2028"/>
                        <a:pt x="2376" y="1584"/>
                        <a:pt x="2376" y="1022"/>
                      </a:cubicBezTo>
                      <a:cubicBezTo>
                        <a:pt x="2376" y="404"/>
                        <a:pt x="1872" y="0"/>
                        <a:pt x="1350" y="0"/>
                      </a:cubicBezTo>
                      <a:close/>
                    </a:path>
                  </a:pathLst>
                </a:custGeom>
                <a:solidFill>
                  <a:srgbClr val="0169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34"/>
                <p:cNvSpPr/>
                <p:nvPr/>
              </p:nvSpPr>
              <p:spPr>
                <a:xfrm>
                  <a:off x="6621740" y="5595312"/>
                  <a:ext cx="49923" cy="57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" h="1019" extrusionOk="0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878" y="5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34"/>
                <p:cNvSpPr/>
                <p:nvPr/>
              </p:nvSpPr>
              <p:spPr>
                <a:xfrm>
                  <a:off x="5372047" y="5370635"/>
                  <a:ext cx="769856" cy="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55" h="141" extrusionOk="0">
                      <a:moveTo>
                        <a:pt x="94" y="0"/>
                      </a:moveTo>
                      <a:cubicBezTo>
                        <a:pt x="1" y="0"/>
                        <a:pt x="1" y="141"/>
                        <a:pt x="94" y="141"/>
                      </a:cubicBezTo>
                      <a:lnTo>
                        <a:pt x="13460" y="141"/>
                      </a:lnTo>
                      <a:cubicBezTo>
                        <a:pt x="13554" y="141"/>
                        <a:pt x="13554" y="0"/>
                        <a:pt x="1346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34"/>
                <p:cNvSpPr/>
                <p:nvPr/>
              </p:nvSpPr>
              <p:spPr>
                <a:xfrm>
                  <a:off x="5372047" y="5550104"/>
                  <a:ext cx="462084" cy="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6" h="141" extrusionOk="0">
                      <a:moveTo>
                        <a:pt x="94" y="0"/>
                      </a:moveTo>
                      <a:cubicBezTo>
                        <a:pt x="1" y="0"/>
                        <a:pt x="1" y="141"/>
                        <a:pt x="94" y="141"/>
                      </a:cubicBezTo>
                      <a:lnTo>
                        <a:pt x="8030" y="141"/>
                      </a:lnTo>
                      <a:cubicBezTo>
                        <a:pt x="8135" y="141"/>
                        <a:pt x="8135" y="0"/>
                        <a:pt x="803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9" name="Google Shape;1189;p34"/>
                <p:cNvSpPr/>
                <p:nvPr/>
              </p:nvSpPr>
              <p:spPr>
                <a:xfrm>
                  <a:off x="5372047" y="5620529"/>
                  <a:ext cx="462084" cy="8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6" h="154" extrusionOk="0">
                      <a:moveTo>
                        <a:pt x="94" y="1"/>
                      </a:moveTo>
                      <a:cubicBezTo>
                        <a:pt x="1" y="1"/>
                        <a:pt x="1" y="153"/>
                        <a:pt x="94" y="153"/>
                      </a:cubicBezTo>
                      <a:lnTo>
                        <a:pt x="8030" y="153"/>
                      </a:lnTo>
                      <a:cubicBezTo>
                        <a:pt x="8135" y="153"/>
                        <a:pt x="8135" y="1"/>
                        <a:pt x="803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0" name="Google Shape;1190;p34"/>
                <p:cNvSpPr/>
                <p:nvPr/>
              </p:nvSpPr>
              <p:spPr>
                <a:xfrm>
                  <a:off x="5373410" y="5691692"/>
                  <a:ext cx="459358" cy="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8" h="141" extrusionOk="0">
                      <a:moveTo>
                        <a:pt x="70" y="0"/>
                      </a:moveTo>
                      <a:cubicBezTo>
                        <a:pt x="35" y="0"/>
                        <a:pt x="0" y="35"/>
                        <a:pt x="0" y="70"/>
                      </a:cubicBezTo>
                      <a:cubicBezTo>
                        <a:pt x="0" y="106"/>
                        <a:pt x="35" y="141"/>
                        <a:pt x="70" y="141"/>
                      </a:cubicBezTo>
                      <a:lnTo>
                        <a:pt x="8006" y="141"/>
                      </a:lnTo>
                      <a:cubicBezTo>
                        <a:pt x="8053" y="141"/>
                        <a:pt x="8088" y="106"/>
                        <a:pt x="8088" y="70"/>
                      </a:cubicBezTo>
                      <a:cubicBezTo>
                        <a:pt x="8088" y="35"/>
                        <a:pt x="8053" y="0"/>
                        <a:pt x="800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1" name="Google Shape;1191;p34"/>
                <p:cNvSpPr/>
                <p:nvPr/>
              </p:nvSpPr>
              <p:spPr>
                <a:xfrm>
                  <a:off x="5909147" y="5550104"/>
                  <a:ext cx="462027" cy="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5" h="141" extrusionOk="0">
                      <a:moveTo>
                        <a:pt x="106" y="0"/>
                      </a:moveTo>
                      <a:cubicBezTo>
                        <a:pt x="1" y="0"/>
                        <a:pt x="1" y="141"/>
                        <a:pt x="106" y="141"/>
                      </a:cubicBezTo>
                      <a:lnTo>
                        <a:pt x="8041" y="141"/>
                      </a:lnTo>
                      <a:cubicBezTo>
                        <a:pt x="8135" y="141"/>
                        <a:pt x="8135" y="0"/>
                        <a:pt x="804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2" name="Google Shape;1192;p34"/>
                <p:cNvSpPr/>
                <p:nvPr/>
              </p:nvSpPr>
              <p:spPr>
                <a:xfrm>
                  <a:off x="5909147" y="5620529"/>
                  <a:ext cx="462027" cy="8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5" h="154" extrusionOk="0">
                      <a:moveTo>
                        <a:pt x="106" y="1"/>
                      </a:moveTo>
                      <a:cubicBezTo>
                        <a:pt x="1" y="1"/>
                        <a:pt x="1" y="153"/>
                        <a:pt x="106" y="153"/>
                      </a:cubicBezTo>
                      <a:lnTo>
                        <a:pt x="8041" y="153"/>
                      </a:lnTo>
                      <a:cubicBezTo>
                        <a:pt x="8135" y="153"/>
                        <a:pt x="8135" y="1"/>
                        <a:pt x="804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3" name="Google Shape;1193;p34"/>
                <p:cNvSpPr/>
                <p:nvPr/>
              </p:nvSpPr>
              <p:spPr>
                <a:xfrm>
                  <a:off x="5910510" y="5691692"/>
                  <a:ext cx="459358" cy="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8" h="141" extrusionOk="0">
                      <a:moveTo>
                        <a:pt x="82" y="0"/>
                      </a:moveTo>
                      <a:cubicBezTo>
                        <a:pt x="35" y="0"/>
                        <a:pt x="0" y="35"/>
                        <a:pt x="0" y="70"/>
                      </a:cubicBezTo>
                      <a:cubicBezTo>
                        <a:pt x="0" y="106"/>
                        <a:pt x="35" y="141"/>
                        <a:pt x="82" y="141"/>
                      </a:cubicBezTo>
                      <a:lnTo>
                        <a:pt x="8017" y="141"/>
                      </a:lnTo>
                      <a:cubicBezTo>
                        <a:pt x="8052" y="141"/>
                        <a:pt x="8088" y="106"/>
                        <a:pt x="8088" y="70"/>
                      </a:cubicBezTo>
                      <a:cubicBezTo>
                        <a:pt x="8088" y="35"/>
                        <a:pt x="8052" y="0"/>
                        <a:pt x="801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4" name="Google Shape;1194;p34"/>
                <p:cNvSpPr/>
                <p:nvPr/>
              </p:nvSpPr>
              <p:spPr>
                <a:xfrm>
                  <a:off x="5373410" y="5429133"/>
                  <a:ext cx="967219" cy="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0" h="141" extrusionOk="0">
                      <a:moveTo>
                        <a:pt x="70" y="0"/>
                      </a:moveTo>
                      <a:cubicBezTo>
                        <a:pt x="35" y="0"/>
                        <a:pt x="0" y="24"/>
                        <a:pt x="0" y="70"/>
                      </a:cubicBezTo>
                      <a:cubicBezTo>
                        <a:pt x="0" y="105"/>
                        <a:pt x="35" y="141"/>
                        <a:pt x="70" y="141"/>
                      </a:cubicBezTo>
                      <a:lnTo>
                        <a:pt x="16959" y="141"/>
                      </a:lnTo>
                      <a:cubicBezTo>
                        <a:pt x="16994" y="141"/>
                        <a:pt x="17030" y="105"/>
                        <a:pt x="17030" y="70"/>
                      </a:cubicBezTo>
                      <a:cubicBezTo>
                        <a:pt x="17030" y="24"/>
                        <a:pt x="16994" y="0"/>
                        <a:pt x="1695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95" name="Google Shape;1195;p34"/>
              <p:cNvSpPr/>
              <p:nvPr/>
            </p:nvSpPr>
            <p:spPr>
              <a:xfrm>
                <a:off x="6864363" y="4673999"/>
                <a:ext cx="38621" cy="1084898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9102" extrusionOk="0">
                    <a:moveTo>
                      <a:pt x="0" y="0"/>
                    </a:moveTo>
                    <a:lnTo>
                      <a:pt x="0" y="19101"/>
                    </a:lnTo>
                    <a:lnTo>
                      <a:pt x="679" y="19101"/>
                    </a:lnTo>
                    <a:lnTo>
                      <a:pt x="679" y="0"/>
                    </a:lnTo>
                    <a:close/>
                  </a:path>
                </a:pathLst>
              </a:custGeom>
              <a:solidFill>
                <a:srgbClr val="A2A7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4"/>
              <p:cNvSpPr/>
              <p:nvPr/>
            </p:nvSpPr>
            <p:spPr>
              <a:xfrm>
                <a:off x="6864363" y="4937239"/>
                <a:ext cx="38621" cy="138977"/>
              </a:xfrm>
              <a:custGeom>
                <a:avLst/>
                <a:gdLst/>
                <a:ahLst/>
                <a:cxnLst/>
                <a:rect l="l" t="t" r="r" b="b"/>
                <a:pathLst>
                  <a:path w="680" h="2447" extrusionOk="0">
                    <a:moveTo>
                      <a:pt x="0" y="0"/>
                    </a:moveTo>
                    <a:lnTo>
                      <a:pt x="0" y="2446"/>
                    </a:lnTo>
                    <a:lnTo>
                      <a:pt x="679" y="2446"/>
                    </a:lnTo>
                    <a:lnTo>
                      <a:pt x="67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7" name="Google Shape;1197;p34"/>
            <p:cNvGrpSpPr/>
            <p:nvPr/>
          </p:nvGrpSpPr>
          <p:grpSpPr>
            <a:xfrm>
              <a:off x="3298737" y="2791532"/>
              <a:ext cx="2468781" cy="1859805"/>
              <a:chOff x="2887300" y="4368713"/>
              <a:chExt cx="2817922" cy="2122823"/>
            </a:xfrm>
          </p:grpSpPr>
          <p:sp>
            <p:nvSpPr>
              <p:cNvPr id="1198" name="Google Shape;1198;p34"/>
              <p:cNvSpPr/>
              <p:nvPr/>
            </p:nvSpPr>
            <p:spPr>
              <a:xfrm>
                <a:off x="3731834" y="6063293"/>
                <a:ext cx="891329" cy="330083"/>
              </a:xfrm>
              <a:custGeom>
                <a:avLst/>
                <a:gdLst/>
                <a:ahLst/>
                <a:cxnLst/>
                <a:rect l="l" t="t" r="r" b="b"/>
                <a:pathLst>
                  <a:path w="18751" h="6944" extrusionOk="0">
                    <a:moveTo>
                      <a:pt x="14205" y="1"/>
                    </a:moveTo>
                    <a:cubicBezTo>
                      <a:pt x="13957" y="1"/>
                      <a:pt x="13690" y="3"/>
                      <a:pt x="13401" y="8"/>
                    </a:cubicBezTo>
                    <a:cubicBezTo>
                      <a:pt x="11693" y="43"/>
                      <a:pt x="10007" y="184"/>
                      <a:pt x="8322" y="430"/>
                    </a:cubicBezTo>
                    <a:cubicBezTo>
                      <a:pt x="8261" y="426"/>
                      <a:pt x="8197" y="425"/>
                      <a:pt x="8130" y="425"/>
                    </a:cubicBezTo>
                    <a:cubicBezTo>
                      <a:pt x="6920" y="425"/>
                      <a:pt x="4732" y="923"/>
                      <a:pt x="3102" y="1811"/>
                    </a:cubicBezTo>
                    <a:cubicBezTo>
                      <a:pt x="1381" y="2759"/>
                      <a:pt x="0" y="3414"/>
                      <a:pt x="1557" y="4573"/>
                    </a:cubicBezTo>
                    <a:cubicBezTo>
                      <a:pt x="3114" y="5732"/>
                      <a:pt x="5993" y="6551"/>
                      <a:pt x="10042" y="6890"/>
                    </a:cubicBezTo>
                    <a:cubicBezTo>
                      <a:pt x="10459" y="6926"/>
                      <a:pt x="10864" y="6944"/>
                      <a:pt x="11257" y="6944"/>
                    </a:cubicBezTo>
                    <a:cubicBezTo>
                      <a:pt x="14671" y="6944"/>
                      <a:pt x="17141" y="5637"/>
                      <a:pt x="17907" y="4105"/>
                    </a:cubicBezTo>
                    <a:cubicBezTo>
                      <a:pt x="18750" y="2384"/>
                      <a:pt x="18177" y="570"/>
                      <a:pt x="17533" y="359"/>
                    </a:cubicBezTo>
                    <a:cubicBezTo>
                      <a:pt x="16950" y="161"/>
                      <a:pt x="16209" y="1"/>
                      <a:pt x="1420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4"/>
              <p:cNvSpPr/>
              <p:nvPr/>
            </p:nvSpPr>
            <p:spPr>
              <a:xfrm>
                <a:off x="3769101" y="6059585"/>
                <a:ext cx="845125" cy="337356"/>
              </a:xfrm>
              <a:custGeom>
                <a:avLst/>
                <a:gdLst/>
                <a:ahLst/>
                <a:cxnLst/>
                <a:rect l="l" t="t" r="r" b="b"/>
                <a:pathLst>
                  <a:path w="17779" h="7097" extrusionOk="0">
                    <a:moveTo>
                      <a:pt x="13413" y="161"/>
                    </a:moveTo>
                    <a:cubicBezTo>
                      <a:pt x="15500" y="161"/>
                      <a:pt x="16202" y="330"/>
                      <a:pt x="16726" y="508"/>
                    </a:cubicBezTo>
                    <a:cubicBezTo>
                      <a:pt x="16913" y="566"/>
                      <a:pt x="17100" y="800"/>
                      <a:pt x="17252" y="1140"/>
                    </a:cubicBezTo>
                    <a:cubicBezTo>
                      <a:pt x="17521" y="1795"/>
                      <a:pt x="17638" y="2977"/>
                      <a:pt x="17053" y="4148"/>
                    </a:cubicBezTo>
                    <a:cubicBezTo>
                      <a:pt x="16357" y="5583"/>
                      <a:pt x="14033" y="6961"/>
                      <a:pt x="10478" y="6961"/>
                    </a:cubicBezTo>
                    <a:cubicBezTo>
                      <a:pt x="10090" y="6961"/>
                      <a:pt x="9687" y="6944"/>
                      <a:pt x="9270" y="6910"/>
                    </a:cubicBezTo>
                    <a:cubicBezTo>
                      <a:pt x="5314" y="6570"/>
                      <a:pt x="2388" y="5763"/>
                      <a:pt x="831" y="4592"/>
                    </a:cubicBezTo>
                    <a:cubicBezTo>
                      <a:pt x="375" y="4253"/>
                      <a:pt x="164" y="3949"/>
                      <a:pt x="188" y="3668"/>
                    </a:cubicBezTo>
                    <a:cubicBezTo>
                      <a:pt x="223" y="3129"/>
                      <a:pt x="1101" y="2661"/>
                      <a:pt x="2107" y="2099"/>
                    </a:cubicBezTo>
                    <a:lnTo>
                      <a:pt x="2365" y="1959"/>
                    </a:lnTo>
                    <a:cubicBezTo>
                      <a:pt x="3968" y="1081"/>
                      <a:pt x="6122" y="566"/>
                      <a:pt x="7339" y="566"/>
                    </a:cubicBezTo>
                    <a:cubicBezTo>
                      <a:pt x="7409" y="566"/>
                      <a:pt x="7468" y="578"/>
                      <a:pt x="7538" y="578"/>
                    </a:cubicBezTo>
                    <a:lnTo>
                      <a:pt x="7550" y="578"/>
                    </a:lnTo>
                    <a:cubicBezTo>
                      <a:pt x="9235" y="344"/>
                      <a:pt x="10920" y="203"/>
                      <a:pt x="12617" y="168"/>
                    </a:cubicBezTo>
                    <a:cubicBezTo>
                      <a:pt x="12903" y="163"/>
                      <a:pt x="13168" y="161"/>
                      <a:pt x="13413" y="161"/>
                    </a:cubicBezTo>
                    <a:close/>
                    <a:moveTo>
                      <a:pt x="13243" y="0"/>
                    </a:moveTo>
                    <a:cubicBezTo>
                      <a:pt x="13043" y="0"/>
                      <a:pt x="12831" y="1"/>
                      <a:pt x="12606" y="4"/>
                    </a:cubicBezTo>
                    <a:cubicBezTo>
                      <a:pt x="10909" y="51"/>
                      <a:pt x="9212" y="180"/>
                      <a:pt x="7538" y="426"/>
                    </a:cubicBezTo>
                    <a:cubicBezTo>
                      <a:pt x="7467" y="421"/>
                      <a:pt x="7392" y="419"/>
                      <a:pt x="7313" y="419"/>
                    </a:cubicBezTo>
                    <a:cubicBezTo>
                      <a:pt x="6068" y="419"/>
                      <a:pt x="3902" y="938"/>
                      <a:pt x="2294" y="1818"/>
                    </a:cubicBezTo>
                    <a:lnTo>
                      <a:pt x="2037" y="1971"/>
                    </a:lnTo>
                    <a:cubicBezTo>
                      <a:pt x="937" y="2567"/>
                      <a:pt x="71" y="3036"/>
                      <a:pt x="36" y="3656"/>
                    </a:cubicBezTo>
                    <a:cubicBezTo>
                      <a:pt x="0" y="3984"/>
                      <a:pt x="234" y="4335"/>
                      <a:pt x="738" y="4709"/>
                    </a:cubicBezTo>
                    <a:cubicBezTo>
                      <a:pt x="2318" y="5903"/>
                      <a:pt x="5267" y="6711"/>
                      <a:pt x="9247" y="7050"/>
                    </a:cubicBezTo>
                    <a:cubicBezTo>
                      <a:pt x="9680" y="7085"/>
                      <a:pt x="10089" y="7097"/>
                      <a:pt x="10487" y="7097"/>
                    </a:cubicBezTo>
                    <a:cubicBezTo>
                      <a:pt x="14104" y="7097"/>
                      <a:pt x="16468" y="5669"/>
                      <a:pt x="17182" y="4206"/>
                    </a:cubicBezTo>
                    <a:cubicBezTo>
                      <a:pt x="17779" y="2989"/>
                      <a:pt x="17674" y="1748"/>
                      <a:pt x="17381" y="1069"/>
                    </a:cubicBezTo>
                    <a:cubicBezTo>
                      <a:pt x="17217" y="683"/>
                      <a:pt x="17006" y="437"/>
                      <a:pt x="16772" y="355"/>
                    </a:cubicBezTo>
                    <a:cubicBezTo>
                      <a:pt x="16214" y="173"/>
                      <a:pt x="15478" y="0"/>
                      <a:pt x="132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4"/>
              <p:cNvSpPr/>
              <p:nvPr/>
            </p:nvSpPr>
            <p:spPr>
              <a:xfrm>
                <a:off x="3157102" y="6062437"/>
                <a:ext cx="1518363" cy="425438"/>
              </a:xfrm>
              <a:custGeom>
                <a:avLst/>
                <a:gdLst/>
                <a:ahLst/>
                <a:cxnLst/>
                <a:rect l="l" t="t" r="r" b="b"/>
                <a:pathLst>
                  <a:path w="31942" h="8950" extrusionOk="0">
                    <a:moveTo>
                      <a:pt x="28518" y="0"/>
                    </a:moveTo>
                    <a:cubicBezTo>
                      <a:pt x="27478" y="0"/>
                      <a:pt x="26291" y="187"/>
                      <a:pt x="25188" y="506"/>
                    </a:cubicBezTo>
                    <a:cubicBezTo>
                      <a:pt x="23081" y="1103"/>
                      <a:pt x="17054" y="4415"/>
                      <a:pt x="17054" y="4415"/>
                    </a:cubicBezTo>
                    <a:cubicBezTo>
                      <a:pt x="15626" y="5153"/>
                      <a:pt x="11014" y="5750"/>
                      <a:pt x="9083" y="6311"/>
                    </a:cubicBezTo>
                    <a:cubicBezTo>
                      <a:pt x="7152" y="6873"/>
                      <a:pt x="3021" y="6873"/>
                      <a:pt x="1768" y="7177"/>
                    </a:cubicBezTo>
                    <a:cubicBezTo>
                      <a:pt x="516" y="7470"/>
                      <a:pt x="1" y="7985"/>
                      <a:pt x="867" y="8465"/>
                    </a:cubicBezTo>
                    <a:cubicBezTo>
                      <a:pt x="1456" y="8788"/>
                      <a:pt x="4506" y="8949"/>
                      <a:pt x="7160" y="8949"/>
                    </a:cubicBezTo>
                    <a:cubicBezTo>
                      <a:pt x="8354" y="8949"/>
                      <a:pt x="9468" y="8916"/>
                      <a:pt x="10242" y="8851"/>
                    </a:cubicBezTo>
                    <a:cubicBezTo>
                      <a:pt x="12735" y="8640"/>
                      <a:pt x="21817" y="8676"/>
                      <a:pt x="24146" y="7985"/>
                    </a:cubicBezTo>
                    <a:cubicBezTo>
                      <a:pt x="26476" y="7306"/>
                      <a:pt x="30654" y="5410"/>
                      <a:pt x="31169" y="4509"/>
                    </a:cubicBezTo>
                    <a:cubicBezTo>
                      <a:pt x="31684" y="3596"/>
                      <a:pt x="31941" y="1232"/>
                      <a:pt x="30818" y="506"/>
                    </a:cubicBezTo>
                    <a:cubicBezTo>
                      <a:pt x="30288" y="155"/>
                      <a:pt x="29464" y="0"/>
                      <a:pt x="28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4"/>
              <p:cNvSpPr/>
              <p:nvPr/>
            </p:nvSpPr>
            <p:spPr>
              <a:xfrm>
                <a:off x="3173834" y="6058920"/>
                <a:ext cx="1504958" cy="432616"/>
              </a:xfrm>
              <a:custGeom>
                <a:avLst/>
                <a:gdLst/>
                <a:ahLst/>
                <a:cxnLst/>
                <a:rect l="l" t="t" r="r" b="b"/>
                <a:pathLst>
                  <a:path w="31660" h="9101" extrusionOk="0">
                    <a:moveTo>
                      <a:pt x="28183" y="147"/>
                    </a:moveTo>
                    <a:cubicBezTo>
                      <a:pt x="29085" y="147"/>
                      <a:pt x="29892" y="287"/>
                      <a:pt x="30431" y="639"/>
                    </a:cubicBezTo>
                    <a:cubicBezTo>
                      <a:pt x="31484" y="1329"/>
                      <a:pt x="31262" y="3658"/>
                      <a:pt x="30758" y="4548"/>
                    </a:cubicBezTo>
                    <a:cubicBezTo>
                      <a:pt x="30243" y="5437"/>
                      <a:pt x="26053" y="7322"/>
                      <a:pt x="23783" y="8000"/>
                    </a:cubicBezTo>
                    <a:cubicBezTo>
                      <a:pt x="22226" y="8457"/>
                      <a:pt x="17650" y="8586"/>
                      <a:pt x="13963" y="8691"/>
                    </a:cubicBezTo>
                    <a:cubicBezTo>
                      <a:pt x="12219" y="8738"/>
                      <a:pt x="10709" y="8785"/>
                      <a:pt x="9902" y="8855"/>
                    </a:cubicBezTo>
                    <a:cubicBezTo>
                      <a:pt x="9131" y="8921"/>
                      <a:pt x="8013" y="8953"/>
                      <a:pt x="6814" y="8953"/>
                    </a:cubicBezTo>
                    <a:cubicBezTo>
                      <a:pt x="4170" y="8953"/>
                      <a:pt x="1134" y="8794"/>
                      <a:pt x="562" y="8480"/>
                    </a:cubicBezTo>
                    <a:cubicBezTo>
                      <a:pt x="363" y="8363"/>
                      <a:pt x="141" y="8211"/>
                      <a:pt x="164" y="8024"/>
                    </a:cubicBezTo>
                    <a:cubicBezTo>
                      <a:pt x="211" y="7766"/>
                      <a:pt x="679" y="7497"/>
                      <a:pt x="1440" y="7322"/>
                    </a:cubicBezTo>
                    <a:cubicBezTo>
                      <a:pt x="1955" y="7193"/>
                      <a:pt x="2949" y="7123"/>
                      <a:pt x="4108" y="7041"/>
                    </a:cubicBezTo>
                    <a:cubicBezTo>
                      <a:pt x="5758" y="6924"/>
                      <a:pt x="7619" y="6783"/>
                      <a:pt x="8766" y="6456"/>
                    </a:cubicBezTo>
                    <a:cubicBezTo>
                      <a:pt x="9504" y="6233"/>
                      <a:pt x="10662" y="6011"/>
                      <a:pt x="11880" y="5777"/>
                    </a:cubicBezTo>
                    <a:cubicBezTo>
                      <a:pt x="13834" y="5402"/>
                      <a:pt x="15859" y="5004"/>
                      <a:pt x="16737" y="4559"/>
                    </a:cubicBezTo>
                    <a:cubicBezTo>
                      <a:pt x="16795" y="4524"/>
                      <a:pt x="22776" y="1236"/>
                      <a:pt x="24860" y="650"/>
                    </a:cubicBezTo>
                    <a:cubicBezTo>
                      <a:pt x="25936" y="334"/>
                      <a:pt x="27060" y="159"/>
                      <a:pt x="28183" y="147"/>
                    </a:cubicBezTo>
                    <a:close/>
                    <a:moveTo>
                      <a:pt x="28187" y="1"/>
                    </a:moveTo>
                    <a:cubicBezTo>
                      <a:pt x="27094" y="1"/>
                      <a:pt x="25872" y="202"/>
                      <a:pt x="24813" y="498"/>
                    </a:cubicBezTo>
                    <a:cubicBezTo>
                      <a:pt x="22729" y="1095"/>
                      <a:pt x="16772" y="4372"/>
                      <a:pt x="16667" y="4431"/>
                    </a:cubicBezTo>
                    <a:cubicBezTo>
                      <a:pt x="15801" y="4864"/>
                      <a:pt x="13706" y="5273"/>
                      <a:pt x="11845" y="5636"/>
                    </a:cubicBezTo>
                    <a:cubicBezTo>
                      <a:pt x="10616" y="5882"/>
                      <a:pt x="9469" y="6093"/>
                      <a:pt x="8720" y="6315"/>
                    </a:cubicBezTo>
                    <a:cubicBezTo>
                      <a:pt x="7596" y="6643"/>
                      <a:pt x="5735" y="6772"/>
                      <a:pt x="4096" y="6889"/>
                    </a:cubicBezTo>
                    <a:cubicBezTo>
                      <a:pt x="2938" y="6971"/>
                      <a:pt x="1931" y="7052"/>
                      <a:pt x="1405" y="7169"/>
                    </a:cubicBezTo>
                    <a:cubicBezTo>
                      <a:pt x="562" y="7380"/>
                      <a:pt x="70" y="7673"/>
                      <a:pt x="23" y="8000"/>
                    </a:cubicBezTo>
                    <a:cubicBezTo>
                      <a:pt x="0" y="8211"/>
                      <a:pt x="152" y="8422"/>
                      <a:pt x="480" y="8597"/>
                    </a:cubicBezTo>
                    <a:cubicBezTo>
                      <a:pt x="1077" y="8937"/>
                      <a:pt x="4120" y="9101"/>
                      <a:pt x="6788" y="9101"/>
                    </a:cubicBezTo>
                    <a:cubicBezTo>
                      <a:pt x="7982" y="9101"/>
                      <a:pt x="9106" y="9066"/>
                      <a:pt x="9913" y="8995"/>
                    </a:cubicBezTo>
                    <a:cubicBezTo>
                      <a:pt x="10721" y="8925"/>
                      <a:pt x="12231" y="8878"/>
                      <a:pt x="13975" y="8831"/>
                    </a:cubicBezTo>
                    <a:cubicBezTo>
                      <a:pt x="17662" y="8726"/>
                      <a:pt x="22249" y="8597"/>
                      <a:pt x="23830" y="8129"/>
                    </a:cubicBezTo>
                    <a:cubicBezTo>
                      <a:pt x="26170" y="7439"/>
                      <a:pt x="30349" y="5543"/>
                      <a:pt x="30887" y="4606"/>
                    </a:cubicBezTo>
                    <a:cubicBezTo>
                      <a:pt x="31437" y="3647"/>
                      <a:pt x="31660" y="1259"/>
                      <a:pt x="30524" y="510"/>
                    </a:cubicBezTo>
                    <a:cubicBezTo>
                      <a:pt x="29963" y="148"/>
                      <a:pt x="29122" y="1"/>
                      <a:pt x="2818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4"/>
              <p:cNvSpPr/>
              <p:nvPr/>
            </p:nvSpPr>
            <p:spPr>
              <a:xfrm>
                <a:off x="3552679" y="6181034"/>
                <a:ext cx="1106615" cy="306601"/>
              </a:xfrm>
              <a:custGeom>
                <a:avLst/>
                <a:gdLst/>
                <a:ahLst/>
                <a:cxnLst/>
                <a:rect l="l" t="t" r="r" b="b"/>
                <a:pathLst>
                  <a:path w="23280" h="6450" extrusionOk="0">
                    <a:moveTo>
                      <a:pt x="23280" y="1"/>
                    </a:moveTo>
                    <a:lnTo>
                      <a:pt x="23280" y="1"/>
                    </a:lnTo>
                    <a:cubicBezTo>
                      <a:pt x="21723" y="1241"/>
                      <a:pt x="19301" y="2704"/>
                      <a:pt x="15941" y="3898"/>
                    </a:cubicBezTo>
                    <a:cubicBezTo>
                      <a:pt x="12746" y="5045"/>
                      <a:pt x="3734" y="6063"/>
                      <a:pt x="1" y="6450"/>
                    </a:cubicBezTo>
                    <a:cubicBezTo>
                      <a:pt x="738" y="6426"/>
                      <a:pt x="1417" y="6403"/>
                      <a:pt x="1932" y="6356"/>
                    </a:cubicBezTo>
                    <a:cubicBezTo>
                      <a:pt x="4425" y="6145"/>
                      <a:pt x="13507" y="6181"/>
                      <a:pt x="15824" y="5490"/>
                    </a:cubicBezTo>
                    <a:cubicBezTo>
                      <a:pt x="18154" y="4811"/>
                      <a:pt x="22332" y="2915"/>
                      <a:pt x="22847" y="2014"/>
                    </a:cubicBezTo>
                    <a:cubicBezTo>
                      <a:pt x="23093" y="1569"/>
                      <a:pt x="23280" y="785"/>
                      <a:pt x="232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4"/>
              <p:cNvSpPr/>
              <p:nvPr/>
            </p:nvSpPr>
            <p:spPr>
              <a:xfrm>
                <a:off x="3549352" y="6177612"/>
                <a:ext cx="1113840" cy="313351"/>
              </a:xfrm>
              <a:custGeom>
                <a:avLst/>
                <a:gdLst/>
                <a:ahLst/>
                <a:cxnLst/>
                <a:rect l="l" t="t" r="r" b="b"/>
                <a:pathLst>
                  <a:path w="23432" h="6592" extrusionOk="0">
                    <a:moveTo>
                      <a:pt x="23280" y="225"/>
                    </a:moveTo>
                    <a:cubicBezTo>
                      <a:pt x="23256" y="915"/>
                      <a:pt x="23092" y="1629"/>
                      <a:pt x="22847" y="2039"/>
                    </a:cubicBezTo>
                    <a:cubicBezTo>
                      <a:pt x="22343" y="2929"/>
                      <a:pt x="18142" y="4825"/>
                      <a:pt x="15883" y="5492"/>
                    </a:cubicBezTo>
                    <a:cubicBezTo>
                      <a:pt x="14326" y="5960"/>
                      <a:pt x="9738" y="6089"/>
                      <a:pt x="6063" y="6194"/>
                    </a:cubicBezTo>
                    <a:cubicBezTo>
                      <a:pt x="4705" y="6229"/>
                      <a:pt x="3500" y="6264"/>
                      <a:pt x="2645" y="6311"/>
                    </a:cubicBezTo>
                    <a:cubicBezTo>
                      <a:pt x="6976" y="5819"/>
                      <a:pt x="13437" y="4965"/>
                      <a:pt x="16035" y="4040"/>
                    </a:cubicBezTo>
                    <a:cubicBezTo>
                      <a:pt x="19581" y="2776"/>
                      <a:pt x="21922" y="1290"/>
                      <a:pt x="23280" y="225"/>
                    </a:cubicBezTo>
                    <a:close/>
                    <a:moveTo>
                      <a:pt x="23355" y="1"/>
                    </a:moveTo>
                    <a:cubicBezTo>
                      <a:pt x="23342" y="1"/>
                      <a:pt x="23328" y="8"/>
                      <a:pt x="23315" y="14"/>
                    </a:cubicBezTo>
                    <a:cubicBezTo>
                      <a:pt x="21981" y="1079"/>
                      <a:pt x="19628" y="2601"/>
                      <a:pt x="15988" y="3912"/>
                    </a:cubicBezTo>
                    <a:cubicBezTo>
                      <a:pt x="12805" y="5035"/>
                      <a:pt x="3792" y="6054"/>
                      <a:pt x="71" y="6440"/>
                    </a:cubicBezTo>
                    <a:cubicBezTo>
                      <a:pt x="24" y="6452"/>
                      <a:pt x="0" y="6487"/>
                      <a:pt x="0" y="6522"/>
                    </a:cubicBezTo>
                    <a:cubicBezTo>
                      <a:pt x="0" y="6557"/>
                      <a:pt x="35" y="6592"/>
                      <a:pt x="71" y="6592"/>
                    </a:cubicBezTo>
                    <a:cubicBezTo>
                      <a:pt x="831" y="6580"/>
                      <a:pt x="1510" y="6545"/>
                      <a:pt x="2002" y="6510"/>
                    </a:cubicBezTo>
                    <a:cubicBezTo>
                      <a:pt x="2821" y="6440"/>
                      <a:pt x="4319" y="6393"/>
                      <a:pt x="6063" y="6346"/>
                    </a:cubicBezTo>
                    <a:cubicBezTo>
                      <a:pt x="9750" y="6241"/>
                      <a:pt x="14349" y="6112"/>
                      <a:pt x="15918" y="5644"/>
                    </a:cubicBezTo>
                    <a:cubicBezTo>
                      <a:pt x="18270" y="4953"/>
                      <a:pt x="22449" y="3057"/>
                      <a:pt x="22975" y="2121"/>
                    </a:cubicBezTo>
                    <a:cubicBezTo>
                      <a:pt x="23245" y="1641"/>
                      <a:pt x="23432" y="822"/>
                      <a:pt x="23432" y="73"/>
                    </a:cubicBezTo>
                    <a:cubicBezTo>
                      <a:pt x="23432" y="49"/>
                      <a:pt x="23408" y="26"/>
                      <a:pt x="23385" y="14"/>
                    </a:cubicBezTo>
                    <a:cubicBezTo>
                      <a:pt x="23375" y="4"/>
                      <a:pt x="23365" y="1"/>
                      <a:pt x="2335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4"/>
              <p:cNvSpPr/>
              <p:nvPr/>
            </p:nvSpPr>
            <p:spPr>
              <a:xfrm>
                <a:off x="4354386" y="6064196"/>
                <a:ext cx="183628" cy="329418"/>
              </a:xfrm>
              <a:custGeom>
                <a:avLst/>
                <a:gdLst/>
                <a:ahLst/>
                <a:cxnLst/>
                <a:rect l="l" t="t" r="r" b="b"/>
                <a:pathLst>
                  <a:path w="3863" h="6930" extrusionOk="0">
                    <a:moveTo>
                      <a:pt x="2505" y="1"/>
                    </a:moveTo>
                    <a:cubicBezTo>
                      <a:pt x="1650" y="71"/>
                      <a:pt x="819" y="235"/>
                      <a:pt x="0" y="469"/>
                    </a:cubicBezTo>
                    <a:cubicBezTo>
                      <a:pt x="0" y="469"/>
                      <a:pt x="2552" y="3383"/>
                      <a:pt x="1721" y="6930"/>
                    </a:cubicBezTo>
                    <a:cubicBezTo>
                      <a:pt x="2364" y="6661"/>
                      <a:pt x="2996" y="6368"/>
                      <a:pt x="3582" y="6075"/>
                    </a:cubicBezTo>
                    <a:cubicBezTo>
                      <a:pt x="3710" y="5443"/>
                      <a:pt x="3862" y="3594"/>
                      <a:pt x="250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4"/>
              <p:cNvSpPr/>
              <p:nvPr/>
            </p:nvSpPr>
            <p:spPr>
              <a:xfrm>
                <a:off x="4350488" y="6060726"/>
                <a:ext cx="190853" cy="336785"/>
              </a:xfrm>
              <a:custGeom>
                <a:avLst/>
                <a:gdLst/>
                <a:ahLst/>
                <a:cxnLst/>
                <a:rect l="l" t="t" r="r" b="b"/>
                <a:pathLst>
                  <a:path w="4015" h="7085" extrusionOk="0">
                    <a:moveTo>
                      <a:pt x="2528" y="156"/>
                    </a:moveTo>
                    <a:cubicBezTo>
                      <a:pt x="3839" y="3620"/>
                      <a:pt x="3722" y="5446"/>
                      <a:pt x="3593" y="6102"/>
                    </a:cubicBezTo>
                    <a:cubicBezTo>
                      <a:pt x="3078" y="6359"/>
                      <a:pt x="2493" y="6628"/>
                      <a:pt x="1908" y="6886"/>
                    </a:cubicBezTo>
                    <a:cubicBezTo>
                      <a:pt x="2563" y="3737"/>
                      <a:pt x="609" y="1092"/>
                      <a:pt x="211" y="577"/>
                    </a:cubicBezTo>
                    <a:cubicBezTo>
                      <a:pt x="972" y="367"/>
                      <a:pt x="1744" y="226"/>
                      <a:pt x="2528" y="156"/>
                    </a:cubicBezTo>
                    <a:close/>
                    <a:moveTo>
                      <a:pt x="2593" y="1"/>
                    </a:moveTo>
                    <a:cubicBezTo>
                      <a:pt x="2587" y="1"/>
                      <a:pt x="2581" y="2"/>
                      <a:pt x="2575" y="4"/>
                    </a:cubicBezTo>
                    <a:cubicBezTo>
                      <a:pt x="1721" y="74"/>
                      <a:pt x="878" y="226"/>
                      <a:pt x="59" y="472"/>
                    </a:cubicBezTo>
                    <a:cubicBezTo>
                      <a:pt x="35" y="472"/>
                      <a:pt x="12" y="495"/>
                      <a:pt x="12" y="519"/>
                    </a:cubicBezTo>
                    <a:cubicBezTo>
                      <a:pt x="0" y="542"/>
                      <a:pt x="12" y="565"/>
                      <a:pt x="24" y="589"/>
                    </a:cubicBezTo>
                    <a:cubicBezTo>
                      <a:pt x="47" y="612"/>
                      <a:pt x="2540" y="3515"/>
                      <a:pt x="1732" y="6991"/>
                    </a:cubicBezTo>
                    <a:cubicBezTo>
                      <a:pt x="1721" y="7038"/>
                      <a:pt x="1756" y="7085"/>
                      <a:pt x="1803" y="7085"/>
                    </a:cubicBezTo>
                    <a:cubicBezTo>
                      <a:pt x="1814" y="7085"/>
                      <a:pt x="1826" y="7073"/>
                      <a:pt x="1838" y="7073"/>
                    </a:cubicBezTo>
                    <a:cubicBezTo>
                      <a:pt x="2481" y="6804"/>
                      <a:pt x="3125" y="6511"/>
                      <a:pt x="3699" y="6219"/>
                    </a:cubicBezTo>
                    <a:cubicBezTo>
                      <a:pt x="3710" y="6207"/>
                      <a:pt x="3734" y="6183"/>
                      <a:pt x="3734" y="6160"/>
                    </a:cubicBezTo>
                    <a:cubicBezTo>
                      <a:pt x="3863" y="5528"/>
                      <a:pt x="4015" y="3644"/>
                      <a:pt x="2645" y="51"/>
                    </a:cubicBezTo>
                    <a:cubicBezTo>
                      <a:pt x="2636" y="22"/>
                      <a:pt x="2618" y="1"/>
                      <a:pt x="259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4"/>
              <p:cNvSpPr/>
              <p:nvPr/>
            </p:nvSpPr>
            <p:spPr>
              <a:xfrm>
                <a:off x="3157673" y="6340177"/>
                <a:ext cx="540806" cy="147691"/>
              </a:xfrm>
              <a:custGeom>
                <a:avLst/>
                <a:gdLst/>
                <a:ahLst/>
                <a:cxnLst/>
                <a:rect l="l" t="t" r="r" b="b"/>
                <a:pathLst>
                  <a:path w="11377" h="3107" extrusionOk="0">
                    <a:moveTo>
                      <a:pt x="11155" y="0"/>
                    </a:moveTo>
                    <a:cubicBezTo>
                      <a:pt x="10335" y="164"/>
                      <a:pt x="9610" y="316"/>
                      <a:pt x="9083" y="468"/>
                    </a:cubicBezTo>
                    <a:cubicBezTo>
                      <a:pt x="7140" y="1030"/>
                      <a:pt x="3009" y="1030"/>
                      <a:pt x="1768" y="1334"/>
                    </a:cubicBezTo>
                    <a:cubicBezTo>
                      <a:pt x="516" y="1627"/>
                      <a:pt x="1" y="2142"/>
                      <a:pt x="855" y="2622"/>
                    </a:cubicBezTo>
                    <a:cubicBezTo>
                      <a:pt x="1452" y="2945"/>
                      <a:pt x="4505" y="3106"/>
                      <a:pt x="7159" y="3106"/>
                    </a:cubicBezTo>
                    <a:cubicBezTo>
                      <a:pt x="8354" y="3106"/>
                      <a:pt x="9468" y="3073"/>
                      <a:pt x="10242" y="3008"/>
                    </a:cubicBezTo>
                    <a:cubicBezTo>
                      <a:pt x="10534" y="2985"/>
                      <a:pt x="10921" y="2961"/>
                      <a:pt x="11377" y="2938"/>
                    </a:cubicBezTo>
                    <a:cubicBezTo>
                      <a:pt x="10382" y="1861"/>
                      <a:pt x="10839" y="597"/>
                      <a:pt x="111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4"/>
              <p:cNvSpPr/>
              <p:nvPr/>
            </p:nvSpPr>
            <p:spPr>
              <a:xfrm>
                <a:off x="3173834" y="6336612"/>
                <a:ext cx="528019" cy="154917"/>
              </a:xfrm>
              <a:custGeom>
                <a:avLst/>
                <a:gdLst/>
                <a:ahLst/>
                <a:cxnLst/>
                <a:rect l="l" t="t" r="r" b="b"/>
                <a:pathLst>
                  <a:path w="11108" h="3259" extrusionOk="0">
                    <a:moveTo>
                      <a:pt x="10674" y="169"/>
                    </a:moveTo>
                    <a:lnTo>
                      <a:pt x="10674" y="169"/>
                    </a:lnTo>
                    <a:cubicBezTo>
                      <a:pt x="10358" y="836"/>
                      <a:pt x="10066" y="1948"/>
                      <a:pt x="10885" y="2954"/>
                    </a:cubicBezTo>
                    <a:cubicBezTo>
                      <a:pt x="10464" y="2966"/>
                      <a:pt x="10136" y="2989"/>
                      <a:pt x="9890" y="3013"/>
                    </a:cubicBezTo>
                    <a:cubicBezTo>
                      <a:pt x="9123" y="3079"/>
                      <a:pt x="8008" y="3111"/>
                      <a:pt x="6810" y="3111"/>
                    </a:cubicBezTo>
                    <a:cubicBezTo>
                      <a:pt x="4169" y="3111"/>
                      <a:pt x="1130" y="2952"/>
                      <a:pt x="550" y="2638"/>
                    </a:cubicBezTo>
                    <a:cubicBezTo>
                      <a:pt x="363" y="2533"/>
                      <a:pt x="141" y="2369"/>
                      <a:pt x="164" y="2182"/>
                    </a:cubicBezTo>
                    <a:cubicBezTo>
                      <a:pt x="199" y="1924"/>
                      <a:pt x="679" y="1655"/>
                      <a:pt x="1440" y="1480"/>
                    </a:cubicBezTo>
                    <a:cubicBezTo>
                      <a:pt x="1955" y="1351"/>
                      <a:pt x="2949" y="1281"/>
                      <a:pt x="4108" y="1199"/>
                    </a:cubicBezTo>
                    <a:cubicBezTo>
                      <a:pt x="5758" y="1082"/>
                      <a:pt x="7619" y="941"/>
                      <a:pt x="8755" y="614"/>
                    </a:cubicBezTo>
                    <a:cubicBezTo>
                      <a:pt x="9293" y="461"/>
                      <a:pt x="10019" y="309"/>
                      <a:pt x="10674" y="169"/>
                    </a:cubicBezTo>
                    <a:close/>
                    <a:moveTo>
                      <a:pt x="10817" y="0"/>
                    </a:moveTo>
                    <a:cubicBezTo>
                      <a:pt x="10809" y="0"/>
                      <a:pt x="10801" y="2"/>
                      <a:pt x="10791" y="5"/>
                    </a:cubicBezTo>
                    <a:cubicBezTo>
                      <a:pt x="10089" y="145"/>
                      <a:pt x="9293" y="309"/>
                      <a:pt x="8720" y="473"/>
                    </a:cubicBezTo>
                    <a:cubicBezTo>
                      <a:pt x="7596" y="801"/>
                      <a:pt x="5735" y="930"/>
                      <a:pt x="4096" y="1047"/>
                    </a:cubicBezTo>
                    <a:cubicBezTo>
                      <a:pt x="2938" y="1129"/>
                      <a:pt x="1931" y="1210"/>
                      <a:pt x="1405" y="1327"/>
                    </a:cubicBezTo>
                    <a:cubicBezTo>
                      <a:pt x="562" y="1538"/>
                      <a:pt x="70" y="1831"/>
                      <a:pt x="23" y="2158"/>
                    </a:cubicBezTo>
                    <a:cubicBezTo>
                      <a:pt x="0" y="2369"/>
                      <a:pt x="152" y="2580"/>
                      <a:pt x="480" y="2755"/>
                    </a:cubicBezTo>
                    <a:cubicBezTo>
                      <a:pt x="1077" y="3095"/>
                      <a:pt x="4120" y="3259"/>
                      <a:pt x="6788" y="3259"/>
                    </a:cubicBezTo>
                    <a:cubicBezTo>
                      <a:pt x="7982" y="3259"/>
                      <a:pt x="9118" y="3224"/>
                      <a:pt x="9902" y="3153"/>
                    </a:cubicBezTo>
                    <a:cubicBezTo>
                      <a:pt x="10171" y="3130"/>
                      <a:pt x="10545" y="3107"/>
                      <a:pt x="11037" y="3083"/>
                    </a:cubicBezTo>
                    <a:cubicBezTo>
                      <a:pt x="11060" y="3083"/>
                      <a:pt x="11084" y="3071"/>
                      <a:pt x="11096" y="3036"/>
                    </a:cubicBezTo>
                    <a:cubicBezTo>
                      <a:pt x="11107" y="3013"/>
                      <a:pt x="11107" y="2989"/>
                      <a:pt x="11084" y="2966"/>
                    </a:cubicBezTo>
                    <a:cubicBezTo>
                      <a:pt x="10136" y="1936"/>
                      <a:pt x="10545" y="731"/>
                      <a:pt x="10873" y="110"/>
                    </a:cubicBezTo>
                    <a:cubicBezTo>
                      <a:pt x="10885" y="87"/>
                      <a:pt x="10885" y="52"/>
                      <a:pt x="10873" y="28"/>
                    </a:cubicBezTo>
                    <a:cubicBezTo>
                      <a:pt x="10856" y="11"/>
                      <a:pt x="10839" y="0"/>
                      <a:pt x="1081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4"/>
              <p:cNvSpPr/>
              <p:nvPr/>
            </p:nvSpPr>
            <p:spPr>
              <a:xfrm>
                <a:off x="2887300" y="6014714"/>
                <a:ext cx="1079948" cy="421826"/>
              </a:xfrm>
              <a:custGeom>
                <a:avLst/>
                <a:gdLst/>
                <a:ahLst/>
                <a:cxnLst/>
                <a:rect l="l" t="t" r="r" b="b"/>
                <a:pathLst>
                  <a:path w="22719" h="8874" extrusionOk="0">
                    <a:moveTo>
                      <a:pt x="12922" y="0"/>
                    </a:moveTo>
                    <a:cubicBezTo>
                      <a:pt x="12922" y="0"/>
                      <a:pt x="9001" y="468"/>
                      <a:pt x="7023" y="644"/>
                    </a:cubicBezTo>
                    <a:cubicBezTo>
                      <a:pt x="5045" y="820"/>
                      <a:pt x="1463" y="2411"/>
                      <a:pt x="726" y="3956"/>
                    </a:cubicBezTo>
                    <a:cubicBezTo>
                      <a:pt x="0" y="5513"/>
                      <a:pt x="2189" y="7362"/>
                      <a:pt x="3441" y="7748"/>
                    </a:cubicBezTo>
                    <a:cubicBezTo>
                      <a:pt x="4607" y="8108"/>
                      <a:pt x="7924" y="8873"/>
                      <a:pt x="10048" y="8873"/>
                    </a:cubicBezTo>
                    <a:cubicBezTo>
                      <a:pt x="10205" y="8873"/>
                      <a:pt x="10356" y="8869"/>
                      <a:pt x="10499" y="8860"/>
                    </a:cubicBezTo>
                    <a:cubicBezTo>
                      <a:pt x="12559" y="8732"/>
                      <a:pt x="18680" y="6929"/>
                      <a:pt x="19757" y="6578"/>
                    </a:cubicBezTo>
                    <a:cubicBezTo>
                      <a:pt x="20822" y="6239"/>
                      <a:pt x="22718" y="5419"/>
                      <a:pt x="22718" y="5419"/>
                    </a:cubicBezTo>
                    <a:cubicBezTo>
                      <a:pt x="22718" y="5419"/>
                      <a:pt x="20916" y="5419"/>
                      <a:pt x="17861" y="3874"/>
                    </a:cubicBezTo>
                    <a:cubicBezTo>
                      <a:pt x="14806" y="2318"/>
                      <a:pt x="14338" y="726"/>
                      <a:pt x="129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4"/>
              <p:cNvSpPr/>
              <p:nvPr/>
            </p:nvSpPr>
            <p:spPr>
              <a:xfrm>
                <a:off x="2908975" y="6011386"/>
                <a:ext cx="1064071" cy="428956"/>
              </a:xfrm>
              <a:custGeom>
                <a:avLst/>
                <a:gdLst/>
                <a:ahLst/>
                <a:cxnLst/>
                <a:rect l="l" t="t" r="r" b="b"/>
                <a:pathLst>
                  <a:path w="22385" h="9024" extrusionOk="0">
                    <a:moveTo>
                      <a:pt x="12442" y="140"/>
                    </a:moveTo>
                    <a:cubicBezTo>
                      <a:pt x="13004" y="433"/>
                      <a:pt x="13414" y="866"/>
                      <a:pt x="13894" y="1369"/>
                    </a:cubicBezTo>
                    <a:cubicBezTo>
                      <a:pt x="14631" y="2130"/>
                      <a:pt x="15544" y="3078"/>
                      <a:pt x="17381" y="4003"/>
                    </a:cubicBezTo>
                    <a:cubicBezTo>
                      <a:pt x="19699" y="5185"/>
                      <a:pt x="21326" y="5478"/>
                      <a:pt x="21969" y="5548"/>
                    </a:cubicBezTo>
                    <a:cubicBezTo>
                      <a:pt x="21408" y="5782"/>
                      <a:pt x="20109" y="6320"/>
                      <a:pt x="19289" y="6589"/>
                    </a:cubicBezTo>
                    <a:cubicBezTo>
                      <a:pt x="18458" y="6847"/>
                      <a:pt x="12161" y="8731"/>
                      <a:pt x="10043" y="8860"/>
                    </a:cubicBezTo>
                    <a:cubicBezTo>
                      <a:pt x="9904" y="8869"/>
                      <a:pt x="9757" y="8873"/>
                      <a:pt x="9604" y="8873"/>
                    </a:cubicBezTo>
                    <a:cubicBezTo>
                      <a:pt x="7506" y="8873"/>
                      <a:pt x="4166" y="8097"/>
                      <a:pt x="3021" y="7748"/>
                    </a:cubicBezTo>
                    <a:cubicBezTo>
                      <a:pt x="2108" y="7467"/>
                      <a:pt x="832" y="6472"/>
                      <a:pt x="387" y="5442"/>
                    </a:cubicBezTo>
                    <a:cubicBezTo>
                      <a:pt x="165" y="4939"/>
                      <a:pt x="153" y="4471"/>
                      <a:pt x="352" y="4061"/>
                    </a:cubicBezTo>
                    <a:cubicBezTo>
                      <a:pt x="1078" y="2516"/>
                      <a:pt x="4694" y="948"/>
                      <a:pt x="6567" y="784"/>
                    </a:cubicBezTo>
                    <a:cubicBezTo>
                      <a:pt x="8451" y="620"/>
                      <a:pt x="12126" y="187"/>
                      <a:pt x="12442" y="140"/>
                    </a:cubicBezTo>
                    <a:close/>
                    <a:moveTo>
                      <a:pt x="12454" y="0"/>
                    </a:moveTo>
                    <a:cubicBezTo>
                      <a:pt x="12407" y="0"/>
                      <a:pt x="8510" y="468"/>
                      <a:pt x="6555" y="644"/>
                    </a:cubicBezTo>
                    <a:cubicBezTo>
                      <a:pt x="4601" y="808"/>
                      <a:pt x="972" y="2388"/>
                      <a:pt x="212" y="4003"/>
                    </a:cubicBezTo>
                    <a:cubicBezTo>
                      <a:pt x="1" y="4459"/>
                      <a:pt x="13" y="4963"/>
                      <a:pt x="247" y="5501"/>
                    </a:cubicBezTo>
                    <a:cubicBezTo>
                      <a:pt x="715" y="6566"/>
                      <a:pt x="2037" y="7596"/>
                      <a:pt x="2974" y="7889"/>
                    </a:cubicBezTo>
                    <a:cubicBezTo>
                      <a:pt x="3969" y="8193"/>
                      <a:pt x="7374" y="9024"/>
                      <a:pt x="9587" y="9024"/>
                    </a:cubicBezTo>
                    <a:cubicBezTo>
                      <a:pt x="9750" y="9024"/>
                      <a:pt x="9903" y="9012"/>
                      <a:pt x="10055" y="9012"/>
                    </a:cubicBezTo>
                    <a:cubicBezTo>
                      <a:pt x="12173" y="8883"/>
                      <a:pt x="18493" y="6999"/>
                      <a:pt x="19324" y="6730"/>
                    </a:cubicBezTo>
                    <a:cubicBezTo>
                      <a:pt x="20401" y="6390"/>
                      <a:pt x="22274" y="5571"/>
                      <a:pt x="22297" y="5559"/>
                    </a:cubicBezTo>
                    <a:cubicBezTo>
                      <a:pt x="22384" y="5549"/>
                      <a:pt x="22370" y="5417"/>
                      <a:pt x="22293" y="5417"/>
                    </a:cubicBezTo>
                    <a:cubicBezTo>
                      <a:pt x="22287" y="5417"/>
                      <a:pt x="22280" y="5417"/>
                      <a:pt x="22274" y="5419"/>
                    </a:cubicBezTo>
                    <a:cubicBezTo>
                      <a:pt x="22250" y="5419"/>
                      <a:pt x="20448" y="5396"/>
                      <a:pt x="17440" y="3874"/>
                    </a:cubicBezTo>
                    <a:cubicBezTo>
                      <a:pt x="15626" y="2961"/>
                      <a:pt x="14736" y="2013"/>
                      <a:pt x="13999" y="1264"/>
                    </a:cubicBezTo>
                    <a:cubicBezTo>
                      <a:pt x="13507" y="749"/>
                      <a:pt x="13074" y="304"/>
                      <a:pt x="1248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4"/>
              <p:cNvSpPr/>
              <p:nvPr/>
            </p:nvSpPr>
            <p:spPr>
              <a:xfrm>
                <a:off x="3101488" y="6009009"/>
                <a:ext cx="634830" cy="296713"/>
              </a:xfrm>
              <a:custGeom>
                <a:avLst/>
                <a:gdLst/>
                <a:ahLst/>
                <a:cxnLst/>
                <a:rect l="l" t="t" r="r" b="b"/>
                <a:pathLst>
                  <a:path w="13355" h="6242" extrusionOk="0">
                    <a:moveTo>
                      <a:pt x="5978" y="0"/>
                    </a:moveTo>
                    <a:cubicBezTo>
                      <a:pt x="5516" y="0"/>
                      <a:pt x="5080" y="39"/>
                      <a:pt x="4694" y="120"/>
                    </a:cubicBezTo>
                    <a:cubicBezTo>
                      <a:pt x="2575" y="577"/>
                      <a:pt x="1" y="1349"/>
                      <a:pt x="1" y="1349"/>
                    </a:cubicBezTo>
                    <a:cubicBezTo>
                      <a:pt x="1" y="1349"/>
                      <a:pt x="468" y="1300"/>
                      <a:pt x="1122" y="1300"/>
                    </a:cubicBezTo>
                    <a:cubicBezTo>
                      <a:pt x="2151" y="1300"/>
                      <a:pt x="3641" y="1422"/>
                      <a:pt x="4507" y="2051"/>
                    </a:cubicBezTo>
                    <a:cubicBezTo>
                      <a:pt x="5923" y="3081"/>
                      <a:pt x="6824" y="6241"/>
                      <a:pt x="6824" y="6241"/>
                    </a:cubicBezTo>
                    <a:lnTo>
                      <a:pt x="13355" y="3994"/>
                    </a:lnTo>
                    <a:cubicBezTo>
                      <a:pt x="13355" y="3994"/>
                      <a:pt x="12875" y="3468"/>
                      <a:pt x="11646" y="1993"/>
                    </a:cubicBezTo>
                    <a:cubicBezTo>
                      <a:pt x="10641" y="778"/>
                      <a:pt x="8048" y="0"/>
                      <a:pt x="597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4"/>
              <p:cNvSpPr/>
              <p:nvPr/>
            </p:nvSpPr>
            <p:spPr>
              <a:xfrm>
                <a:off x="3097590" y="6006062"/>
                <a:ext cx="642626" cy="302988"/>
              </a:xfrm>
              <a:custGeom>
                <a:avLst/>
                <a:gdLst/>
                <a:ahLst/>
                <a:cxnLst/>
                <a:rect l="l" t="t" r="r" b="b"/>
                <a:pathLst>
                  <a:path w="13519" h="6374" extrusionOk="0">
                    <a:moveTo>
                      <a:pt x="6054" y="146"/>
                    </a:moveTo>
                    <a:cubicBezTo>
                      <a:pt x="8066" y="146"/>
                      <a:pt x="10668" y="890"/>
                      <a:pt x="11670" y="2102"/>
                    </a:cubicBezTo>
                    <a:cubicBezTo>
                      <a:pt x="12618" y="3249"/>
                      <a:pt x="13133" y="3822"/>
                      <a:pt x="13308" y="4021"/>
                    </a:cubicBezTo>
                    <a:lnTo>
                      <a:pt x="6953" y="6210"/>
                    </a:lnTo>
                    <a:cubicBezTo>
                      <a:pt x="6801" y="5718"/>
                      <a:pt x="5946" y="3015"/>
                      <a:pt x="4624" y="2055"/>
                    </a:cubicBezTo>
                    <a:cubicBezTo>
                      <a:pt x="3746" y="1411"/>
                      <a:pt x="2236" y="1282"/>
                      <a:pt x="1194" y="1282"/>
                    </a:cubicBezTo>
                    <a:cubicBezTo>
                      <a:pt x="1031" y="1282"/>
                      <a:pt x="878" y="1294"/>
                      <a:pt x="738" y="1294"/>
                    </a:cubicBezTo>
                    <a:cubicBezTo>
                      <a:pt x="1639" y="1037"/>
                      <a:pt x="3336" y="568"/>
                      <a:pt x="4799" y="264"/>
                    </a:cubicBezTo>
                    <a:cubicBezTo>
                      <a:pt x="5170" y="184"/>
                      <a:pt x="5596" y="146"/>
                      <a:pt x="6054" y="146"/>
                    </a:cubicBezTo>
                    <a:close/>
                    <a:moveTo>
                      <a:pt x="6085" y="0"/>
                    </a:moveTo>
                    <a:cubicBezTo>
                      <a:pt x="5608" y="0"/>
                      <a:pt x="5159" y="40"/>
                      <a:pt x="4764" y="124"/>
                    </a:cubicBezTo>
                    <a:cubicBezTo>
                      <a:pt x="2657" y="568"/>
                      <a:pt x="94" y="1353"/>
                      <a:pt x="59" y="1353"/>
                    </a:cubicBezTo>
                    <a:cubicBezTo>
                      <a:pt x="24" y="1353"/>
                      <a:pt x="1" y="1399"/>
                      <a:pt x="12" y="1435"/>
                    </a:cubicBezTo>
                    <a:cubicBezTo>
                      <a:pt x="24" y="1470"/>
                      <a:pt x="59" y="1493"/>
                      <a:pt x="94" y="1493"/>
                    </a:cubicBezTo>
                    <a:cubicBezTo>
                      <a:pt x="103" y="1493"/>
                      <a:pt x="562" y="1446"/>
                      <a:pt x="1200" y="1446"/>
                    </a:cubicBezTo>
                    <a:cubicBezTo>
                      <a:pt x="2218" y="1446"/>
                      <a:pt x="3693" y="1565"/>
                      <a:pt x="4542" y="2184"/>
                    </a:cubicBezTo>
                    <a:cubicBezTo>
                      <a:pt x="5923" y="3190"/>
                      <a:pt x="6824" y="6292"/>
                      <a:pt x="6836" y="6327"/>
                    </a:cubicBezTo>
                    <a:cubicBezTo>
                      <a:pt x="6836" y="6350"/>
                      <a:pt x="6847" y="6362"/>
                      <a:pt x="6871" y="6374"/>
                    </a:cubicBezTo>
                    <a:lnTo>
                      <a:pt x="6929" y="6374"/>
                    </a:lnTo>
                    <a:lnTo>
                      <a:pt x="13472" y="4127"/>
                    </a:lnTo>
                    <a:cubicBezTo>
                      <a:pt x="13495" y="4127"/>
                      <a:pt x="13507" y="4103"/>
                      <a:pt x="13519" y="4080"/>
                    </a:cubicBezTo>
                    <a:cubicBezTo>
                      <a:pt x="13519" y="4056"/>
                      <a:pt x="13519" y="4033"/>
                      <a:pt x="13495" y="4009"/>
                    </a:cubicBezTo>
                    <a:cubicBezTo>
                      <a:pt x="13495" y="4009"/>
                      <a:pt x="12992" y="3483"/>
                      <a:pt x="11787" y="2020"/>
                    </a:cubicBezTo>
                    <a:cubicBezTo>
                      <a:pt x="10750" y="755"/>
                      <a:pt x="8153" y="0"/>
                      <a:pt x="608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4"/>
              <p:cNvSpPr/>
              <p:nvPr/>
            </p:nvSpPr>
            <p:spPr>
              <a:xfrm>
                <a:off x="3787449" y="6222769"/>
                <a:ext cx="180300" cy="109663"/>
              </a:xfrm>
              <a:custGeom>
                <a:avLst/>
                <a:gdLst/>
                <a:ahLst/>
                <a:cxnLst/>
                <a:rect l="l" t="t" r="r" b="b"/>
                <a:pathLst>
                  <a:path w="3793" h="230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52" y="574"/>
                      <a:pt x="679" y="1417"/>
                      <a:pt x="516" y="2306"/>
                    </a:cubicBezTo>
                    <a:lnTo>
                      <a:pt x="820" y="2201"/>
                    </a:lnTo>
                    <a:cubicBezTo>
                      <a:pt x="1897" y="1862"/>
                      <a:pt x="3793" y="1042"/>
                      <a:pt x="3793" y="1042"/>
                    </a:cubicBezTo>
                    <a:cubicBezTo>
                      <a:pt x="3793" y="1042"/>
                      <a:pt x="2400" y="104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4"/>
              <p:cNvSpPr/>
              <p:nvPr/>
            </p:nvSpPr>
            <p:spPr>
              <a:xfrm>
                <a:off x="3783266" y="6219014"/>
                <a:ext cx="190235" cy="116746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2456" extrusionOk="0">
                    <a:moveTo>
                      <a:pt x="264" y="232"/>
                    </a:moveTo>
                    <a:lnTo>
                      <a:pt x="264" y="232"/>
                    </a:lnTo>
                    <a:cubicBezTo>
                      <a:pt x="1914" y="934"/>
                      <a:pt x="3050" y="1121"/>
                      <a:pt x="3565" y="1180"/>
                    </a:cubicBezTo>
                    <a:cubicBezTo>
                      <a:pt x="3003" y="1414"/>
                      <a:pt x="1704" y="1952"/>
                      <a:pt x="885" y="2221"/>
                    </a:cubicBezTo>
                    <a:lnTo>
                      <a:pt x="697" y="2280"/>
                    </a:lnTo>
                    <a:cubicBezTo>
                      <a:pt x="803" y="1496"/>
                      <a:pt x="557" y="758"/>
                      <a:pt x="264" y="232"/>
                    </a:cubicBezTo>
                    <a:close/>
                    <a:moveTo>
                      <a:pt x="90" y="1"/>
                    </a:moveTo>
                    <a:cubicBezTo>
                      <a:pt x="37" y="1"/>
                      <a:pt x="1" y="66"/>
                      <a:pt x="30" y="115"/>
                    </a:cubicBezTo>
                    <a:cubicBezTo>
                      <a:pt x="346" y="653"/>
                      <a:pt x="697" y="1484"/>
                      <a:pt x="533" y="2362"/>
                    </a:cubicBezTo>
                    <a:cubicBezTo>
                      <a:pt x="522" y="2385"/>
                      <a:pt x="533" y="2420"/>
                      <a:pt x="557" y="2432"/>
                    </a:cubicBezTo>
                    <a:cubicBezTo>
                      <a:pt x="569" y="2444"/>
                      <a:pt x="580" y="2456"/>
                      <a:pt x="604" y="2456"/>
                    </a:cubicBezTo>
                    <a:lnTo>
                      <a:pt x="627" y="2456"/>
                    </a:lnTo>
                    <a:lnTo>
                      <a:pt x="931" y="2362"/>
                    </a:lnTo>
                    <a:cubicBezTo>
                      <a:pt x="2008" y="2011"/>
                      <a:pt x="3892" y="1203"/>
                      <a:pt x="3904" y="1191"/>
                    </a:cubicBezTo>
                    <a:cubicBezTo>
                      <a:pt x="4001" y="1170"/>
                      <a:pt x="3979" y="1048"/>
                      <a:pt x="3901" y="1048"/>
                    </a:cubicBezTo>
                    <a:cubicBezTo>
                      <a:pt x="3895" y="1048"/>
                      <a:pt x="3888" y="1049"/>
                      <a:pt x="3881" y="1051"/>
                    </a:cubicBezTo>
                    <a:cubicBezTo>
                      <a:pt x="3869" y="1051"/>
                      <a:pt x="2476" y="1039"/>
                      <a:pt x="124" y="9"/>
                    </a:cubicBezTo>
                    <a:cubicBezTo>
                      <a:pt x="112" y="4"/>
                      <a:pt x="101" y="1"/>
                      <a:pt x="9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4"/>
              <p:cNvSpPr/>
              <p:nvPr/>
            </p:nvSpPr>
            <p:spPr>
              <a:xfrm>
                <a:off x="3058660" y="6291218"/>
                <a:ext cx="864044" cy="145362"/>
              </a:xfrm>
              <a:custGeom>
                <a:avLst/>
                <a:gdLst/>
                <a:ahLst/>
                <a:cxnLst/>
                <a:rect l="l" t="t" r="r" b="b"/>
                <a:pathLst>
                  <a:path w="18177" h="3058" extrusionOk="0">
                    <a:moveTo>
                      <a:pt x="18177" y="0"/>
                    </a:moveTo>
                    <a:cubicBezTo>
                      <a:pt x="15543" y="340"/>
                      <a:pt x="12945" y="866"/>
                      <a:pt x="10394" y="1580"/>
                    </a:cubicBezTo>
                    <a:cubicBezTo>
                      <a:pt x="8516" y="2112"/>
                      <a:pt x="6445" y="2280"/>
                      <a:pt x="4573" y="2280"/>
                    </a:cubicBezTo>
                    <a:cubicBezTo>
                      <a:pt x="2733" y="2280"/>
                      <a:pt x="1085" y="2117"/>
                      <a:pt x="0" y="1978"/>
                    </a:cubicBezTo>
                    <a:lnTo>
                      <a:pt x="0" y="1978"/>
                    </a:lnTo>
                    <a:cubicBezTo>
                      <a:pt x="1289" y="2357"/>
                      <a:pt x="4403" y="3057"/>
                      <a:pt x="6428" y="3057"/>
                    </a:cubicBezTo>
                    <a:cubicBezTo>
                      <a:pt x="6591" y="3057"/>
                      <a:pt x="6747" y="3053"/>
                      <a:pt x="6894" y="3043"/>
                    </a:cubicBezTo>
                    <a:cubicBezTo>
                      <a:pt x="8954" y="2915"/>
                      <a:pt x="15063" y="1112"/>
                      <a:pt x="16140" y="761"/>
                    </a:cubicBezTo>
                    <a:cubicBezTo>
                      <a:pt x="16737" y="585"/>
                      <a:pt x="17545" y="258"/>
                      <a:pt x="1817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4"/>
              <p:cNvSpPr/>
              <p:nvPr/>
            </p:nvSpPr>
            <p:spPr>
              <a:xfrm>
                <a:off x="3054001" y="6287700"/>
                <a:ext cx="872030" cy="152635"/>
              </a:xfrm>
              <a:custGeom>
                <a:avLst/>
                <a:gdLst/>
                <a:ahLst/>
                <a:cxnLst/>
                <a:rect l="l" t="t" r="r" b="b"/>
                <a:pathLst>
                  <a:path w="18345" h="3211" extrusionOk="0">
                    <a:moveTo>
                      <a:pt x="17713" y="226"/>
                    </a:moveTo>
                    <a:cubicBezTo>
                      <a:pt x="17210" y="425"/>
                      <a:pt x="16660" y="636"/>
                      <a:pt x="16227" y="776"/>
                    </a:cubicBezTo>
                    <a:cubicBezTo>
                      <a:pt x="15407" y="1034"/>
                      <a:pt x="9099" y="2918"/>
                      <a:pt x="6992" y="3047"/>
                    </a:cubicBezTo>
                    <a:cubicBezTo>
                      <a:pt x="6846" y="3057"/>
                      <a:pt x="6691" y="3061"/>
                      <a:pt x="6529" y="3061"/>
                    </a:cubicBezTo>
                    <a:cubicBezTo>
                      <a:pt x="4918" y="3061"/>
                      <a:pt x="2616" y="2612"/>
                      <a:pt x="1117" y="2239"/>
                    </a:cubicBezTo>
                    <a:lnTo>
                      <a:pt x="1117" y="2239"/>
                    </a:lnTo>
                    <a:cubicBezTo>
                      <a:pt x="2130" y="2346"/>
                      <a:pt x="3365" y="2433"/>
                      <a:pt x="4693" y="2433"/>
                    </a:cubicBezTo>
                    <a:cubicBezTo>
                      <a:pt x="6572" y="2433"/>
                      <a:pt x="8636" y="2259"/>
                      <a:pt x="10515" y="1724"/>
                    </a:cubicBezTo>
                    <a:cubicBezTo>
                      <a:pt x="12867" y="1057"/>
                      <a:pt x="15278" y="554"/>
                      <a:pt x="17713" y="226"/>
                    </a:cubicBezTo>
                    <a:close/>
                    <a:moveTo>
                      <a:pt x="18282" y="1"/>
                    </a:moveTo>
                    <a:cubicBezTo>
                      <a:pt x="18275" y="1"/>
                      <a:pt x="18269" y="2"/>
                      <a:pt x="18263" y="4"/>
                    </a:cubicBezTo>
                    <a:cubicBezTo>
                      <a:pt x="15630" y="332"/>
                      <a:pt x="13020" y="870"/>
                      <a:pt x="10468" y="1584"/>
                    </a:cubicBezTo>
                    <a:cubicBezTo>
                      <a:pt x="8604" y="2114"/>
                      <a:pt x="6552" y="2283"/>
                      <a:pt x="4684" y="2283"/>
                    </a:cubicBezTo>
                    <a:cubicBezTo>
                      <a:pt x="2880" y="2283"/>
                      <a:pt x="1248" y="2126"/>
                      <a:pt x="122" y="1982"/>
                    </a:cubicBezTo>
                    <a:cubicBezTo>
                      <a:pt x="114" y="1980"/>
                      <a:pt x="106" y="1979"/>
                      <a:pt x="99" y="1979"/>
                    </a:cubicBezTo>
                    <a:cubicBezTo>
                      <a:pt x="14" y="1979"/>
                      <a:pt x="0" y="2101"/>
                      <a:pt x="87" y="2122"/>
                    </a:cubicBezTo>
                    <a:cubicBezTo>
                      <a:pt x="1316" y="2485"/>
                      <a:pt x="4511" y="3211"/>
                      <a:pt x="6559" y="3211"/>
                    </a:cubicBezTo>
                    <a:cubicBezTo>
                      <a:pt x="6711" y="3211"/>
                      <a:pt x="6863" y="3199"/>
                      <a:pt x="7004" y="3187"/>
                    </a:cubicBezTo>
                    <a:cubicBezTo>
                      <a:pt x="9134" y="3059"/>
                      <a:pt x="15454" y="1174"/>
                      <a:pt x="16273" y="905"/>
                    </a:cubicBezTo>
                    <a:cubicBezTo>
                      <a:pt x="16859" y="718"/>
                      <a:pt x="17701" y="390"/>
                      <a:pt x="18298" y="144"/>
                    </a:cubicBezTo>
                    <a:cubicBezTo>
                      <a:pt x="18333" y="133"/>
                      <a:pt x="18345" y="86"/>
                      <a:pt x="18345" y="51"/>
                    </a:cubicBezTo>
                    <a:cubicBezTo>
                      <a:pt x="18335" y="22"/>
                      <a:pt x="18310" y="1"/>
                      <a:pt x="1828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4"/>
              <p:cNvSpPr/>
              <p:nvPr/>
            </p:nvSpPr>
            <p:spPr>
              <a:xfrm>
                <a:off x="3242806" y="4895911"/>
                <a:ext cx="895227" cy="1343767"/>
              </a:xfrm>
              <a:custGeom>
                <a:avLst/>
                <a:gdLst/>
                <a:ahLst/>
                <a:cxnLst/>
                <a:rect l="l" t="t" r="r" b="b"/>
                <a:pathLst>
                  <a:path w="18833" h="28269" extrusionOk="0">
                    <a:moveTo>
                      <a:pt x="10651" y="0"/>
                    </a:moveTo>
                    <a:cubicBezTo>
                      <a:pt x="10651" y="0"/>
                      <a:pt x="10277" y="3910"/>
                      <a:pt x="10183" y="4471"/>
                    </a:cubicBezTo>
                    <a:cubicBezTo>
                      <a:pt x="10089" y="5021"/>
                      <a:pt x="4694" y="7023"/>
                      <a:pt x="3664" y="7444"/>
                    </a:cubicBezTo>
                    <a:cubicBezTo>
                      <a:pt x="2645" y="7865"/>
                      <a:pt x="1674" y="8006"/>
                      <a:pt x="1674" y="8650"/>
                    </a:cubicBezTo>
                    <a:cubicBezTo>
                      <a:pt x="1674" y="9305"/>
                      <a:pt x="972" y="14560"/>
                      <a:pt x="972" y="15953"/>
                    </a:cubicBezTo>
                    <a:cubicBezTo>
                      <a:pt x="972" y="17346"/>
                      <a:pt x="0" y="19581"/>
                      <a:pt x="94" y="20003"/>
                    </a:cubicBezTo>
                    <a:cubicBezTo>
                      <a:pt x="176" y="20284"/>
                      <a:pt x="340" y="20541"/>
                      <a:pt x="562" y="20752"/>
                    </a:cubicBezTo>
                    <a:cubicBezTo>
                      <a:pt x="562" y="20752"/>
                      <a:pt x="515" y="20799"/>
                      <a:pt x="515" y="21302"/>
                    </a:cubicBezTo>
                    <a:cubicBezTo>
                      <a:pt x="515" y="21817"/>
                      <a:pt x="656" y="21817"/>
                      <a:pt x="656" y="21817"/>
                    </a:cubicBezTo>
                    <a:cubicBezTo>
                      <a:pt x="656" y="21817"/>
                      <a:pt x="1498" y="22788"/>
                      <a:pt x="2189" y="23022"/>
                    </a:cubicBezTo>
                    <a:cubicBezTo>
                      <a:pt x="2891" y="23256"/>
                      <a:pt x="4565" y="23537"/>
                      <a:pt x="5115" y="23631"/>
                    </a:cubicBezTo>
                    <a:cubicBezTo>
                      <a:pt x="5677" y="23725"/>
                      <a:pt x="8287" y="27119"/>
                      <a:pt x="9680" y="27681"/>
                    </a:cubicBezTo>
                    <a:cubicBezTo>
                      <a:pt x="10529" y="28016"/>
                      <a:pt x="11314" y="28269"/>
                      <a:pt x="12134" y="28269"/>
                    </a:cubicBezTo>
                    <a:cubicBezTo>
                      <a:pt x="12658" y="28269"/>
                      <a:pt x="13196" y="28166"/>
                      <a:pt x="13776" y="27915"/>
                    </a:cubicBezTo>
                    <a:cubicBezTo>
                      <a:pt x="15262" y="27259"/>
                      <a:pt x="16433" y="25585"/>
                      <a:pt x="17404" y="25305"/>
                    </a:cubicBezTo>
                    <a:cubicBezTo>
                      <a:pt x="18376" y="25024"/>
                      <a:pt x="18469" y="25117"/>
                      <a:pt x="18610" y="24977"/>
                    </a:cubicBezTo>
                    <a:cubicBezTo>
                      <a:pt x="18750" y="24836"/>
                      <a:pt x="18469" y="23490"/>
                      <a:pt x="18200" y="22659"/>
                    </a:cubicBezTo>
                    <a:cubicBezTo>
                      <a:pt x="17919" y="21817"/>
                      <a:pt x="17498" y="19733"/>
                      <a:pt x="17498" y="19733"/>
                    </a:cubicBezTo>
                    <a:lnTo>
                      <a:pt x="18376" y="11026"/>
                    </a:lnTo>
                    <a:lnTo>
                      <a:pt x="18832" y="8556"/>
                    </a:lnTo>
                    <a:cubicBezTo>
                      <a:pt x="18785" y="8193"/>
                      <a:pt x="17533" y="7678"/>
                      <a:pt x="16597" y="7116"/>
                    </a:cubicBezTo>
                    <a:cubicBezTo>
                      <a:pt x="15672" y="6555"/>
                      <a:pt x="14279" y="5536"/>
                      <a:pt x="14279" y="5536"/>
                    </a:cubicBezTo>
                    <a:lnTo>
                      <a:pt x="14595" y="4003"/>
                    </a:lnTo>
                    <a:cubicBezTo>
                      <a:pt x="14408" y="3746"/>
                      <a:pt x="14162" y="3523"/>
                      <a:pt x="13905" y="3348"/>
                    </a:cubicBezTo>
                    <a:cubicBezTo>
                      <a:pt x="13542" y="3102"/>
                      <a:pt x="10651" y="0"/>
                      <a:pt x="106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4"/>
              <p:cNvSpPr/>
              <p:nvPr/>
            </p:nvSpPr>
            <p:spPr>
              <a:xfrm>
                <a:off x="3241665" y="4892916"/>
                <a:ext cx="899695" cy="1350517"/>
              </a:xfrm>
              <a:custGeom>
                <a:avLst/>
                <a:gdLst/>
                <a:ahLst/>
                <a:cxnLst/>
                <a:rect l="l" t="t" r="r" b="b"/>
                <a:pathLst>
                  <a:path w="18927" h="28411" extrusionOk="0">
                    <a:moveTo>
                      <a:pt x="10661" y="0"/>
                    </a:moveTo>
                    <a:cubicBezTo>
                      <a:pt x="10653" y="0"/>
                      <a:pt x="10646" y="2"/>
                      <a:pt x="10640" y="5"/>
                    </a:cubicBezTo>
                    <a:cubicBezTo>
                      <a:pt x="10617" y="17"/>
                      <a:pt x="10593" y="40"/>
                      <a:pt x="10593" y="63"/>
                    </a:cubicBezTo>
                    <a:cubicBezTo>
                      <a:pt x="10593" y="110"/>
                      <a:pt x="10219" y="3973"/>
                      <a:pt x="10125" y="4523"/>
                    </a:cubicBezTo>
                    <a:cubicBezTo>
                      <a:pt x="10055" y="4956"/>
                      <a:pt x="6005" y="6536"/>
                      <a:pt x="4472" y="7133"/>
                    </a:cubicBezTo>
                    <a:cubicBezTo>
                      <a:pt x="4109" y="7273"/>
                      <a:pt x="3828" y="7378"/>
                      <a:pt x="3664" y="7449"/>
                    </a:cubicBezTo>
                    <a:cubicBezTo>
                      <a:pt x="3419" y="7542"/>
                      <a:pt x="3184" y="7624"/>
                      <a:pt x="2962" y="7706"/>
                    </a:cubicBezTo>
                    <a:cubicBezTo>
                      <a:pt x="2213" y="7975"/>
                      <a:pt x="1616" y="8186"/>
                      <a:pt x="1616" y="8736"/>
                    </a:cubicBezTo>
                    <a:cubicBezTo>
                      <a:pt x="1616" y="8982"/>
                      <a:pt x="1499" y="10024"/>
                      <a:pt x="1359" y="11217"/>
                    </a:cubicBezTo>
                    <a:cubicBezTo>
                      <a:pt x="1171" y="12985"/>
                      <a:pt x="926" y="15197"/>
                      <a:pt x="926" y="16028"/>
                    </a:cubicBezTo>
                    <a:cubicBezTo>
                      <a:pt x="926" y="16824"/>
                      <a:pt x="598" y="17900"/>
                      <a:pt x="340" y="18766"/>
                    </a:cubicBezTo>
                    <a:cubicBezTo>
                      <a:pt x="130" y="19480"/>
                      <a:pt x="1" y="19902"/>
                      <a:pt x="48" y="20077"/>
                    </a:cubicBezTo>
                    <a:cubicBezTo>
                      <a:pt x="130" y="20370"/>
                      <a:pt x="282" y="20627"/>
                      <a:pt x="504" y="20826"/>
                    </a:cubicBezTo>
                    <a:cubicBezTo>
                      <a:pt x="469" y="21014"/>
                      <a:pt x="457" y="21189"/>
                      <a:pt x="469" y="21365"/>
                    </a:cubicBezTo>
                    <a:cubicBezTo>
                      <a:pt x="469" y="21798"/>
                      <a:pt x="563" y="21915"/>
                      <a:pt x="633" y="21950"/>
                    </a:cubicBezTo>
                    <a:cubicBezTo>
                      <a:pt x="762" y="22090"/>
                      <a:pt x="1522" y="22933"/>
                      <a:pt x="2190" y="23156"/>
                    </a:cubicBezTo>
                    <a:cubicBezTo>
                      <a:pt x="2892" y="23390"/>
                      <a:pt x="4577" y="23670"/>
                      <a:pt x="5127" y="23764"/>
                    </a:cubicBezTo>
                    <a:cubicBezTo>
                      <a:pt x="5338" y="23799"/>
                      <a:pt x="5982" y="24466"/>
                      <a:pt x="6661" y="25180"/>
                    </a:cubicBezTo>
                    <a:cubicBezTo>
                      <a:pt x="7632" y="26199"/>
                      <a:pt x="8873" y="27498"/>
                      <a:pt x="9669" y="27814"/>
                    </a:cubicBezTo>
                    <a:cubicBezTo>
                      <a:pt x="10476" y="28130"/>
                      <a:pt x="11272" y="28411"/>
                      <a:pt x="12138" y="28411"/>
                    </a:cubicBezTo>
                    <a:cubicBezTo>
                      <a:pt x="12723" y="28411"/>
                      <a:pt x="13297" y="28294"/>
                      <a:pt x="13835" y="28048"/>
                    </a:cubicBezTo>
                    <a:cubicBezTo>
                      <a:pt x="14608" y="27720"/>
                      <a:pt x="15310" y="27088"/>
                      <a:pt x="15918" y="26550"/>
                    </a:cubicBezTo>
                    <a:cubicBezTo>
                      <a:pt x="16492" y="26023"/>
                      <a:pt x="16995" y="25578"/>
                      <a:pt x="17452" y="25450"/>
                    </a:cubicBezTo>
                    <a:cubicBezTo>
                      <a:pt x="17744" y="25368"/>
                      <a:pt x="18049" y="25297"/>
                      <a:pt x="18353" y="25239"/>
                    </a:cubicBezTo>
                    <a:cubicBezTo>
                      <a:pt x="18528" y="25204"/>
                      <a:pt x="18599" y="25192"/>
                      <a:pt x="18692" y="25110"/>
                    </a:cubicBezTo>
                    <a:cubicBezTo>
                      <a:pt x="18903" y="24899"/>
                      <a:pt x="18482" y="23296"/>
                      <a:pt x="18294" y="22711"/>
                    </a:cubicBezTo>
                    <a:cubicBezTo>
                      <a:pt x="18025" y="21915"/>
                      <a:pt x="17627" y="19960"/>
                      <a:pt x="17592" y="19796"/>
                    </a:cubicBezTo>
                    <a:lnTo>
                      <a:pt x="18470" y="11112"/>
                    </a:lnTo>
                    <a:cubicBezTo>
                      <a:pt x="18476" y="11055"/>
                      <a:pt x="18438" y="11025"/>
                      <a:pt x="18399" y="11025"/>
                    </a:cubicBezTo>
                    <a:cubicBezTo>
                      <a:pt x="18367" y="11025"/>
                      <a:pt x="18335" y="11046"/>
                      <a:pt x="18330" y="11089"/>
                    </a:cubicBezTo>
                    <a:lnTo>
                      <a:pt x="17452" y="19796"/>
                    </a:lnTo>
                    <a:cubicBezTo>
                      <a:pt x="17452" y="19796"/>
                      <a:pt x="17452" y="19808"/>
                      <a:pt x="17452" y="19820"/>
                    </a:cubicBezTo>
                    <a:cubicBezTo>
                      <a:pt x="17452" y="19832"/>
                      <a:pt x="17873" y="21927"/>
                      <a:pt x="18154" y="22758"/>
                    </a:cubicBezTo>
                    <a:cubicBezTo>
                      <a:pt x="18470" y="23682"/>
                      <a:pt x="18681" y="24876"/>
                      <a:pt x="18587" y="25005"/>
                    </a:cubicBezTo>
                    <a:cubicBezTo>
                      <a:pt x="18540" y="25063"/>
                      <a:pt x="18493" y="25063"/>
                      <a:pt x="18330" y="25098"/>
                    </a:cubicBezTo>
                    <a:cubicBezTo>
                      <a:pt x="18014" y="25157"/>
                      <a:pt x="17709" y="25227"/>
                      <a:pt x="17417" y="25309"/>
                    </a:cubicBezTo>
                    <a:cubicBezTo>
                      <a:pt x="16925" y="25450"/>
                      <a:pt x="16422" y="25894"/>
                      <a:pt x="15825" y="26433"/>
                    </a:cubicBezTo>
                    <a:cubicBezTo>
                      <a:pt x="15216" y="26971"/>
                      <a:pt x="14526" y="27591"/>
                      <a:pt x="13777" y="27919"/>
                    </a:cubicBezTo>
                    <a:cubicBezTo>
                      <a:pt x="13203" y="28171"/>
                      <a:pt x="12665" y="28271"/>
                      <a:pt x="12151" y="28271"/>
                    </a:cubicBezTo>
                    <a:cubicBezTo>
                      <a:pt x="11303" y="28271"/>
                      <a:pt x="10519" y="27998"/>
                      <a:pt x="9739" y="27685"/>
                    </a:cubicBezTo>
                    <a:cubicBezTo>
                      <a:pt x="8943" y="27369"/>
                      <a:pt x="7737" y="26117"/>
                      <a:pt x="6766" y="25087"/>
                    </a:cubicBezTo>
                    <a:cubicBezTo>
                      <a:pt x="5912" y="24185"/>
                      <a:pt x="5408" y="23670"/>
                      <a:pt x="5162" y="23624"/>
                    </a:cubicBezTo>
                    <a:cubicBezTo>
                      <a:pt x="4601" y="23530"/>
                      <a:pt x="2904" y="23249"/>
                      <a:pt x="2236" y="23027"/>
                    </a:cubicBezTo>
                    <a:cubicBezTo>
                      <a:pt x="1569" y="22804"/>
                      <a:pt x="738" y="21845"/>
                      <a:pt x="727" y="21833"/>
                    </a:cubicBezTo>
                    <a:cubicBezTo>
                      <a:pt x="715" y="21821"/>
                      <a:pt x="703" y="21821"/>
                      <a:pt x="692" y="21810"/>
                    </a:cubicBezTo>
                    <a:cubicBezTo>
                      <a:pt x="680" y="21810"/>
                      <a:pt x="610" y="21728"/>
                      <a:pt x="610" y="21376"/>
                    </a:cubicBezTo>
                    <a:cubicBezTo>
                      <a:pt x="598" y="21201"/>
                      <a:pt x="610" y="21025"/>
                      <a:pt x="645" y="20850"/>
                    </a:cubicBezTo>
                    <a:cubicBezTo>
                      <a:pt x="656" y="20838"/>
                      <a:pt x="656" y="20826"/>
                      <a:pt x="656" y="20815"/>
                    </a:cubicBezTo>
                    <a:cubicBezTo>
                      <a:pt x="656" y="20791"/>
                      <a:pt x="645" y="20780"/>
                      <a:pt x="633" y="20756"/>
                    </a:cubicBezTo>
                    <a:cubicBezTo>
                      <a:pt x="422" y="20569"/>
                      <a:pt x="270" y="20323"/>
                      <a:pt x="188" y="20054"/>
                    </a:cubicBezTo>
                    <a:cubicBezTo>
                      <a:pt x="153" y="19902"/>
                      <a:pt x="317" y="19363"/>
                      <a:pt x="481" y="18802"/>
                    </a:cubicBezTo>
                    <a:cubicBezTo>
                      <a:pt x="738" y="17924"/>
                      <a:pt x="1066" y="16847"/>
                      <a:pt x="1066" y="16028"/>
                    </a:cubicBezTo>
                    <a:cubicBezTo>
                      <a:pt x="1066" y="15197"/>
                      <a:pt x="1312" y="12996"/>
                      <a:pt x="1511" y="11229"/>
                    </a:cubicBezTo>
                    <a:cubicBezTo>
                      <a:pt x="1651" y="9977"/>
                      <a:pt x="1757" y="8994"/>
                      <a:pt x="1757" y="8724"/>
                    </a:cubicBezTo>
                    <a:cubicBezTo>
                      <a:pt x="1757" y="8280"/>
                      <a:pt x="2307" y="8092"/>
                      <a:pt x="3009" y="7847"/>
                    </a:cubicBezTo>
                    <a:cubicBezTo>
                      <a:pt x="3243" y="7765"/>
                      <a:pt x="3477" y="7683"/>
                      <a:pt x="3711" y="7589"/>
                    </a:cubicBezTo>
                    <a:cubicBezTo>
                      <a:pt x="3887" y="7519"/>
                      <a:pt x="4168" y="7414"/>
                      <a:pt x="4530" y="7261"/>
                    </a:cubicBezTo>
                    <a:cubicBezTo>
                      <a:pt x="7925" y="5939"/>
                      <a:pt x="10207" y="4967"/>
                      <a:pt x="10277" y="4546"/>
                    </a:cubicBezTo>
                    <a:cubicBezTo>
                      <a:pt x="10359" y="4054"/>
                      <a:pt x="10652" y="1000"/>
                      <a:pt x="10722" y="239"/>
                    </a:cubicBezTo>
                    <a:cubicBezTo>
                      <a:pt x="11260" y="824"/>
                      <a:pt x="13554" y="3259"/>
                      <a:pt x="13882" y="3481"/>
                    </a:cubicBezTo>
                    <a:cubicBezTo>
                      <a:pt x="14128" y="3656"/>
                      <a:pt x="14350" y="3855"/>
                      <a:pt x="14537" y="4090"/>
                    </a:cubicBezTo>
                    <a:lnTo>
                      <a:pt x="14221" y="5599"/>
                    </a:lnTo>
                    <a:cubicBezTo>
                      <a:pt x="14221" y="5623"/>
                      <a:pt x="14221" y="5658"/>
                      <a:pt x="14257" y="5670"/>
                    </a:cubicBezTo>
                    <a:cubicBezTo>
                      <a:pt x="14268" y="5681"/>
                      <a:pt x="15661" y="6700"/>
                      <a:pt x="16586" y="7250"/>
                    </a:cubicBezTo>
                    <a:cubicBezTo>
                      <a:pt x="16867" y="7425"/>
                      <a:pt x="17183" y="7589"/>
                      <a:pt x="17487" y="7753"/>
                    </a:cubicBezTo>
                    <a:cubicBezTo>
                      <a:pt x="18107" y="8081"/>
                      <a:pt x="18751" y="8420"/>
                      <a:pt x="18786" y="8642"/>
                    </a:cubicBezTo>
                    <a:cubicBezTo>
                      <a:pt x="18786" y="8673"/>
                      <a:pt x="18812" y="8703"/>
                      <a:pt x="18842" y="8703"/>
                    </a:cubicBezTo>
                    <a:cubicBezTo>
                      <a:pt x="18847" y="8703"/>
                      <a:pt x="18852" y="8703"/>
                      <a:pt x="18856" y="8701"/>
                    </a:cubicBezTo>
                    <a:cubicBezTo>
                      <a:pt x="18903" y="8701"/>
                      <a:pt x="18926" y="8666"/>
                      <a:pt x="18926" y="8619"/>
                    </a:cubicBezTo>
                    <a:cubicBezTo>
                      <a:pt x="18891" y="8338"/>
                      <a:pt x="18376" y="8057"/>
                      <a:pt x="17545" y="7624"/>
                    </a:cubicBezTo>
                    <a:cubicBezTo>
                      <a:pt x="17253" y="7460"/>
                      <a:pt x="16937" y="7296"/>
                      <a:pt x="16656" y="7133"/>
                    </a:cubicBezTo>
                    <a:cubicBezTo>
                      <a:pt x="15825" y="6629"/>
                      <a:pt x="14608" y="5752"/>
                      <a:pt x="14374" y="5576"/>
                    </a:cubicBezTo>
                    <a:lnTo>
                      <a:pt x="14690" y="4090"/>
                    </a:lnTo>
                    <a:cubicBezTo>
                      <a:pt x="14690" y="4066"/>
                      <a:pt x="14690" y="4054"/>
                      <a:pt x="14678" y="4031"/>
                    </a:cubicBezTo>
                    <a:cubicBezTo>
                      <a:pt x="14479" y="3774"/>
                      <a:pt x="14233" y="3551"/>
                      <a:pt x="13964" y="3364"/>
                    </a:cubicBezTo>
                    <a:cubicBezTo>
                      <a:pt x="13613" y="3118"/>
                      <a:pt x="10745" y="52"/>
                      <a:pt x="10722" y="28"/>
                    </a:cubicBezTo>
                    <a:cubicBezTo>
                      <a:pt x="10705" y="11"/>
                      <a:pt x="10681" y="0"/>
                      <a:pt x="1066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4"/>
              <p:cNvSpPr/>
              <p:nvPr/>
            </p:nvSpPr>
            <p:spPr>
              <a:xfrm>
                <a:off x="3416114" y="5902962"/>
                <a:ext cx="38693" cy="38361"/>
              </a:xfrm>
              <a:custGeom>
                <a:avLst/>
                <a:gdLst/>
                <a:ahLst/>
                <a:cxnLst/>
                <a:rect l="l" t="t" r="r" b="b"/>
                <a:pathLst>
                  <a:path w="814" h="807" extrusionOk="0">
                    <a:moveTo>
                      <a:pt x="99" y="0"/>
                    </a:moveTo>
                    <a:cubicBezTo>
                      <a:pt x="44" y="0"/>
                      <a:pt x="1" y="82"/>
                      <a:pt x="65" y="127"/>
                    </a:cubicBezTo>
                    <a:cubicBezTo>
                      <a:pt x="299" y="315"/>
                      <a:pt x="498" y="525"/>
                      <a:pt x="673" y="771"/>
                    </a:cubicBezTo>
                    <a:cubicBezTo>
                      <a:pt x="685" y="795"/>
                      <a:pt x="708" y="806"/>
                      <a:pt x="732" y="806"/>
                    </a:cubicBezTo>
                    <a:cubicBezTo>
                      <a:pt x="743" y="795"/>
                      <a:pt x="755" y="795"/>
                      <a:pt x="767" y="783"/>
                    </a:cubicBezTo>
                    <a:cubicBezTo>
                      <a:pt x="802" y="760"/>
                      <a:pt x="814" y="713"/>
                      <a:pt x="790" y="689"/>
                    </a:cubicBezTo>
                    <a:cubicBezTo>
                      <a:pt x="603" y="432"/>
                      <a:pt x="392" y="209"/>
                      <a:pt x="146" y="22"/>
                    </a:cubicBezTo>
                    <a:cubicBezTo>
                      <a:pt x="131" y="7"/>
                      <a:pt x="115" y="0"/>
                      <a:pt x="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4"/>
              <p:cNvSpPr/>
              <p:nvPr/>
            </p:nvSpPr>
            <p:spPr>
              <a:xfrm>
                <a:off x="3658965" y="4896481"/>
                <a:ext cx="302703" cy="401148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8439" extrusionOk="0">
                    <a:moveTo>
                      <a:pt x="1896" y="0"/>
                    </a:moveTo>
                    <a:cubicBezTo>
                      <a:pt x="1896" y="0"/>
                      <a:pt x="1522" y="3909"/>
                      <a:pt x="1428" y="4459"/>
                    </a:cubicBezTo>
                    <a:cubicBezTo>
                      <a:pt x="1404" y="4647"/>
                      <a:pt x="819" y="4974"/>
                      <a:pt x="0" y="5361"/>
                    </a:cubicBezTo>
                    <a:cubicBezTo>
                      <a:pt x="140" y="6262"/>
                      <a:pt x="655" y="7760"/>
                      <a:pt x="2458" y="8322"/>
                    </a:cubicBezTo>
                    <a:cubicBezTo>
                      <a:pt x="2711" y="8402"/>
                      <a:pt x="2957" y="8439"/>
                      <a:pt x="3193" y="8439"/>
                    </a:cubicBezTo>
                    <a:cubicBezTo>
                      <a:pt x="4639" y="8439"/>
                      <a:pt x="5753" y="7078"/>
                      <a:pt x="6367" y="6133"/>
                    </a:cubicBezTo>
                    <a:cubicBezTo>
                      <a:pt x="5887" y="5805"/>
                      <a:pt x="5524" y="5536"/>
                      <a:pt x="5524" y="5536"/>
                    </a:cubicBezTo>
                    <a:lnTo>
                      <a:pt x="5852" y="4003"/>
                    </a:lnTo>
                    <a:cubicBezTo>
                      <a:pt x="5653" y="3745"/>
                      <a:pt x="5419" y="3523"/>
                      <a:pt x="5150" y="3347"/>
                    </a:cubicBezTo>
                    <a:cubicBezTo>
                      <a:pt x="4799" y="3102"/>
                      <a:pt x="1896" y="0"/>
                      <a:pt x="18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4"/>
              <p:cNvSpPr/>
              <p:nvPr/>
            </p:nvSpPr>
            <p:spPr>
              <a:xfrm>
                <a:off x="3655067" y="4892583"/>
                <a:ext cx="310451" cy="408373"/>
              </a:xfrm>
              <a:custGeom>
                <a:avLst/>
                <a:gdLst/>
                <a:ahLst/>
                <a:cxnLst/>
                <a:rect l="l" t="t" r="r" b="b"/>
                <a:pathLst>
                  <a:path w="6531" h="8591" extrusionOk="0">
                    <a:moveTo>
                      <a:pt x="2037" y="246"/>
                    </a:moveTo>
                    <a:cubicBezTo>
                      <a:pt x="2587" y="831"/>
                      <a:pt x="4869" y="3266"/>
                      <a:pt x="5197" y="3488"/>
                    </a:cubicBezTo>
                    <a:cubicBezTo>
                      <a:pt x="5442" y="3663"/>
                      <a:pt x="5665" y="3862"/>
                      <a:pt x="5864" y="4097"/>
                    </a:cubicBezTo>
                    <a:lnTo>
                      <a:pt x="5536" y="5606"/>
                    </a:lnTo>
                    <a:cubicBezTo>
                      <a:pt x="5536" y="5630"/>
                      <a:pt x="5548" y="5653"/>
                      <a:pt x="5571" y="5677"/>
                    </a:cubicBezTo>
                    <a:cubicBezTo>
                      <a:pt x="5571" y="5677"/>
                      <a:pt x="5911" y="5922"/>
                      <a:pt x="6355" y="6227"/>
                    </a:cubicBezTo>
                    <a:cubicBezTo>
                      <a:pt x="5762" y="7133"/>
                      <a:pt x="4674" y="8445"/>
                      <a:pt x="3272" y="8445"/>
                    </a:cubicBezTo>
                    <a:cubicBezTo>
                      <a:pt x="3044" y="8445"/>
                      <a:pt x="2807" y="8410"/>
                      <a:pt x="2563" y="8333"/>
                    </a:cubicBezTo>
                    <a:cubicBezTo>
                      <a:pt x="819" y="7783"/>
                      <a:pt x="316" y="6332"/>
                      <a:pt x="164" y="5489"/>
                    </a:cubicBezTo>
                    <a:cubicBezTo>
                      <a:pt x="1381" y="4904"/>
                      <a:pt x="1568" y="4682"/>
                      <a:pt x="1592" y="4553"/>
                    </a:cubicBezTo>
                    <a:cubicBezTo>
                      <a:pt x="1674" y="4061"/>
                      <a:pt x="1966" y="995"/>
                      <a:pt x="2037" y="246"/>
                    </a:cubicBezTo>
                    <a:close/>
                    <a:moveTo>
                      <a:pt x="1955" y="0"/>
                    </a:moveTo>
                    <a:cubicBezTo>
                      <a:pt x="1931" y="12"/>
                      <a:pt x="1908" y="35"/>
                      <a:pt x="1908" y="70"/>
                    </a:cubicBezTo>
                    <a:cubicBezTo>
                      <a:pt x="1908" y="105"/>
                      <a:pt x="1533" y="3980"/>
                      <a:pt x="1440" y="4530"/>
                    </a:cubicBezTo>
                    <a:cubicBezTo>
                      <a:pt x="1428" y="4588"/>
                      <a:pt x="1276" y="4799"/>
                      <a:pt x="47" y="5372"/>
                    </a:cubicBezTo>
                    <a:cubicBezTo>
                      <a:pt x="23" y="5384"/>
                      <a:pt x="0" y="5419"/>
                      <a:pt x="12" y="5443"/>
                    </a:cubicBezTo>
                    <a:cubicBezTo>
                      <a:pt x="141" y="6320"/>
                      <a:pt x="656" y="7889"/>
                      <a:pt x="2516" y="8474"/>
                    </a:cubicBezTo>
                    <a:cubicBezTo>
                      <a:pt x="2762" y="8544"/>
                      <a:pt x="3020" y="8591"/>
                      <a:pt x="3277" y="8591"/>
                    </a:cubicBezTo>
                    <a:cubicBezTo>
                      <a:pt x="4775" y="8591"/>
                      <a:pt x="5911" y="7175"/>
                      <a:pt x="6508" y="6250"/>
                    </a:cubicBezTo>
                    <a:cubicBezTo>
                      <a:pt x="6531" y="6215"/>
                      <a:pt x="6519" y="6168"/>
                      <a:pt x="6484" y="6145"/>
                    </a:cubicBezTo>
                    <a:cubicBezTo>
                      <a:pt x="6110" y="5876"/>
                      <a:pt x="5794" y="5653"/>
                      <a:pt x="5688" y="5583"/>
                    </a:cubicBezTo>
                    <a:lnTo>
                      <a:pt x="6004" y="4085"/>
                    </a:lnTo>
                    <a:cubicBezTo>
                      <a:pt x="6004" y="4073"/>
                      <a:pt x="6004" y="4050"/>
                      <a:pt x="5993" y="4038"/>
                    </a:cubicBezTo>
                    <a:cubicBezTo>
                      <a:pt x="5794" y="3769"/>
                      <a:pt x="5548" y="3546"/>
                      <a:pt x="5279" y="3359"/>
                    </a:cubicBezTo>
                    <a:cubicBezTo>
                      <a:pt x="4927" y="3113"/>
                      <a:pt x="2060" y="59"/>
                      <a:pt x="2037" y="24"/>
                    </a:cubicBezTo>
                    <a:cubicBezTo>
                      <a:pt x="2013" y="0"/>
                      <a:pt x="1978" y="0"/>
                      <a:pt x="195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4"/>
              <p:cNvSpPr/>
              <p:nvPr/>
            </p:nvSpPr>
            <p:spPr>
              <a:xfrm>
                <a:off x="3795245" y="4955993"/>
                <a:ext cx="141940" cy="203687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4285" extrusionOk="0">
                    <a:moveTo>
                      <a:pt x="211" y="0"/>
                    </a:moveTo>
                    <a:lnTo>
                      <a:pt x="1" y="1019"/>
                    </a:lnTo>
                    <a:cubicBezTo>
                      <a:pt x="1" y="1019"/>
                      <a:pt x="1" y="3945"/>
                      <a:pt x="2669" y="4284"/>
                    </a:cubicBezTo>
                    <a:lnTo>
                      <a:pt x="2657" y="4272"/>
                    </a:lnTo>
                    <a:lnTo>
                      <a:pt x="2985" y="2739"/>
                    </a:lnTo>
                    <a:cubicBezTo>
                      <a:pt x="2786" y="2493"/>
                      <a:pt x="2552" y="2271"/>
                      <a:pt x="2283" y="2095"/>
                    </a:cubicBezTo>
                    <a:cubicBezTo>
                      <a:pt x="2084" y="1943"/>
                      <a:pt x="1066" y="890"/>
                      <a:pt x="2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4"/>
              <p:cNvSpPr/>
              <p:nvPr/>
            </p:nvSpPr>
            <p:spPr>
              <a:xfrm>
                <a:off x="3527106" y="4372659"/>
                <a:ext cx="256499" cy="205304"/>
              </a:xfrm>
              <a:custGeom>
                <a:avLst/>
                <a:gdLst/>
                <a:ahLst/>
                <a:cxnLst/>
                <a:rect l="l" t="t" r="r" b="b"/>
                <a:pathLst>
                  <a:path w="5396" h="4319" extrusionOk="0">
                    <a:moveTo>
                      <a:pt x="3545" y="1"/>
                    </a:moveTo>
                    <a:cubicBezTo>
                      <a:pt x="2561" y="1"/>
                      <a:pt x="1265" y="321"/>
                      <a:pt x="726" y="1329"/>
                    </a:cubicBezTo>
                    <a:cubicBezTo>
                      <a:pt x="0" y="2663"/>
                      <a:pt x="539" y="3682"/>
                      <a:pt x="808" y="3857"/>
                    </a:cubicBezTo>
                    <a:cubicBezTo>
                      <a:pt x="960" y="3962"/>
                      <a:pt x="1124" y="4056"/>
                      <a:pt x="1299" y="4126"/>
                    </a:cubicBezTo>
                    <a:lnTo>
                      <a:pt x="1522" y="3014"/>
                    </a:lnTo>
                    <a:cubicBezTo>
                      <a:pt x="1522" y="3014"/>
                      <a:pt x="1615" y="3998"/>
                      <a:pt x="2236" y="4220"/>
                    </a:cubicBezTo>
                    <a:cubicBezTo>
                      <a:pt x="2442" y="4294"/>
                      <a:pt x="2723" y="4319"/>
                      <a:pt x="3006" y="4319"/>
                    </a:cubicBezTo>
                    <a:cubicBezTo>
                      <a:pt x="3571" y="4319"/>
                      <a:pt x="4143" y="4220"/>
                      <a:pt x="4143" y="4220"/>
                    </a:cubicBezTo>
                    <a:cubicBezTo>
                      <a:pt x="4143" y="4220"/>
                      <a:pt x="5255" y="3412"/>
                      <a:pt x="5396" y="1411"/>
                    </a:cubicBezTo>
                    <a:cubicBezTo>
                      <a:pt x="5396" y="1411"/>
                      <a:pt x="5255" y="311"/>
                      <a:pt x="4366" y="88"/>
                    </a:cubicBezTo>
                    <a:cubicBezTo>
                      <a:pt x="4149" y="34"/>
                      <a:pt x="3863" y="1"/>
                      <a:pt x="35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4"/>
              <p:cNvSpPr/>
              <p:nvPr/>
            </p:nvSpPr>
            <p:spPr>
              <a:xfrm>
                <a:off x="3524872" y="4368713"/>
                <a:ext cx="262060" cy="212434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4469" extrusionOk="0">
                    <a:moveTo>
                      <a:pt x="3580" y="153"/>
                    </a:moveTo>
                    <a:cubicBezTo>
                      <a:pt x="3894" y="153"/>
                      <a:pt x="4176" y="187"/>
                      <a:pt x="4389" y="242"/>
                    </a:cubicBezTo>
                    <a:cubicBezTo>
                      <a:pt x="5185" y="441"/>
                      <a:pt x="5349" y="1412"/>
                      <a:pt x="5361" y="1506"/>
                    </a:cubicBezTo>
                    <a:cubicBezTo>
                      <a:pt x="5232" y="3320"/>
                      <a:pt x="4284" y="4127"/>
                      <a:pt x="4155" y="4233"/>
                    </a:cubicBezTo>
                    <a:cubicBezTo>
                      <a:pt x="4057" y="4248"/>
                      <a:pt x="3548" y="4327"/>
                      <a:pt x="3048" y="4327"/>
                    </a:cubicBezTo>
                    <a:cubicBezTo>
                      <a:pt x="2775" y="4327"/>
                      <a:pt x="2505" y="4303"/>
                      <a:pt x="2306" y="4233"/>
                    </a:cubicBezTo>
                    <a:cubicBezTo>
                      <a:pt x="1733" y="4022"/>
                      <a:pt x="1639" y="3097"/>
                      <a:pt x="1639" y="3097"/>
                    </a:cubicBezTo>
                    <a:cubicBezTo>
                      <a:pt x="1639" y="3051"/>
                      <a:pt x="1604" y="3027"/>
                      <a:pt x="1569" y="3027"/>
                    </a:cubicBezTo>
                    <a:cubicBezTo>
                      <a:pt x="1534" y="3027"/>
                      <a:pt x="1510" y="3051"/>
                      <a:pt x="1498" y="3074"/>
                    </a:cubicBezTo>
                    <a:lnTo>
                      <a:pt x="1288" y="4104"/>
                    </a:lnTo>
                    <a:cubicBezTo>
                      <a:pt x="1159" y="4034"/>
                      <a:pt x="1019" y="3964"/>
                      <a:pt x="902" y="3882"/>
                    </a:cubicBezTo>
                    <a:cubicBezTo>
                      <a:pt x="691" y="3741"/>
                      <a:pt x="129" y="2758"/>
                      <a:pt x="831" y="1447"/>
                    </a:cubicBezTo>
                    <a:cubicBezTo>
                      <a:pt x="1352" y="468"/>
                      <a:pt x="2618" y="153"/>
                      <a:pt x="3580" y="153"/>
                    </a:cubicBezTo>
                    <a:close/>
                    <a:moveTo>
                      <a:pt x="3622" y="1"/>
                    </a:moveTo>
                    <a:cubicBezTo>
                      <a:pt x="2610" y="1"/>
                      <a:pt x="1258" y="340"/>
                      <a:pt x="714" y="1365"/>
                    </a:cubicBezTo>
                    <a:cubicBezTo>
                      <a:pt x="0" y="2711"/>
                      <a:pt x="492" y="3776"/>
                      <a:pt x="820" y="3999"/>
                    </a:cubicBezTo>
                    <a:cubicBezTo>
                      <a:pt x="983" y="4104"/>
                      <a:pt x="1147" y="4198"/>
                      <a:pt x="1323" y="4268"/>
                    </a:cubicBezTo>
                    <a:cubicBezTo>
                      <a:pt x="1335" y="4274"/>
                      <a:pt x="1346" y="4277"/>
                      <a:pt x="1358" y="4277"/>
                    </a:cubicBezTo>
                    <a:cubicBezTo>
                      <a:pt x="1370" y="4277"/>
                      <a:pt x="1381" y="4274"/>
                      <a:pt x="1393" y="4268"/>
                    </a:cubicBezTo>
                    <a:cubicBezTo>
                      <a:pt x="1405" y="4268"/>
                      <a:pt x="1417" y="4244"/>
                      <a:pt x="1428" y="4221"/>
                    </a:cubicBezTo>
                    <a:lnTo>
                      <a:pt x="1569" y="3472"/>
                    </a:lnTo>
                    <a:cubicBezTo>
                      <a:pt x="1662" y="3788"/>
                      <a:pt x="1850" y="4221"/>
                      <a:pt x="2259" y="4361"/>
                    </a:cubicBezTo>
                    <a:cubicBezTo>
                      <a:pt x="2485" y="4433"/>
                      <a:pt x="2719" y="4469"/>
                      <a:pt x="2954" y="4469"/>
                    </a:cubicBezTo>
                    <a:cubicBezTo>
                      <a:pt x="2988" y="4469"/>
                      <a:pt x="3021" y="4468"/>
                      <a:pt x="3055" y="4467"/>
                    </a:cubicBezTo>
                    <a:cubicBezTo>
                      <a:pt x="3441" y="4467"/>
                      <a:pt x="3828" y="4420"/>
                      <a:pt x="4214" y="4361"/>
                    </a:cubicBezTo>
                    <a:cubicBezTo>
                      <a:pt x="4225" y="4361"/>
                      <a:pt x="4225" y="4350"/>
                      <a:pt x="4237" y="4350"/>
                    </a:cubicBezTo>
                    <a:cubicBezTo>
                      <a:pt x="4284" y="4315"/>
                      <a:pt x="5384" y="3507"/>
                      <a:pt x="5513" y="1494"/>
                    </a:cubicBezTo>
                    <a:lnTo>
                      <a:pt x="5513" y="1482"/>
                    </a:lnTo>
                    <a:cubicBezTo>
                      <a:pt x="5513" y="1435"/>
                      <a:pt x="5349" y="312"/>
                      <a:pt x="4436" y="89"/>
                    </a:cubicBezTo>
                    <a:cubicBezTo>
                      <a:pt x="4221" y="34"/>
                      <a:pt x="3938" y="1"/>
                      <a:pt x="362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4"/>
              <p:cNvSpPr/>
              <p:nvPr/>
            </p:nvSpPr>
            <p:spPr>
              <a:xfrm>
                <a:off x="4156312" y="4628866"/>
                <a:ext cx="92408" cy="163615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3442" extrusionOk="0">
                    <a:moveTo>
                      <a:pt x="363" y="0"/>
                    </a:moveTo>
                    <a:lnTo>
                      <a:pt x="0" y="3441"/>
                    </a:lnTo>
                    <a:cubicBezTo>
                      <a:pt x="0" y="3441"/>
                      <a:pt x="1943" y="3067"/>
                      <a:pt x="1943" y="2049"/>
                    </a:cubicBezTo>
                    <a:cubicBezTo>
                      <a:pt x="1943" y="1019"/>
                      <a:pt x="363" y="0"/>
                      <a:pt x="36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4"/>
              <p:cNvSpPr/>
              <p:nvPr/>
            </p:nvSpPr>
            <p:spPr>
              <a:xfrm>
                <a:off x="4152414" y="4625111"/>
                <a:ext cx="99633" cy="170698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3591" extrusionOk="0">
                    <a:moveTo>
                      <a:pt x="504" y="196"/>
                    </a:moveTo>
                    <a:cubicBezTo>
                      <a:pt x="855" y="442"/>
                      <a:pt x="1955" y="1297"/>
                      <a:pt x="1955" y="2116"/>
                    </a:cubicBezTo>
                    <a:cubicBezTo>
                      <a:pt x="1955" y="2947"/>
                      <a:pt x="551" y="3333"/>
                      <a:pt x="164" y="3415"/>
                    </a:cubicBezTo>
                    <a:lnTo>
                      <a:pt x="504" y="196"/>
                    </a:lnTo>
                    <a:close/>
                    <a:moveTo>
                      <a:pt x="453" y="0"/>
                    </a:moveTo>
                    <a:cubicBezTo>
                      <a:pt x="439" y="0"/>
                      <a:pt x="428" y="3"/>
                      <a:pt x="422" y="9"/>
                    </a:cubicBezTo>
                    <a:cubicBezTo>
                      <a:pt x="398" y="21"/>
                      <a:pt x="375" y="44"/>
                      <a:pt x="375" y="68"/>
                    </a:cubicBezTo>
                    <a:lnTo>
                      <a:pt x="1" y="3509"/>
                    </a:lnTo>
                    <a:cubicBezTo>
                      <a:pt x="1" y="3532"/>
                      <a:pt x="12" y="3555"/>
                      <a:pt x="24" y="3567"/>
                    </a:cubicBezTo>
                    <a:cubicBezTo>
                      <a:pt x="36" y="3579"/>
                      <a:pt x="59" y="3591"/>
                      <a:pt x="82" y="3591"/>
                    </a:cubicBezTo>
                    <a:lnTo>
                      <a:pt x="82" y="3579"/>
                    </a:lnTo>
                    <a:cubicBezTo>
                      <a:pt x="164" y="3567"/>
                      <a:pt x="2096" y="3169"/>
                      <a:pt x="2096" y="2116"/>
                    </a:cubicBezTo>
                    <a:cubicBezTo>
                      <a:pt x="2096" y="1063"/>
                      <a:pt x="551" y="44"/>
                      <a:pt x="492" y="9"/>
                    </a:cubicBezTo>
                    <a:cubicBezTo>
                      <a:pt x="480" y="3"/>
                      <a:pt x="466" y="0"/>
                      <a:pt x="4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4"/>
              <p:cNvSpPr/>
              <p:nvPr/>
            </p:nvSpPr>
            <p:spPr>
              <a:xfrm>
                <a:off x="3726273" y="4608854"/>
                <a:ext cx="464607" cy="511857"/>
              </a:xfrm>
              <a:custGeom>
                <a:avLst/>
                <a:gdLst/>
                <a:ahLst/>
                <a:cxnLst/>
                <a:rect l="l" t="t" r="r" b="b"/>
                <a:pathLst>
                  <a:path w="9774" h="10768" extrusionOk="0">
                    <a:moveTo>
                      <a:pt x="6531" y="0"/>
                    </a:moveTo>
                    <a:cubicBezTo>
                      <a:pt x="4003" y="0"/>
                      <a:pt x="667" y="2446"/>
                      <a:pt x="539" y="3066"/>
                    </a:cubicBezTo>
                    <a:cubicBezTo>
                      <a:pt x="398" y="3699"/>
                      <a:pt x="0" y="5688"/>
                      <a:pt x="539" y="7069"/>
                    </a:cubicBezTo>
                    <a:cubicBezTo>
                      <a:pt x="1042" y="8298"/>
                      <a:pt x="1838" y="9398"/>
                      <a:pt x="2844" y="10265"/>
                    </a:cubicBezTo>
                    <a:cubicBezTo>
                      <a:pt x="3222" y="10563"/>
                      <a:pt x="3814" y="10767"/>
                      <a:pt x="4418" y="10767"/>
                    </a:cubicBezTo>
                    <a:cubicBezTo>
                      <a:pt x="4880" y="10767"/>
                      <a:pt x="5349" y="10647"/>
                      <a:pt x="5735" y="10358"/>
                    </a:cubicBezTo>
                    <a:cubicBezTo>
                      <a:pt x="6613" y="9691"/>
                      <a:pt x="8392" y="7736"/>
                      <a:pt x="8439" y="6929"/>
                    </a:cubicBezTo>
                    <a:cubicBezTo>
                      <a:pt x="8486" y="6133"/>
                      <a:pt x="9235" y="5162"/>
                      <a:pt x="9422" y="3956"/>
                    </a:cubicBezTo>
                    <a:cubicBezTo>
                      <a:pt x="9598" y="2762"/>
                      <a:pt x="9773" y="632"/>
                      <a:pt x="9773" y="632"/>
                    </a:cubicBezTo>
                    <a:cubicBezTo>
                      <a:pt x="9773" y="632"/>
                      <a:pt x="9071" y="0"/>
                      <a:pt x="6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4"/>
              <p:cNvSpPr/>
              <p:nvPr/>
            </p:nvSpPr>
            <p:spPr>
              <a:xfrm>
                <a:off x="3730694" y="4605479"/>
                <a:ext cx="464084" cy="518607"/>
              </a:xfrm>
              <a:custGeom>
                <a:avLst/>
                <a:gdLst/>
                <a:ahLst/>
                <a:cxnLst/>
                <a:rect l="l" t="t" r="r" b="b"/>
                <a:pathLst>
                  <a:path w="9763" h="10910" extrusionOk="0">
                    <a:moveTo>
                      <a:pt x="6438" y="141"/>
                    </a:moveTo>
                    <a:cubicBezTo>
                      <a:pt x="8638" y="141"/>
                      <a:pt x="9446" y="621"/>
                      <a:pt x="9610" y="726"/>
                    </a:cubicBezTo>
                    <a:cubicBezTo>
                      <a:pt x="9586" y="1019"/>
                      <a:pt x="9423" y="2915"/>
                      <a:pt x="9259" y="4004"/>
                    </a:cubicBezTo>
                    <a:cubicBezTo>
                      <a:pt x="9142" y="4589"/>
                      <a:pt x="8954" y="5151"/>
                      <a:pt x="8697" y="5677"/>
                    </a:cubicBezTo>
                    <a:cubicBezTo>
                      <a:pt x="8498" y="6145"/>
                      <a:pt x="8299" y="6590"/>
                      <a:pt x="8276" y="6988"/>
                    </a:cubicBezTo>
                    <a:cubicBezTo>
                      <a:pt x="8229" y="7772"/>
                      <a:pt x="6473" y="9703"/>
                      <a:pt x="5595" y="10359"/>
                    </a:cubicBezTo>
                    <a:cubicBezTo>
                      <a:pt x="5225" y="10636"/>
                      <a:pt x="4763" y="10756"/>
                      <a:pt x="4306" y="10756"/>
                    </a:cubicBezTo>
                    <a:cubicBezTo>
                      <a:pt x="3737" y="10756"/>
                      <a:pt x="3174" y="10570"/>
                      <a:pt x="2798" y="10265"/>
                    </a:cubicBezTo>
                    <a:cubicBezTo>
                      <a:pt x="1803" y="9399"/>
                      <a:pt x="1019" y="8322"/>
                      <a:pt x="516" y="7105"/>
                    </a:cubicBezTo>
                    <a:cubicBezTo>
                      <a:pt x="153" y="6192"/>
                      <a:pt x="153" y="4823"/>
                      <a:pt x="516" y="3149"/>
                    </a:cubicBezTo>
                    <a:cubicBezTo>
                      <a:pt x="645" y="2552"/>
                      <a:pt x="3969" y="141"/>
                      <a:pt x="6438" y="141"/>
                    </a:cubicBezTo>
                    <a:close/>
                    <a:moveTo>
                      <a:pt x="6438" y="1"/>
                    </a:moveTo>
                    <a:cubicBezTo>
                      <a:pt x="3851" y="1"/>
                      <a:pt x="516" y="2482"/>
                      <a:pt x="375" y="3126"/>
                    </a:cubicBezTo>
                    <a:cubicBezTo>
                      <a:pt x="1" y="4823"/>
                      <a:pt x="13" y="6216"/>
                      <a:pt x="375" y="7164"/>
                    </a:cubicBezTo>
                    <a:cubicBezTo>
                      <a:pt x="890" y="8404"/>
                      <a:pt x="1686" y="9516"/>
                      <a:pt x="2704" y="10394"/>
                    </a:cubicBezTo>
                    <a:cubicBezTo>
                      <a:pt x="3173" y="10733"/>
                      <a:pt x="3734" y="10909"/>
                      <a:pt x="4308" y="10909"/>
                    </a:cubicBezTo>
                    <a:cubicBezTo>
                      <a:pt x="4326" y="10909"/>
                      <a:pt x="4343" y="10910"/>
                      <a:pt x="4361" y="10910"/>
                    </a:cubicBezTo>
                    <a:cubicBezTo>
                      <a:pt x="4834" y="10910"/>
                      <a:pt x="5294" y="10758"/>
                      <a:pt x="5689" y="10476"/>
                    </a:cubicBezTo>
                    <a:cubicBezTo>
                      <a:pt x="6567" y="9821"/>
                      <a:pt x="8381" y="7843"/>
                      <a:pt x="8428" y="7012"/>
                    </a:cubicBezTo>
                    <a:cubicBezTo>
                      <a:pt x="8451" y="6637"/>
                      <a:pt x="8627" y="6216"/>
                      <a:pt x="8837" y="5736"/>
                    </a:cubicBezTo>
                    <a:cubicBezTo>
                      <a:pt x="9095" y="5197"/>
                      <a:pt x="9294" y="4624"/>
                      <a:pt x="9399" y="4039"/>
                    </a:cubicBezTo>
                    <a:cubicBezTo>
                      <a:pt x="9575" y="2845"/>
                      <a:pt x="9762" y="726"/>
                      <a:pt x="9762" y="703"/>
                    </a:cubicBezTo>
                    <a:cubicBezTo>
                      <a:pt x="9762" y="680"/>
                      <a:pt x="9750" y="656"/>
                      <a:pt x="9727" y="645"/>
                    </a:cubicBezTo>
                    <a:cubicBezTo>
                      <a:pt x="9704" y="609"/>
                      <a:pt x="8966" y="1"/>
                      <a:pt x="64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4"/>
              <p:cNvSpPr/>
              <p:nvPr/>
            </p:nvSpPr>
            <p:spPr>
              <a:xfrm>
                <a:off x="4011666" y="4871431"/>
                <a:ext cx="58468" cy="104102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2190" extrusionOk="0">
                    <a:moveTo>
                      <a:pt x="960" y="0"/>
                    </a:moveTo>
                    <a:cubicBezTo>
                      <a:pt x="925" y="0"/>
                      <a:pt x="890" y="47"/>
                      <a:pt x="902" y="82"/>
                    </a:cubicBezTo>
                    <a:cubicBezTo>
                      <a:pt x="948" y="527"/>
                      <a:pt x="1077" y="1697"/>
                      <a:pt x="1077" y="1803"/>
                    </a:cubicBezTo>
                    <a:cubicBezTo>
                      <a:pt x="1042" y="1885"/>
                      <a:pt x="984" y="1943"/>
                      <a:pt x="913" y="1978"/>
                    </a:cubicBezTo>
                    <a:cubicBezTo>
                      <a:pt x="851" y="2006"/>
                      <a:pt x="757" y="2040"/>
                      <a:pt x="632" y="2040"/>
                    </a:cubicBezTo>
                    <a:cubicBezTo>
                      <a:pt x="496" y="2040"/>
                      <a:pt x="324" y="2001"/>
                      <a:pt x="117" y="1873"/>
                    </a:cubicBezTo>
                    <a:cubicBezTo>
                      <a:pt x="109" y="1870"/>
                      <a:pt x="100" y="1869"/>
                      <a:pt x="91" y="1869"/>
                    </a:cubicBezTo>
                    <a:cubicBezTo>
                      <a:pt x="65" y="1869"/>
                      <a:pt x="41" y="1882"/>
                      <a:pt x="24" y="1908"/>
                    </a:cubicBezTo>
                    <a:cubicBezTo>
                      <a:pt x="0" y="1932"/>
                      <a:pt x="12" y="1978"/>
                      <a:pt x="47" y="2002"/>
                    </a:cubicBezTo>
                    <a:cubicBezTo>
                      <a:pt x="223" y="2119"/>
                      <a:pt x="422" y="2177"/>
                      <a:pt x="632" y="2189"/>
                    </a:cubicBezTo>
                    <a:cubicBezTo>
                      <a:pt x="761" y="2189"/>
                      <a:pt x="878" y="2154"/>
                      <a:pt x="995" y="2095"/>
                    </a:cubicBezTo>
                    <a:cubicBezTo>
                      <a:pt x="1112" y="2049"/>
                      <a:pt x="1194" y="1932"/>
                      <a:pt x="1229" y="1803"/>
                    </a:cubicBezTo>
                    <a:cubicBezTo>
                      <a:pt x="1229" y="1674"/>
                      <a:pt x="1042" y="129"/>
                      <a:pt x="1042" y="71"/>
                    </a:cubicBezTo>
                    <a:cubicBezTo>
                      <a:pt x="1042" y="24"/>
                      <a:pt x="1007" y="0"/>
                      <a:pt x="96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4"/>
              <p:cNvSpPr/>
              <p:nvPr/>
            </p:nvSpPr>
            <p:spPr>
              <a:xfrm>
                <a:off x="3926533" y="4960034"/>
                <a:ext cx="96876" cy="47202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993" extrusionOk="0">
                    <a:moveTo>
                      <a:pt x="105" y="1"/>
                    </a:moveTo>
                    <a:cubicBezTo>
                      <a:pt x="53" y="1"/>
                      <a:pt x="0" y="61"/>
                      <a:pt x="36" y="114"/>
                    </a:cubicBezTo>
                    <a:cubicBezTo>
                      <a:pt x="504" y="653"/>
                      <a:pt x="1171" y="969"/>
                      <a:pt x="1873" y="992"/>
                    </a:cubicBezTo>
                    <a:lnTo>
                      <a:pt x="1967" y="980"/>
                    </a:lnTo>
                    <a:cubicBezTo>
                      <a:pt x="2002" y="980"/>
                      <a:pt x="2037" y="945"/>
                      <a:pt x="2037" y="910"/>
                    </a:cubicBezTo>
                    <a:cubicBezTo>
                      <a:pt x="2037" y="863"/>
                      <a:pt x="2002" y="840"/>
                      <a:pt x="1955" y="840"/>
                    </a:cubicBezTo>
                    <a:cubicBezTo>
                      <a:pt x="1926" y="841"/>
                      <a:pt x="1897" y="842"/>
                      <a:pt x="1868" y="842"/>
                    </a:cubicBezTo>
                    <a:cubicBezTo>
                      <a:pt x="818" y="842"/>
                      <a:pt x="153" y="32"/>
                      <a:pt x="153" y="21"/>
                    </a:cubicBezTo>
                    <a:cubicBezTo>
                      <a:pt x="139" y="7"/>
                      <a:pt x="122" y="1"/>
                      <a:pt x="10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4"/>
              <p:cNvSpPr/>
              <p:nvPr/>
            </p:nvSpPr>
            <p:spPr>
              <a:xfrm>
                <a:off x="3863693" y="4768520"/>
                <a:ext cx="188619" cy="151351"/>
              </a:xfrm>
              <a:custGeom>
                <a:avLst/>
                <a:gdLst/>
                <a:ahLst/>
                <a:cxnLst/>
                <a:rect l="l" t="t" r="r" b="b"/>
                <a:pathLst>
                  <a:path w="3968" h="3184" extrusionOk="0">
                    <a:moveTo>
                      <a:pt x="1185" y="296"/>
                    </a:moveTo>
                    <a:cubicBezTo>
                      <a:pt x="2042" y="296"/>
                      <a:pt x="2884" y="503"/>
                      <a:pt x="3652" y="901"/>
                    </a:cubicBezTo>
                    <a:cubicBezTo>
                      <a:pt x="3418" y="2212"/>
                      <a:pt x="2739" y="2891"/>
                      <a:pt x="2177" y="2891"/>
                    </a:cubicBezTo>
                    <a:cubicBezTo>
                      <a:pt x="1533" y="2891"/>
                      <a:pt x="855" y="2622"/>
                      <a:pt x="562" y="2236"/>
                    </a:cubicBezTo>
                    <a:cubicBezTo>
                      <a:pt x="363" y="1978"/>
                      <a:pt x="363" y="1100"/>
                      <a:pt x="410" y="609"/>
                    </a:cubicBezTo>
                    <a:cubicBezTo>
                      <a:pt x="410" y="574"/>
                      <a:pt x="398" y="538"/>
                      <a:pt x="375" y="503"/>
                    </a:cubicBezTo>
                    <a:cubicBezTo>
                      <a:pt x="351" y="468"/>
                      <a:pt x="328" y="433"/>
                      <a:pt x="316" y="386"/>
                    </a:cubicBezTo>
                    <a:cubicBezTo>
                      <a:pt x="363" y="351"/>
                      <a:pt x="421" y="340"/>
                      <a:pt x="492" y="340"/>
                    </a:cubicBezTo>
                    <a:lnTo>
                      <a:pt x="503" y="340"/>
                    </a:lnTo>
                    <a:cubicBezTo>
                      <a:pt x="731" y="310"/>
                      <a:pt x="959" y="296"/>
                      <a:pt x="1185" y="296"/>
                    </a:cubicBezTo>
                    <a:close/>
                    <a:moveTo>
                      <a:pt x="1195" y="0"/>
                    </a:moveTo>
                    <a:cubicBezTo>
                      <a:pt x="953" y="0"/>
                      <a:pt x="710" y="16"/>
                      <a:pt x="468" y="47"/>
                    </a:cubicBezTo>
                    <a:cubicBezTo>
                      <a:pt x="398" y="47"/>
                      <a:pt x="141" y="70"/>
                      <a:pt x="47" y="258"/>
                    </a:cubicBezTo>
                    <a:cubicBezTo>
                      <a:pt x="0" y="386"/>
                      <a:pt x="24" y="527"/>
                      <a:pt x="117" y="632"/>
                    </a:cubicBezTo>
                    <a:cubicBezTo>
                      <a:pt x="82" y="925"/>
                      <a:pt x="12" y="2025"/>
                      <a:pt x="328" y="2423"/>
                    </a:cubicBezTo>
                    <a:cubicBezTo>
                      <a:pt x="679" y="2868"/>
                      <a:pt x="1440" y="3184"/>
                      <a:pt x="2177" y="3184"/>
                    </a:cubicBezTo>
                    <a:cubicBezTo>
                      <a:pt x="3008" y="3184"/>
                      <a:pt x="3745" y="2224"/>
                      <a:pt x="3956" y="843"/>
                    </a:cubicBezTo>
                    <a:cubicBezTo>
                      <a:pt x="3968" y="784"/>
                      <a:pt x="3944" y="726"/>
                      <a:pt x="3898" y="691"/>
                    </a:cubicBezTo>
                    <a:cubicBezTo>
                      <a:pt x="3069" y="234"/>
                      <a:pt x="2136" y="0"/>
                      <a:pt x="119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4"/>
              <p:cNvSpPr/>
              <p:nvPr/>
            </p:nvSpPr>
            <p:spPr>
              <a:xfrm>
                <a:off x="3736825" y="4771277"/>
                <a:ext cx="137471" cy="8414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177" extrusionOk="0">
                    <a:moveTo>
                      <a:pt x="2891" y="17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4"/>
              <p:cNvSpPr/>
              <p:nvPr/>
            </p:nvSpPr>
            <p:spPr>
              <a:xfrm>
                <a:off x="3729600" y="4764527"/>
                <a:ext cx="153966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471" extrusionOk="0">
                    <a:moveTo>
                      <a:pt x="146" y="1"/>
                    </a:moveTo>
                    <a:cubicBezTo>
                      <a:pt x="72" y="1"/>
                      <a:pt x="12" y="67"/>
                      <a:pt x="12" y="143"/>
                    </a:cubicBezTo>
                    <a:cubicBezTo>
                      <a:pt x="0" y="213"/>
                      <a:pt x="59" y="283"/>
                      <a:pt x="141" y="295"/>
                    </a:cubicBezTo>
                    <a:lnTo>
                      <a:pt x="3032" y="470"/>
                    </a:lnTo>
                    <a:lnTo>
                      <a:pt x="3043" y="470"/>
                    </a:lnTo>
                    <a:cubicBezTo>
                      <a:pt x="3047" y="471"/>
                      <a:pt x="3051" y="471"/>
                      <a:pt x="3054" y="471"/>
                    </a:cubicBezTo>
                    <a:cubicBezTo>
                      <a:pt x="3231" y="471"/>
                      <a:pt x="3239" y="189"/>
                      <a:pt x="3055" y="178"/>
                    </a:cubicBezTo>
                    <a:lnTo>
                      <a:pt x="164" y="2"/>
                    </a:lnTo>
                    <a:cubicBezTo>
                      <a:pt x="158" y="1"/>
                      <a:pt x="152" y="1"/>
                      <a:pt x="14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4"/>
              <p:cNvSpPr/>
              <p:nvPr/>
            </p:nvSpPr>
            <p:spPr>
              <a:xfrm>
                <a:off x="4034483" y="4800130"/>
                <a:ext cx="181964" cy="157579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3315" extrusionOk="0">
                    <a:moveTo>
                      <a:pt x="1456" y="503"/>
                    </a:moveTo>
                    <a:cubicBezTo>
                      <a:pt x="2581" y="503"/>
                      <a:pt x="3351" y="949"/>
                      <a:pt x="3500" y="1056"/>
                    </a:cubicBezTo>
                    <a:cubicBezTo>
                      <a:pt x="3488" y="1067"/>
                      <a:pt x="3476" y="1079"/>
                      <a:pt x="3453" y="1079"/>
                    </a:cubicBezTo>
                    <a:cubicBezTo>
                      <a:pt x="3406" y="1102"/>
                      <a:pt x="3371" y="1149"/>
                      <a:pt x="3371" y="1196"/>
                    </a:cubicBezTo>
                    <a:cubicBezTo>
                      <a:pt x="3195" y="2390"/>
                      <a:pt x="2482" y="3022"/>
                      <a:pt x="2224" y="3022"/>
                    </a:cubicBezTo>
                    <a:cubicBezTo>
                      <a:pt x="1990" y="3010"/>
                      <a:pt x="1768" y="2975"/>
                      <a:pt x="1545" y="2905"/>
                    </a:cubicBezTo>
                    <a:cubicBezTo>
                      <a:pt x="1288" y="2835"/>
                      <a:pt x="1077" y="2647"/>
                      <a:pt x="983" y="2413"/>
                    </a:cubicBezTo>
                    <a:cubicBezTo>
                      <a:pt x="866" y="2121"/>
                      <a:pt x="995" y="1149"/>
                      <a:pt x="1100" y="517"/>
                    </a:cubicBezTo>
                    <a:lnTo>
                      <a:pt x="1112" y="517"/>
                    </a:lnTo>
                    <a:cubicBezTo>
                      <a:pt x="1230" y="508"/>
                      <a:pt x="1345" y="503"/>
                      <a:pt x="1456" y="503"/>
                    </a:cubicBezTo>
                    <a:close/>
                    <a:moveTo>
                      <a:pt x="206" y="0"/>
                    </a:moveTo>
                    <a:cubicBezTo>
                      <a:pt x="53" y="0"/>
                      <a:pt x="1" y="253"/>
                      <a:pt x="188" y="295"/>
                    </a:cubicBezTo>
                    <a:lnTo>
                      <a:pt x="808" y="482"/>
                    </a:lnTo>
                    <a:cubicBezTo>
                      <a:pt x="738" y="903"/>
                      <a:pt x="550" y="2109"/>
                      <a:pt x="714" y="2519"/>
                    </a:cubicBezTo>
                    <a:cubicBezTo>
                      <a:pt x="843" y="2846"/>
                      <a:pt x="1124" y="3092"/>
                      <a:pt x="1475" y="3186"/>
                    </a:cubicBezTo>
                    <a:cubicBezTo>
                      <a:pt x="1721" y="3256"/>
                      <a:pt x="1967" y="3303"/>
                      <a:pt x="2224" y="3314"/>
                    </a:cubicBezTo>
                    <a:cubicBezTo>
                      <a:pt x="2680" y="3314"/>
                      <a:pt x="3453" y="2542"/>
                      <a:pt x="3640" y="1313"/>
                    </a:cubicBezTo>
                    <a:cubicBezTo>
                      <a:pt x="3722" y="1278"/>
                      <a:pt x="3769" y="1208"/>
                      <a:pt x="3804" y="1126"/>
                    </a:cubicBezTo>
                    <a:cubicBezTo>
                      <a:pt x="3827" y="1056"/>
                      <a:pt x="3816" y="974"/>
                      <a:pt x="3769" y="915"/>
                    </a:cubicBezTo>
                    <a:cubicBezTo>
                      <a:pt x="3652" y="755"/>
                      <a:pt x="2701" y="208"/>
                      <a:pt x="1401" y="208"/>
                    </a:cubicBezTo>
                    <a:cubicBezTo>
                      <a:pt x="1273" y="208"/>
                      <a:pt x="1141" y="213"/>
                      <a:pt x="1007" y="225"/>
                    </a:cubicBezTo>
                    <a:lnTo>
                      <a:pt x="269" y="14"/>
                    </a:lnTo>
                    <a:cubicBezTo>
                      <a:pt x="247" y="5"/>
                      <a:pt x="226" y="0"/>
                      <a:pt x="2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4"/>
              <p:cNvSpPr/>
              <p:nvPr/>
            </p:nvSpPr>
            <p:spPr>
              <a:xfrm>
                <a:off x="4035576" y="4819619"/>
                <a:ext cx="51243" cy="25716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541" extrusionOk="0">
                    <a:moveTo>
                      <a:pt x="144" y="0"/>
                    </a:moveTo>
                    <a:cubicBezTo>
                      <a:pt x="71" y="0"/>
                      <a:pt x="12" y="56"/>
                      <a:pt x="12" y="131"/>
                    </a:cubicBezTo>
                    <a:cubicBezTo>
                      <a:pt x="1" y="213"/>
                      <a:pt x="71" y="283"/>
                      <a:pt x="153" y="294"/>
                    </a:cubicBezTo>
                    <a:cubicBezTo>
                      <a:pt x="352" y="306"/>
                      <a:pt x="691" y="376"/>
                      <a:pt x="773" y="482"/>
                    </a:cubicBezTo>
                    <a:cubicBezTo>
                      <a:pt x="808" y="517"/>
                      <a:pt x="843" y="540"/>
                      <a:pt x="890" y="540"/>
                    </a:cubicBezTo>
                    <a:cubicBezTo>
                      <a:pt x="1007" y="540"/>
                      <a:pt x="1077" y="400"/>
                      <a:pt x="1007" y="306"/>
                    </a:cubicBezTo>
                    <a:cubicBezTo>
                      <a:pt x="808" y="49"/>
                      <a:pt x="270" y="2"/>
                      <a:pt x="165" y="2"/>
                    </a:cubicBezTo>
                    <a:cubicBezTo>
                      <a:pt x="157" y="1"/>
                      <a:pt x="151" y="0"/>
                      <a:pt x="14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4"/>
              <p:cNvSpPr/>
              <p:nvPr/>
            </p:nvSpPr>
            <p:spPr>
              <a:xfrm>
                <a:off x="3946022" y="4823517"/>
                <a:ext cx="26762" cy="50244"/>
              </a:xfrm>
              <a:custGeom>
                <a:avLst/>
                <a:gdLst/>
                <a:ahLst/>
                <a:cxnLst/>
                <a:rect l="l" t="t" r="r" b="b"/>
                <a:pathLst>
                  <a:path w="563" h="1057" extrusionOk="0">
                    <a:moveTo>
                      <a:pt x="356" y="0"/>
                    </a:moveTo>
                    <a:cubicBezTo>
                      <a:pt x="232" y="0"/>
                      <a:pt x="92" y="215"/>
                      <a:pt x="47" y="493"/>
                    </a:cubicBezTo>
                    <a:cubicBezTo>
                      <a:pt x="0" y="774"/>
                      <a:pt x="59" y="1032"/>
                      <a:pt x="188" y="1055"/>
                    </a:cubicBezTo>
                    <a:cubicBezTo>
                      <a:pt x="194" y="1056"/>
                      <a:pt x="200" y="1057"/>
                      <a:pt x="206" y="1057"/>
                    </a:cubicBezTo>
                    <a:cubicBezTo>
                      <a:pt x="330" y="1057"/>
                      <a:pt x="459" y="842"/>
                      <a:pt x="504" y="564"/>
                    </a:cubicBezTo>
                    <a:cubicBezTo>
                      <a:pt x="562" y="283"/>
                      <a:pt x="492" y="25"/>
                      <a:pt x="375" y="2"/>
                    </a:cubicBezTo>
                    <a:cubicBezTo>
                      <a:pt x="369" y="1"/>
                      <a:pt x="362" y="0"/>
                      <a:pt x="3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4"/>
              <p:cNvSpPr/>
              <p:nvPr/>
            </p:nvSpPr>
            <p:spPr>
              <a:xfrm>
                <a:off x="4101791" y="4862875"/>
                <a:ext cx="25621" cy="44303"/>
              </a:xfrm>
              <a:custGeom>
                <a:avLst/>
                <a:gdLst/>
                <a:ahLst/>
                <a:cxnLst/>
                <a:rect l="l" t="t" r="r" b="b"/>
                <a:pathLst>
                  <a:path w="539" h="932" extrusionOk="0">
                    <a:moveTo>
                      <a:pt x="369" y="1"/>
                    </a:moveTo>
                    <a:cubicBezTo>
                      <a:pt x="259" y="1"/>
                      <a:pt x="135" y="177"/>
                      <a:pt x="71" y="403"/>
                    </a:cubicBezTo>
                    <a:cubicBezTo>
                      <a:pt x="0" y="660"/>
                      <a:pt x="24" y="894"/>
                      <a:pt x="141" y="929"/>
                    </a:cubicBezTo>
                    <a:cubicBezTo>
                      <a:pt x="147" y="931"/>
                      <a:pt x="154" y="932"/>
                      <a:pt x="160" y="932"/>
                    </a:cubicBezTo>
                    <a:cubicBezTo>
                      <a:pt x="264" y="932"/>
                      <a:pt x="403" y="762"/>
                      <a:pt x="469" y="520"/>
                    </a:cubicBezTo>
                    <a:cubicBezTo>
                      <a:pt x="539" y="262"/>
                      <a:pt x="504" y="28"/>
                      <a:pt x="398" y="5"/>
                    </a:cubicBezTo>
                    <a:cubicBezTo>
                      <a:pt x="389" y="2"/>
                      <a:pt x="379" y="1"/>
                      <a:pt x="3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4"/>
              <p:cNvSpPr/>
              <p:nvPr/>
            </p:nvSpPr>
            <p:spPr>
              <a:xfrm>
                <a:off x="3915981" y="4788960"/>
                <a:ext cx="95735" cy="30755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647" extrusionOk="0">
                    <a:moveTo>
                      <a:pt x="953" y="0"/>
                    </a:moveTo>
                    <a:cubicBezTo>
                      <a:pt x="548" y="0"/>
                      <a:pt x="201" y="114"/>
                      <a:pt x="176" y="120"/>
                    </a:cubicBezTo>
                    <a:cubicBezTo>
                      <a:pt x="0" y="172"/>
                      <a:pt x="53" y="415"/>
                      <a:pt x="204" y="415"/>
                    </a:cubicBezTo>
                    <a:cubicBezTo>
                      <a:pt x="224" y="415"/>
                      <a:pt x="246" y="411"/>
                      <a:pt x="269" y="401"/>
                    </a:cubicBezTo>
                    <a:cubicBezTo>
                      <a:pt x="269" y="401"/>
                      <a:pt x="592" y="293"/>
                      <a:pt x="954" y="293"/>
                    </a:cubicBezTo>
                    <a:cubicBezTo>
                      <a:pt x="1234" y="293"/>
                      <a:pt x="1538" y="358"/>
                      <a:pt x="1732" y="588"/>
                    </a:cubicBezTo>
                    <a:cubicBezTo>
                      <a:pt x="1756" y="623"/>
                      <a:pt x="1803" y="647"/>
                      <a:pt x="1850" y="647"/>
                    </a:cubicBezTo>
                    <a:cubicBezTo>
                      <a:pt x="1885" y="647"/>
                      <a:pt x="1920" y="635"/>
                      <a:pt x="1943" y="612"/>
                    </a:cubicBezTo>
                    <a:cubicBezTo>
                      <a:pt x="2002" y="553"/>
                      <a:pt x="2013" y="460"/>
                      <a:pt x="1967" y="401"/>
                    </a:cubicBezTo>
                    <a:cubicBezTo>
                      <a:pt x="1700" y="86"/>
                      <a:pt x="1305" y="0"/>
                      <a:pt x="9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4"/>
              <p:cNvSpPr/>
              <p:nvPr/>
            </p:nvSpPr>
            <p:spPr>
              <a:xfrm>
                <a:off x="4090573" y="4826274"/>
                <a:ext cx="62984" cy="3018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635" extrusionOk="0">
                    <a:moveTo>
                      <a:pt x="615" y="1"/>
                    </a:moveTo>
                    <a:cubicBezTo>
                      <a:pt x="438" y="1"/>
                      <a:pt x="260" y="65"/>
                      <a:pt x="119" y="201"/>
                    </a:cubicBezTo>
                    <a:cubicBezTo>
                      <a:pt x="1" y="302"/>
                      <a:pt x="96" y="452"/>
                      <a:pt x="210" y="452"/>
                    </a:cubicBezTo>
                    <a:cubicBezTo>
                      <a:pt x="242" y="452"/>
                      <a:pt x="276" y="440"/>
                      <a:pt x="307" y="412"/>
                    </a:cubicBezTo>
                    <a:cubicBezTo>
                      <a:pt x="401" y="338"/>
                      <a:pt x="515" y="293"/>
                      <a:pt x="630" y="293"/>
                    </a:cubicBezTo>
                    <a:cubicBezTo>
                      <a:pt x="643" y="293"/>
                      <a:pt x="656" y="294"/>
                      <a:pt x="669" y="295"/>
                    </a:cubicBezTo>
                    <a:cubicBezTo>
                      <a:pt x="822" y="330"/>
                      <a:pt x="950" y="435"/>
                      <a:pt x="1021" y="576"/>
                    </a:cubicBezTo>
                    <a:cubicBezTo>
                      <a:pt x="1044" y="611"/>
                      <a:pt x="1091" y="634"/>
                      <a:pt x="1149" y="634"/>
                    </a:cubicBezTo>
                    <a:cubicBezTo>
                      <a:pt x="1266" y="634"/>
                      <a:pt x="1325" y="506"/>
                      <a:pt x="1266" y="412"/>
                    </a:cubicBezTo>
                    <a:cubicBezTo>
                      <a:pt x="1140" y="145"/>
                      <a:pt x="879" y="1"/>
                      <a:pt x="6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4"/>
              <p:cNvSpPr/>
              <p:nvPr/>
            </p:nvSpPr>
            <p:spPr>
              <a:xfrm>
                <a:off x="3635008" y="4412587"/>
                <a:ext cx="606499" cy="395111"/>
              </a:xfrm>
              <a:custGeom>
                <a:avLst/>
                <a:gdLst/>
                <a:ahLst/>
                <a:cxnLst/>
                <a:rect l="l" t="t" r="r" b="b"/>
                <a:pathLst>
                  <a:path w="12759" h="8312" extrusionOk="0">
                    <a:moveTo>
                      <a:pt x="5932" y="1"/>
                    </a:moveTo>
                    <a:cubicBezTo>
                      <a:pt x="3995" y="1"/>
                      <a:pt x="2099" y="762"/>
                      <a:pt x="1206" y="2093"/>
                    </a:cubicBezTo>
                    <a:cubicBezTo>
                      <a:pt x="1" y="3860"/>
                      <a:pt x="399" y="6002"/>
                      <a:pt x="762" y="6798"/>
                    </a:cubicBezTo>
                    <a:cubicBezTo>
                      <a:pt x="1124" y="7593"/>
                      <a:pt x="1382" y="8214"/>
                      <a:pt x="2049" y="8307"/>
                    </a:cubicBezTo>
                    <a:cubicBezTo>
                      <a:pt x="2073" y="8310"/>
                      <a:pt x="2098" y="8312"/>
                      <a:pt x="2123" y="8312"/>
                    </a:cubicBezTo>
                    <a:cubicBezTo>
                      <a:pt x="2807" y="8312"/>
                      <a:pt x="4004" y="7289"/>
                      <a:pt x="4004" y="7289"/>
                    </a:cubicBezTo>
                    <a:cubicBezTo>
                      <a:pt x="4004" y="7289"/>
                      <a:pt x="6403" y="6002"/>
                      <a:pt x="8451" y="5592"/>
                    </a:cubicBezTo>
                    <a:cubicBezTo>
                      <a:pt x="10499" y="5194"/>
                      <a:pt x="12044" y="5370"/>
                      <a:pt x="12407" y="4176"/>
                    </a:cubicBezTo>
                    <a:cubicBezTo>
                      <a:pt x="12758" y="2970"/>
                      <a:pt x="10359" y="981"/>
                      <a:pt x="7866" y="267"/>
                    </a:cubicBezTo>
                    <a:cubicBezTo>
                      <a:pt x="7241" y="87"/>
                      <a:pt x="6584" y="1"/>
                      <a:pt x="59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4"/>
              <p:cNvSpPr/>
              <p:nvPr/>
            </p:nvSpPr>
            <p:spPr>
              <a:xfrm>
                <a:off x="3628876" y="4409022"/>
                <a:ext cx="603172" cy="402384"/>
              </a:xfrm>
              <a:custGeom>
                <a:avLst/>
                <a:gdLst/>
                <a:ahLst/>
                <a:cxnLst/>
                <a:rect l="l" t="t" r="r" b="b"/>
                <a:pathLst>
                  <a:path w="12689" h="8465" extrusionOk="0">
                    <a:moveTo>
                      <a:pt x="6040" y="143"/>
                    </a:moveTo>
                    <a:lnTo>
                      <a:pt x="6040" y="154"/>
                    </a:lnTo>
                    <a:cubicBezTo>
                      <a:pt x="6077" y="154"/>
                      <a:pt x="6114" y="153"/>
                      <a:pt x="6150" y="153"/>
                    </a:cubicBezTo>
                    <a:cubicBezTo>
                      <a:pt x="6769" y="153"/>
                      <a:pt x="7386" y="246"/>
                      <a:pt x="7983" y="412"/>
                    </a:cubicBezTo>
                    <a:cubicBezTo>
                      <a:pt x="9821" y="939"/>
                      <a:pt x="11670" y="2191"/>
                      <a:pt x="12290" y="3326"/>
                    </a:cubicBezTo>
                    <a:cubicBezTo>
                      <a:pt x="12489" y="3666"/>
                      <a:pt x="12548" y="3970"/>
                      <a:pt x="12466" y="4227"/>
                    </a:cubicBezTo>
                    <a:cubicBezTo>
                      <a:pt x="12208" y="5082"/>
                      <a:pt x="11284" y="5211"/>
                      <a:pt x="10008" y="5374"/>
                    </a:cubicBezTo>
                    <a:cubicBezTo>
                      <a:pt x="9575" y="5433"/>
                      <a:pt x="9083" y="5503"/>
                      <a:pt x="8568" y="5597"/>
                    </a:cubicBezTo>
                    <a:cubicBezTo>
                      <a:pt x="6544" y="5995"/>
                      <a:pt x="4133" y="7282"/>
                      <a:pt x="4109" y="7294"/>
                    </a:cubicBezTo>
                    <a:lnTo>
                      <a:pt x="4097" y="7306"/>
                    </a:lnTo>
                    <a:cubicBezTo>
                      <a:pt x="4075" y="7317"/>
                      <a:pt x="2901" y="8317"/>
                      <a:pt x="2260" y="8317"/>
                    </a:cubicBezTo>
                    <a:cubicBezTo>
                      <a:pt x="2236" y="8317"/>
                      <a:pt x="2212" y="8315"/>
                      <a:pt x="2190" y="8312"/>
                    </a:cubicBezTo>
                    <a:cubicBezTo>
                      <a:pt x="1581" y="8230"/>
                      <a:pt x="1324" y="7657"/>
                      <a:pt x="972" y="6873"/>
                    </a:cubicBezTo>
                    <a:lnTo>
                      <a:pt x="961" y="6837"/>
                    </a:lnTo>
                    <a:cubicBezTo>
                      <a:pt x="668" y="6170"/>
                      <a:pt x="165" y="4040"/>
                      <a:pt x="1394" y="2203"/>
                    </a:cubicBezTo>
                    <a:cubicBezTo>
                      <a:pt x="2272" y="915"/>
                      <a:pt x="4109" y="143"/>
                      <a:pt x="6040" y="143"/>
                    </a:cubicBezTo>
                    <a:close/>
                    <a:moveTo>
                      <a:pt x="6058" y="1"/>
                    </a:moveTo>
                    <a:cubicBezTo>
                      <a:pt x="4079" y="1"/>
                      <a:pt x="2182" y="796"/>
                      <a:pt x="1277" y="2132"/>
                    </a:cubicBezTo>
                    <a:cubicBezTo>
                      <a:pt x="1" y="4017"/>
                      <a:pt x="516" y="6217"/>
                      <a:pt x="832" y="6908"/>
                    </a:cubicBezTo>
                    <a:lnTo>
                      <a:pt x="844" y="6943"/>
                    </a:lnTo>
                    <a:cubicBezTo>
                      <a:pt x="1195" y="7739"/>
                      <a:pt x="1476" y="8371"/>
                      <a:pt x="2178" y="8464"/>
                    </a:cubicBezTo>
                    <a:lnTo>
                      <a:pt x="2260" y="8464"/>
                    </a:lnTo>
                    <a:cubicBezTo>
                      <a:pt x="2950" y="8464"/>
                      <a:pt x="4086" y="7516"/>
                      <a:pt x="4179" y="7434"/>
                    </a:cubicBezTo>
                    <a:cubicBezTo>
                      <a:pt x="4320" y="7352"/>
                      <a:pt x="6637" y="6135"/>
                      <a:pt x="8592" y="5749"/>
                    </a:cubicBezTo>
                    <a:cubicBezTo>
                      <a:pt x="9107" y="5655"/>
                      <a:pt x="9587" y="5585"/>
                      <a:pt x="10020" y="5538"/>
                    </a:cubicBezTo>
                    <a:cubicBezTo>
                      <a:pt x="11354" y="5351"/>
                      <a:pt x="12325" y="5222"/>
                      <a:pt x="12606" y="4286"/>
                    </a:cubicBezTo>
                    <a:cubicBezTo>
                      <a:pt x="12688" y="3982"/>
                      <a:pt x="12630" y="3642"/>
                      <a:pt x="12419" y="3256"/>
                    </a:cubicBezTo>
                    <a:cubicBezTo>
                      <a:pt x="11775" y="2086"/>
                      <a:pt x="9891" y="810"/>
                      <a:pt x="8018" y="271"/>
                    </a:cubicBezTo>
                    <a:cubicBezTo>
                      <a:pt x="7378" y="88"/>
                      <a:pt x="6714" y="1"/>
                      <a:pt x="60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4"/>
              <p:cNvSpPr/>
              <p:nvPr/>
            </p:nvSpPr>
            <p:spPr>
              <a:xfrm>
                <a:off x="3707877" y="4688235"/>
                <a:ext cx="39977" cy="32466"/>
              </a:xfrm>
              <a:custGeom>
                <a:avLst/>
                <a:gdLst/>
                <a:ahLst/>
                <a:cxnLst/>
                <a:rect l="l" t="t" r="r" b="b"/>
                <a:pathLst>
                  <a:path w="841" h="683" extrusionOk="0">
                    <a:moveTo>
                      <a:pt x="745" y="1"/>
                    </a:moveTo>
                    <a:cubicBezTo>
                      <a:pt x="732" y="1"/>
                      <a:pt x="718" y="5"/>
                      <a:pt x="703" y="15"/>
                    </a:cubicBezTo>
                    <a:cubicBezTo>
                      <a:pt x="446" y="156"/>
                      <a:pt x="223" y="343"/>
                      <a:pt x="36" y="566"/>
                    </a:cubicBezTo>
                    <a:cubicBezTo>
                      <a:pt x="1" y="612"/>
                      <a:pt x="24" y="683"/>
                      <a:pt x="95" y="683"/>
                    </a:cubicBezTo>
                    <a:cubicBezTo>
                      <a:pt x="118" y="683"/>
                      <a:pt x="130" y="671"/>
                      <a:pt x="141" y="659"/>
                    </a:cubicBezTo>
                    <a:cubicBezTo>
                      <a:pt x="329" y="448"/>
                      <a:pt x="539" y="273"/>
                      <a:pt x="773" y="144"/>
                    </a:cubicBezTo>
                    <a:cubicBezTo>
                      <a:pt x="841" y="96"/>
                      <a:pt x="805" y="1"/>
                      <a:pt x="7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4"/>
              <p:cNvSpPr/>
              <p:nvPr/>
            </p:nvSpPr>
            <p:spPr>
              <a:xfrm>
                <a:off x="3788352" y="4543828"/>
                <a:ext cx="360791" cy="128582"/>
              </a:xfrm>
              <a:custGeom>
                <a:avLst/>
                <a:gdLst/>
                <a:ahLst/>
                <a:cxnLst/>
                <a:rect l="l" t="t" r="r" b="b"/>
                <a:pathLst>
                  <a:path w="7590" h="2705" extrusionOk="0">
                    <a:moveTo>
                      <a:pt x="7402" y="0"/>
                    </a:moveTo>
                    <a:cubicBezTo>
                      <a:pt x="7338" y="0"/>
                      <a:pt x="7297" y="99"/>
                      <a:pt x="7367" y="139"/>
                    </a:cubicBezTo>
                    <a:cubicBezTo>
                      <a:pt x="7414" y="174"/>
                      <a:pt x="7437" y="233"/>
                      <a:pt x="7437" y="291"/>
                    </a:cubicBezTo>
                    <a:cubicBezTo>
                      <a:pt x="7425" y="397"/>
                      <a:pt x="7285" y="701"/>
                      <a:pt x="6138" y="1181"/>
                    </a:cubicBezTo>
                    <a:cubicBezTo>
                      <a:pt x="5471" y="1462"/>
                      <a:pt x="4429" y="1637"/>
                      <a:pt x="3341" y="1824"/>
                    </a:cubicBezTo>
                    <a:cubicBezTo>
                      <a:pt x="2217" y="2023"/>
                      <a:pt x="1058" y="2222"/>
                      <a:pt x="87" y="2562"/>
                    </a:cubicBezTo>
                    <a:cubicBezTo>
                      <a:pt x="0" y="2573"/>
                      <a:pt x="14" y="2705"/>
                      <a:pt x="91" y="2705"/>
                    </a:cubicBezTo>
                    <a:cubicBezTo>
                      <a:pt x="97" y="2705"/>
                      <a:pt x="104" y="2704"/>
                      <a:pt x="110" y="2702"/>
                    </a:cubicBezTo>
                    <a:cubicBezTo>
                      <a:pt x="122" y="2702"/>
                      <a:pt x="134" y="2702"/>
                      <a:pt x="134" y="2691"/>
                    </a:cubicBezTo>
                    <a:cubicBezTo>
                      <a:pt x="1094" y="2363"/>
                      <a:pt x="2264" y="2164"/>
                      <a:pt x="3364" y="1977"/>
                    </a:cubicBezTo>
                    <a:cubicBezTo>
                      <a:pt x="4464" y="1778"/>
                      <a:pt x="5506" y="1602"/>
                      <a:pt x="6197" y="1310"/>
                    </a:cubicBezTo>
                    <a:cubicBezTo>
                      <a:pt x="7098" y="947"/>
                      <a:pt x="7566" y="596"/>
                      <a:pt x="7589" y="291"/>
                    </a:cubicBezTo>
                    <a:cubicBezTo>
                      <a:pt x="7589" y="186"/>
                      <a:pt x="7531" y="81"/>
                      <a:pt x="7437" y="10"/>
                    </a:cubicBezTo>
                    <a:cubicBezTo>
                      <a:pt x="7425" y="3"/>
                      <a:pt x="7413" y="0"/>
                      <a:pt x="74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4"/>
              <p:cNvSpPr/>
              <p:nvPr/>
            </p:nvSpPr>
            <p:spPr>
              <a:xfrm>
                <a:off x="4017798" y="4495676"/>
                <a:ext cx="25621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720" extrusionOk="0">
                    <a:moveTo>
                      <a:pt x="427" y="0"/>
                    </a:moveTo>
                    <a:cubicBezTo>
                      <a:pt x="401" y="0"/>
                      <a:pt x="379" y="12"/>
                      <a:pt x="375" y="40"/>
                    </a:cubicBezTo>
                    <a:cubicBezTo>
                      <a:pt x="293" y="239"/>
                      <a:pt x="176" y="438"/>
                      <a:pt x="35" y="590"/>
                    </a:cubicBezTo>
                    <a:cubicBezTo>
                      <a:pt x="0" y="625"/>
                      <a:pt x="0" y="672"/>
                      <a:pt x="35" y="696"/>
                    </a:cubicBezTo>
                    <a:cubicBezTo>
                      <a:pt x="47" y="707"/>
                      <a:pt x="59" y="719"/>
                      <a:pt x="82" y="719"/>
                    </a:cubicBezTo>
                    <a:cubicBezTo>
                      <a:pt x="105" y="719"/>
                      <a:pt x="129" y="707"/>
                      <a:pt x="141" y="696"/>
                    </a:cubicBezTo>
                    <a:cubicBezTo>
                      <a:pt x="304" y="520"/>
                      <a:pt x="421" y="309"/>
                      <a:pt x="515" y="87"/>
                    </a:cubicBezTo>
                    <a:cubicBezTo>
                      <a:pt x="538" y="41"/>
                      <a:pt x="476" y="0"/>
                      <a:pt x="4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4"/>
              <p:cNvSpPr/>
              <p:nvPr/>
            </p:nvSpPr>
            <p:spPr>
              <a:xfrm>
                <a:off x="3682304" y="4548248"/>
                <a:ext cx="310926" cy="135760"/>
              </a:xfrm>
              <a:custGeom>
                <a:avLst/>
                <a:gdLst/>
                <a:ahLst/>
                <a:cxnLst/>
                <a:rect l="l" t="t" r="r" b="b"/>
                <a:pathLst>
                  <a:path w="6541" h="2856" extrusionOk="0">
                    <a:moveTo>
                      <a:pt x="6431" y="1"/>
                    </a:moveTo>
                    <a:cubicBezTo>
                      <a:pt x="6419" y="1"/>
                      <a:pt x="6405" y="4"/>
                      <a:pt x="6391" y="11"/>
                    </a:cubicBezTo>
                    <a:cubicBezTo>
                      <a:pt x="5572" y="456"/>
                      <a:pt x="4425" y="678"/>
                      <a:pt x="3313" y="900"/>
                    </a:cubicBezTo>
                    <a:cubicBezTo>
                      <a:pt x="2693" y="1018"/>
                      <a:pt x="2096" y="1135"/>
                      <a:pt x="1581" y="1287"/>
                    </a:cubicBezTo>
                    <a:cubicBezTo>
                      <a:pt x="715" y="1544"/>
                      <a:pt x="211" y="1872"/>
                      <a:pt x="59" y="2270"/>
                    </a:cubicBezTo>
                    <a:cubicBezTo>
                      <a:pt x="1" y="2457"/>
                      <a:pt x="12" y="2656"/>
                      <a:pt x="118" y="2820"/>
                    </a:cubicBezTo>
                    <a:cubicBezTo>
                      <a:pt x="129" y="2843"/>
                      <a:pt x="153" y="2855"/>
                      <a:pt x="176" y="2855"/>
                    </a:cubicBezTo>
                    <a:cubicBezTo>
                      <a:pt x="188" y="2855"/>
                      <a:pt x="200" y="2843"/>
                      <a:pt x="211" y="2843"/>
                    </a:cubicBezTo>
                    <a:cubicBezTo>
                      <a:pt x="246" y="2820"/>
                      <a:pt x="258" y="2773"/>
                      <a:pt x="235" y="2738"/>
                    </a:cubicBezTo>
                    <a:cubicBezTo>
                      <a:pt x="164" y="2609"/>
                      <a:pt x="153" y="2457"/>
                      <a:pt x="200" y="2317"/>
                    </a:cubicBezTo>
                    <a:cubicBezTo>
                      <a:pt x="293" y="2071"/>
                      <a:pt x="609" y="1720"/>
                      <a:pt x="1616" y="1427"/>
                    </a:cubicBezTo>
                    <a:cubicBezTo>
                      <a:pt x="2131" y="1275"/>
                      <a:pt x="2716" y="1158"/>
                      <a:pt x="3336" y="1041"/>
                    </a:cubicBezTo>
                    <a:cubicBezTo>
                      <a:pt x="4460" y="830"/>
                      <a:pt x="5619" y="596"/>
                      <a:pt x="6461" y="140"/>
                    </a:cubicBezTo>
                    <a:cubicBezTo>
                      <a:pt x="6541" y="100"/>
                      <a:pt x="6502" y="1"/>
                      <a:pt x="64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4"/>
              <p:cNvSpPr/>
              <p:nvPr/>
            </p:nvSpPr>
            <p:spPr>
              <a:xfrm>
                <a:off x="3672845" y="4756827"/>
                <a:ext cx="93501" cy="136378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2869" extrusionOk="0">
                    <a:moveTo>
                      <a:pt x="855" y="0"/>
                    </a:moveTo>
                    <a:cubicBezTo>
                      <a:pt x="106" y="0"/>
                      <a:pt x="1" y="796"/>
                      <a:pt x="305" y="1779"/>
                    </a:cubicBezTo>
                    <a:cubicBezTo>
                      <a:pt x="533" y="2509"/>
                      <a:pt x="874" y="2869"/>
                      <a:pt x="1223" y="2869"/>
                    </a:cubicBezTo>
                    <a:cubicBezTo>
                      <a:pt x="1339" y="2869"/>
                      <a:pt x="1455" y="2829"/>
                      <a:pt x="1569" y="2751"/>
                    </a:cubicBezTo>
                    <a:lnTo>
                      <a:pt x="1967" y="1733"/>
                    </a:lnTo>
                    <a:cubicBezTo>
                      <a:pt x="1967" y="1733"/>
                      <a:pt x="1616" y="0"/>
                      <a:pt x="8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4"/>
              <p:cNvSpPr/>
              <p:nvPr/>
            </p:nvSpPr>
            <p:spPr>
              <a:xfrm>
                <a:off x="3673415" y="4752881"/>
                <a:ext cx="96924" cy="143651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3022" extrusionOk="0">
                    <a:moveTo>
                      <a:pt x="808" y="1"/>
                    </a:moveTo>
                    <a:cubicBezTo>
                      <a:pt x="587" y="1"/>
                      <a:pt x="379" y="104"/>
                      <a:pt x="234" y="282"/>
                    </a:cubicBezTo>
                    <a:cubicBezTo>
                      <a:pt x="12" y="598"/>
                      <a:pt x="0" y="1160"/>
                      <a:pt x="223" y="1874"/>
                    </a:cubicBezTo>
                    <a:cubicBezTo>
                      <a:pt x="410" y="2494"/>
                      <a:pt x="691" y="2881"/>
                      <a:pt x="1019" y="2986"/>
                    </a:cubicBezTo>
                    <a:cubicBezTo>
                      <a:pt x="1077" y="3009"/>
                      <a:pt x="1147" y="3021"/>
                      <a:pt x="1206" y="3021"/>
                    </a:cubicBezTo>
                    <a:cubicBezTo>
                      <a:pt x="1346" y="3021"/>
                      <a:pt x="1487" y="2974"/>
                      <a:pt x="1592" y="2904"/>
                    </a:cubicBezTo>
                    <a:cubicBezTo>
                      <a:pt x="1659" y="2856"/>
                      <a:pt x="1616" y="2760"/>
                      <a:pt x="1553" y="2760"/>
                    </a:cubicBezTo>
                    <a:cubicBezTo>
                      <a:pt x="1539" y="2760"/>
                      <a:pt x="1525" y="2765"/>
                      <a:pt x="1510" y="2775"/>
                    </a:cubicBezTo>
                    <a:cubicBezTo>
                      <a:pt x="1423" y="2846"/>
                      <a:pt x="1320" y="2880"/>
                      <a:pt x="1216" y="2880"/>
                    </a:cubicBezTo>
                    <a:cubicBezTo>
                      <a:pt x="1165" y="2880"/>
                      <a:pt x="1115" y="2872"/>
                      <a:pt x="1065" y="2857"/>
                    </a:cubicBezTo>
                    <a:cubicBezTo>
                      <a:pt x="784" y="2764"/>
                      <a:pt x="539" y="2401"/>
                      <a:pt x="363" y="1839"/>
                    </a:cubicBezTo>
                    <a:cubicBezTo>
                      <a:pt x="164" y="1183"/>
                      <a:pt x="164" y="645"/>
                      <a:pt x="363" y="376"/>
                    </a:cubicBezTo>
                    <a:cubicBezTo>
                      <a:pt x="473" y="233"/>
                      <a:pt x="634" y="152"/>
                      <a:pt x="808" y="152"/>
                    </a:cubicBezTo>
                    <a:cubicBezTo>
                      <a:pt x="819" y="152"/>
                      <a:pt x="831" y="153"/>
                      <a:pt x="843" y="154"/>
                    </a:cubicBezTo>
                    <a:cubicBezTo>
                      <a:pt x="1417" y="154"/>
                      <a:pt x="1791" y="1359"/>
                      <a:pt x="1885" y="1827"/>
                    </a:cubicBezTo>
                    <a:cubicBezTo>
                      <a:pt x="1890" y="1867"/>
                      <a:pt x="1920" y="1886"/>
                      <a:pt x="1952" y="1886"/>
                    </a:cubicBezTo>
                    <a:cubicBezTo>
                      <a:pt x="1994" y="1886"/>
                      <a:pt x="2039" y="1852"/>
                      <a:pt x="2025" y="1792"/>
                    </a:cubicBezTo>
                    <a:cubicBezTo>
                      <a:pt x="2013" y="1722"/>
                      <a:pt x="1651" y="1"/>
                      <a:pt x="843" y="1"/>
                    </a:cubicBezTo>
                    <a:cubicBezTo>
                      <a:pt x="831" y="1"/>
                      <a:pt x="819" y="1"/>
                      <a:pt x="80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4"/>
              <p:cNvSpPr/>
              <p:nvPr/>
            </p:nvSpPr>
            <p:spPr>
              <a:xfrm>
                <a:off x="3434177" y="5429430"/>
                <a:ext cx="64030" cy="593142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2478" extrusionOk="0">
                    <a:moveTo>
                      <a:pt x="71" y="1"/>
                    </a:moveTo>
                    <a:cubicBezTo>
                      <a:pt x="24" y="1"/>
                      <a:pt x="1" y="36"/>
                      <a:pt x="1" y="71"/>
                    </a:cubicBezTo>
                    <a:cubicBezTo>
                      <a:pt x="1" y="1522"/>
                      <a:pt x="235" y="4823"/>
                      <a:pt x="457" y="6496"/>
                    </a:cubicBezTo>
                    <a:cubicBezTo>
                      <a:pt x="562" y="7222"/>
                      <a:pt x="703" y="8041"/>
                      <a:pt x="832" y="8837"/>
                    </a:cubicBezTo>
                    <a:cubicBezTo>
                      <a:pt x="1031" y="9949"/>
                      <a:pt x="1206" y="11002"/>
                      <a:pt x="1206" y="11424"/>
                    </a:cubicBezTo>
                    <a:cubicBezTo>
                      <a:pt x="1206" y="12126"/>
                      <a:pt x="1031" y="12360"/>
                      <a:pt x="1031" y="12360"/>
                    </a:cubicBezTo>
                    <a:cubicBezTo>
                      <a:pt x="1007" y="12395"/>
                      <a:pt x="1019" y="12442"/>
                      <a:pt x="1042" y="12465"/>
                    </a:cubicBezTo>
                    <a:cubicBezTo>
                      <a:pt x="1054" y="12477"/>
                      <a:pt x="1077" y="12477"/>
                      <a:pt x="1089" y="12477"/>
                    </a:cubicBezTo>
                    <a:cubicBezTo>
                      <a:pt x="1112" y="12477"/>
                      <a:pt x="1136" y="12465"/>
                      <a:pt x="1148" y="12442"/>
                    </a:cubicBezTo>
                    <a:cubicBezTo>
                      <a:pt x="1159" y="12430"/>
                      <a:pt x="1347" y="12185"/>
                      <a:pt x="1347" y="11424"/>
                    </a:cubicBezTo>
                    <a:cubicBezTo>
                      <a:pt x="1347" y="10979"/>
                      <a:pt x="1171" y="9926"/>
                      <a:pt x="984" y="8814"/>
                    </a:cubicBezTo>
                    <a:cubicBezTo>
                      <a:pt x="843" y="8018"/>
                      <a:pt x="703" y="7187"/>
                      <a:pt x="609" y="6485"/>
                    </a:cubicBezTo>
                    <a:cubicBezTo>
                      <a:pt x="375" y="4811"/>
                      <a:pt x="141" y="1522"/>
                      <a:pt x="141" y="71"/>
                    </a:cubicBezTo>
                    <a:cubicBezTo>
                      <a:pt x="141" y="36"/>
                      <a:pt x="106" y="1"/>
                      <a:pt x="7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4"/>
              <p:cNvSpPr/>
              <p:nvPr/>
            </p:nvSpPr>
            <p:spPr>
              <a:xfrm>
                <a:off x="3704122" y="5760408"/>
                <a:ext cx="26620" cy="3294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693" extrusionOk="0">
                    <a:moveTo>
                      <a:pt x="102" y="0"/>
                    </a:moveTo>
                    <a:cubicBezTo>
                      <a:pt x="52" y="0"/>
                      <a:pt x="1" y="54"/>
                      <a:pt x="33" y="119"/>
                    </a:cubicBezTo>
                    <a:cubicBezTo>
                      <a:pt x="150" y="306"/>
                      <a:pt x="279" y="481"/>
                      <a:pt x="431" y="657"/>
                    </a:cubicBezTo>
                    <a:cubicBezTo>
                      <a:pt x="443" y="680"/>
                      <a:pt x="466" y="692"/>
                      <a:pt x="478" y="692"/>
                    </a:cubicBezTo>
                    <a:cubicBezTo>
                      <a:pt x="501" y="692"/>
                      <a:pt x="513" y="680"/>
                      <a:pt x="525" y="669"/>
                    </a:cubicBezTo>
                    <a:cubicBezTo>
                      <a:pt x="560" y="645"/>
                      <a:pt x="560" y="598"/>
                      <a:pt x="536" y="563"/>
                    </a:cubicBezTo>
                    <a:cubicBezTo>
                      <a:pt x="396" y="399"/>
                      <a:pt x="279" y="224"/>
                      <a:pt x="162" y="37"/>
                    </a:cubicBezTo>
                    <a:cubicBezTo>
                      <a:pt x="147" y="11"/>
                      <a:pt x="125" y="0"/>
                      <a:pt x="1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4"/>
              <p:cNvSpPr/>
              <p:nvPr/>
            </p:nvSpPr>
            <p:spPr>
              <a:xfrm>
                <a:off x="3581865" y="5352615"/>
                <a:ext cx="114940" cy="386222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8125" extrusionOk="0">
                    <a:moveTo>
                      <a:pt x="81" y="0"/>
                    </a:moveTo>
                    <a:cubicBezTo>
                      <a:pt x="42" y="0"/>
                      <a:pt x="0" y="31"/>
                      <a:pt x="7" y="83"/>
                    </a:cubicBezTo>
                    <a:cubicBezTo>
                      <a:pt x="19" y="130"/>
                      <a:pt x="861" y="5268"/>
                      <a:pt x="2277" y="8089"/>
                    </a:cubicBezTo>
                    <a:cubicBezTo>
                      <a:pt x="2289" y="8112"/>
                      <a:pt x="2313" y="8124"/>
                      <a:pt x="2336" y="8124"/>
                    </a:cubicBezTo>
                    <a:cubicBezTo>
                      <a:pt x="2348" y="8124"/>
                      <a:pt x="2359" y="8124"/>
                      <a:pt x="2371" y="8112"/>
                    </a:cubicBezTo>
                    <a:cubicBezTo>
                      <a:pt x="2406" y="8101"/>
                      <a:pt x="2418" y="8054"/>
                      <a:pt x="2406" y="8019"/>
                    </a:cubicBezTo>
                    <a:cubicBezTo>
                      <a:pt x="1002" y="5221"/>
                      <a:pt x="159" y="107"/>
                      <a:pt x="147" y="60"/>
                    </a:cubicBezTo>
                    <a:cubicBezTo>
                      <a:pt x="142" y="19"/>
                      <a:pt x="112" y="0"/>
                      <a:pt x="8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4"/>
              <p:cNvSpPr/>
              <p:nvPr/>
            </p:nvSpPr>
            <p:spPr>
              <a:xfrm>
                <a:off x="3720141" y="5560528"/>
                <a:ext cx="35081" cy="53097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117" extrusionOk="0">
                    <a:moveTo>
                      <a:pt x="85" y="0"/>
                    </a:moveTo>
                    <a:cubicBezTo>
                      <a:pt x="77" y="0"/>
                      <a:pt x="68" y="2"/>
                      <a:pt x="59" y="5"/>
                    </a:cubicBezTo>
                    <a:cubicBezTo>
                      <a:pt x="24" y="28"/>
                      <a:pt x="0" y="75"/>
                      <a:pt x="24" y="110"/>
                    </a:cubicBezTo>
                    <a:cubicBezTo>
                      <a:pt x="223" y="485"/>
                      <a:pt x="410" y="812"/>
                      <a:pt x="597" y="1093"/>
                    </a:cubicBezTo>
                    <a:cubicBezTo>
                      <a:pt x="609" y="1105"/>
                      <a:pt x="632" y="1117"/>
                      <a:pt x="656" y="1117"/>
                    </a:cubicBezTo>
                    <a:cubicBezTo>
                      <a:pt x="668" y="1117"/>
                      <a:pt x="691" y="1117"/>
                      <a:pt x="703" y="1105"/>
                    </a:cubicBezTo>
                    <a:cubicBezTo>
                      <a:pt x="726" y="1081"/>
                      <a:pt x="738" y="1035"/>
                      <a:pt x="714" y="1011"/>
                    </a:cubicBezTo>
                    <a:cubicBezTo>
                      <a:pt x="539" y="730"/>
                      <a:pt x="352" y="403"/>
                      <a:pt x="153" y="40"/>
                    </a:cubicBezTo>
                    <a:cubicBezTo>
                      <a:pt x="135" y="13"/>
                      <a:pt x="111" y="0"/>
                      <a:pt x="8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4"/>
              <p:cNvSpPr/>
              <p:nvPr/>
            </p:nvSpPr>
            <p:spPr>
              <a:xfrm>
                <a:off x="3607771" y="5284072"/>
                <a:ext cx="104625" cy="252791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5318" extrusionOk="0">
                    <a:moveTo>
                      <a:pt x="82" y="1"/>
                    </a:moveTo>
                    <a:cubicBezTo>
                      <a:pt x="75" y="1"/>
                      <a:pt x="67" y="2"/>
                      <a:pt x="59" y="4"/>
                    </a:cubicBezTo>
                    <a:cubicBezTo>
                      <a:pt x="24" y="15"/>
                      <a:pt x="0" y="51"/>
                      <a:pt x="12" y="97"/>
                    </a:cubicBezTo>
                    <a:cubicBezTo>
                      <a:pt x="35" y="121"/>
                      <a:pt x="972" y="3012"/>
                      <a:pt x="2060" y="5282"/>
                    </a:cubicBezTo>
                    <a:cubicBezTo>
                      <a:pt x="2072" y="5306"/>
                      <a:pt x="2095" y="5317"/>
                      <a:pt x="2130" y="5317"/>
                    </a:cubicBezTo>
                    <a:lnTo>
                      <a:pt x="2154" y="5317"/>
                    </a:lnTo>
                    <a:cubicBezTo>
                      <a:pt x="2189" y="5294"/>
                      <a:pt x="2201" y="5247"/>
                      <a:pt x="2189" y="5212"/>
                    </a:cubicBezTo>
                    <a:cubicBezTo>
                      <a:pt x="1100" y="2953"/>
                      <a:pt x="164" y="74"/>
                      <a:pt x="152" y="51"/>
                    </a:cubicBezTo>
                    <a:cubicBezTo>
                      <a:pt x="143" y="22"/>
                      <a:pt x="117" y="1"/>
                      <a:pt x="8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4"/>
              <p:cNvSpPr/>
              <p:nvPr/>
            </p:nvSpPr>
            <p:spPr>
              <a:xfrm>
                <a:off x="3128202" y="5924019"/>
                <a:ext cx="296000" cy="130531"/>
              </a:xfrm>
              <a:custGeom>
                <a:avLst/>
                <a:gdLst/>
                <a:ahLst/>
                <a:cxnLst/>
                <a:rect l="l" t="t" r="r" b="b"/>
                <a:pathLst>
                  <a:path w="6227" h="2746" extrusionOk="0">
                    <a:moveTo>
                      <a:pt x="176" y="0"/>
                    </a:moveTo>
                    <a:cubicBezTo>
                      <a:pt x="363" y="984"/>
                      <a:pt x="0" y="2330"/>
                      <a:pt x="0" y="2330"/>
                    </a:cubicBezTo>
                    <a:cubicBezTo>
                      <a:pt x="0" y="2330"/>
                      <a:pt x="2376" y="2564"/>
                      <a:pt x="3535" y="2704"/>
                    </a:cubicBezTo>
                    <a:cubicBezTo>
                      <a:pt x="3767" y="2732"/>
                      <a:pt x="4003" y="2745"/>
                      <a:pt x="4233" y="2745"/>
                    </a:cubicBezTo>
                    <a:cubicBezTo>
                      <a:pt x="5154" y="2745"/>
                      <a:pt x="5986" y="2536"/>
                      <a:pt x="6098" y="2236"/>
                    </a:cubicBezTo>
                    <a:cubicBezTo>
                      <a:pt x="6227" y="1861"/>
                      <a:pt x="6227" y="562"/>
                      <a:pt x="4928" y="235"/>
                    </a:cubicBezTo>
                    <a:cubicBezTo>
                      <a:pt x="4611" y="155"/>
                      <a:pt x="4320" y="125"/>
                      <a:pt x="4046" y="125"/>
                    </a:cubicBezTo>
                    <a:cubicBezTo>
                      <a:pt x="3184" y="125"/>
                      <a:pt x="2490" y="422"/>
                      <a:pt x="1709" y="422"/>
                    </a:cubicBezTo>
                    <a:cubicBezTo>
                      <a:pt x="691" y="422"/>
                      <a:pt x="176" y="1"/>
                      <a:pt x="1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4"/>
              <p:cNvSpPr/>
              <p:nvPr/>
            </p:nvSpPr>
            <p:spPr>
              <a:xfrm>
                <a:off x="3123734" y="5920834"/>
                <a:ext cx="302703" cy="137329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889" extrusionOk="0">
                    <a:moveTo>
                      <a:pt x="375" y="231"/>
                    </a:moveTo>
                    <a:lnTo>
                      <a:pt x="375" y="231"/>
                    </a:lnTo>
                    <a:cubicBezTo>
                      <a:pt x="789" y="455"/>
                      <a:pt x="1266" y="572"/>
                      <a:pt x="1736" y="572"/>
                    </a:cubicBezTo>
                    <a:cubicBezTo>
                      <a:pt x="1758" y="572"/>
                      <a:pt x="1781" y="571"/>
                      <a:pt x="1803" y="571"/>
                    </a:cubicBezTo>
                    <a:cubicBezTo>
                      <a:pt x="2189" y="559"/>
                      <a:pt x="2564" y="512"/>
                      <a:pt x="2927" y="419"/>
                    </a:cubicBezTo>
                    <a:cubicBezTo>
                      <a:pt x="3306" y="347"/>
                      <a:pt x="3694" y="271"/>
                      <a:pt x="4123" y="271"/>
                    </a:cubicBezTo>
                    <a:cubicBezTo>
                      <a:pt x="4396" y="271"/>
                      <a:pt x="4685" y="302"/>
                      <a:pt x="4998" y="384"/>
                    </a:cubicBezTo>
                    <a:cubicBezTo>
                      <a:pt x="5420" y="465"/>
                      <a:pt x="5783" y="735"/>
                      <a:pt x="5981" y="1109"/>
                    </a:cubicBezTo>
                    <a:cubicBezTo>
                      <a:pt x="6169" y="1472"/>
                      <a:pt x="6216" y="1882"/>
                      <a:pt x="6110" y="2280"/>
                    </a:cubicBezTo>
                    <a:cubicBezTo>
                      <a:pt x="6016" y="2525"/>
                      <a:pt x="5235" y="2740"/>
                      <a:pt x="4310" y="2740"/>
                    </a:cubicBezTo>
                    <a:cubicBezTo>
                      <a:pt x="4089" y="2740"/>
                      <a:pt x="3859" y="2728"/>
                      <a:pt x="3629" y="2701"/>
                    </a:cubicBezTo>
                    <a:cubicBezTo>
                      <a:pt x="2599" y="2572"/>
                      <a:pt x="609" y="2373"/>
                      <a:pt x="176" y="2338"/>
                    </a:cubicBezTo>
                    <a:cubicBezTo>
                      <a:pt x="258" y="2045"/>
                      <a:pt x="481" y="1051"/>
                      <a:pt x="375" y="231"/>
                    </a:cubicBezTo>
                    <a:close/>
                    <a:moveTo>
                      <a:pt x="276" y="0"/>
                    </a:moveTo>
                    <a:cubicBezTo>
                      <a:pt x="261" y="0"/>
                      <a:pt x="246" y="3"/>
                      <a:pt x="235" y="9"/>
                    </a:cubicBezTo>
                    <a:cubicBezTo>
                      <a:pt x="200" y="21"/>
                      <a:pt x="188" y="56"/>
                      <a:pt x="200" y="91"/>
                    </a:cubicBezTo>
                    <a:cubicBezTo>
                      <a:pt x="375" y="1039"/>
                      <a:pt x="12" y="2361"/>
                      <a:pt x="12" y="2385"/>
                    </a:cubicBezTo>
                    <a:cubicBezTo>
                      <a:pt x="1" y="2397"/>
                      <a:pt x="12" y="2420"/>
                      <a:pt x="24" y="2443"/>
                    </a:cubicBezTo>
                    <a:cubicBezTo>
                      <a:pt x="36" y="2455"/>
                      <a:pt x="48" y="2467"/>
                      <a:pt x="71" y="2467"/>
                    </a:cubicBezTo>
                    <a:cubicBezTo>
                      <a:pt x="94" y="2479"/>
                      <a:pt x="2459" y="2701"/>
                      <a:pt x="3606" y="2841"/>
                    </a:cubicBezTo>
                    <a:cubicBezTo>
                      <a:pt x="3840" y="2865"/>
                      <a:pt x="4085" y="2888"/>
                      <a:pt x="4320" y="2888"/>
                    </a:cubicBezTo>
                    <a:cubicBezTo>
                      <a:pt x="5232" y="2888"/>
                      <a:pt x="6110" y="2689"/>
                      <a:pt x="6239" y="2315"/>
                    </a:cubicBezTo>
                    <a:cubicBezTo>
                      <a:pt x="6368" y="1882"/>
                      <a:pt x="6309" y="1425"/>
                      <a:pt x="6110" y="1027"/>
                    </a:cubicBezTo>
                    <a:cubicBezTo>
                      <a:pt x="5888" y="618"/>
                      <a:pt x="5490" y="313"/>
                      <a:pt x="5033" y="220"/>
                    </a:cubicBezTo>
                    <a:cubicBezTo>
                      <a:pt x="4710" y="139"/>
                      <a:pt x="4414" y="108"/>
                      <a:pt x="4135" y="108"/>
                    </a:cubicBezTo>
                    <a:cubicBezTo>
                      <a:pt x="3689" y="108"/>
                      <a:pt x="3288" y="187"/>
                      <a:pt x="2892" y="266"/>
                    </a:cubicBezTo>
                    <a:cubicBezTo>
                      <a:pt x="2540" y="348"/>
                      <a:pt x="2166" y="395"/>
                      <a:pt x="1803" y="407"/>
                    </a:cubicBezTo>
                    <a:cubicBezTo>
                      <a:pt x="820" y="407"/>
                      <a:pt x="317" y="9"/>
                      <a:pt x="317" y="9"/>
                    </a:cubicBezTo>
                    <a:cubicBezTo>
                      <a:pt x="305" y="3"/>
                      <a:pt x="290" y="0"/>
                      <a:pt x="2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4"/>
              <p:cNvSpPr/>
              <p:nvPr/>
            </p:nvSpPr>
            <p:spPr>
              <a:xfrm>
                <a:off x="3268949" y="5970840"/>
                <a:ext cx="484619" cy="264770"/>
              </a:xfrm>
              <a:custGeom>
                <a:avLst/>
                <a:gdLst/>
                <a:ahLst/>
                <a:cxnLst/>
                <a:rect l="l" t="t" r="r" b="b"/>
                <a:pathLst>
                  <a:path w="10195" h="5570" extrusionOk="0">
                    <a:moveTo>
                      <a:pt x="3228" y="1"/>
                    </a:moveTo>
                    <a:cubicBezTo>
                      <a:pt x="1919" y="1"/>
                      <a:pt x="708" y="189"/>
                      <a:pt x="0" y="455"/>
                    </a:cubicBezTo>
                    <a:lnTo>
                      <a:pt x="504" y="1005"/>
                    </a:lnTo>
                    <a:cubicBezTo>
                      <a:pt x="504" y="1005"/>
                      <a:pt x="1487" y="1052"/>
                      <a:pt x="2564" y="2304"/>
                    </a:cubicBezTo>
                    <a:cubicBezTo>
                      <a:pt x="3640" y="3545"/>
                      <a:pt x="4717" y="5523"/>
                      <a:pt x="4717" y="5523"/>
                    </a:cubicBezTo>
                    <a:lnTo>
                      <a:pt x="5361" y="5570"/>
                    </a:lnTo>
                    <a:lnTo>
                      <a:pt x="10195" y="3896"/>
                    </a:lnTo>
                    <a:cubicBezTo>
                      <a:pt x="10195" y="3896"/>
                      <a:pt x="9024" y="1438"/>
                      <a:pt x="6824" y="584"/>
                    </a:cubicBezTo>
                    <a:cubicBezTo>
                      <a:pt x="5761" y="165"/>
                      <a:pt x="4451" y="1"/>
                      <a:pt x="32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4"/>
              <p:cNvSpPr/>
              <p:nvPr/>
            </p:nvSpPr>
            <p:spPr>
              <a:xfrm>
                <a:off x="3265622" y="5967560"/>
                <a:ext cx="490751" cy="271377"/>
              </a:xfrm>
              <a:custGeom>
                <a:avLst/>
                <a:gdLst/>
                <a:ahLst/>
                <a:cxnLst/>
                <a:rect l="l" t="t" r="r" b="b"/>
                <a:pathLst>
                  <a:path w="10324" h="5709" extrusionOk="0">
                    <a:moveTo>
                      <a:pt x="3310" y="144"/>
                    </a:moveTo>
                    <a:cubicBezTo>
                      <a:pt x="4527" y="144"/>
                      <a:pt x="5821" y="305"/>
                      <a:pt x="6859" y="711"/>
                    </a:cubicBezTo>
                    <a:cubicBezTo>
                      <a:pt x="8790" y="1472"/>
                      <a:pt x="9937" y="3509"/>
                      <a:pt x="10148" y="3918"/>
                    </a:cubicBezTo>
                    <a:lnTo>
                      <a:pt x="5419" y="5569"/>
                    </a:lnTo>
                    <a:lnTo>
                      <a:pt x="4834" y="5522"/>
                    </a:lnTo>
                    <a:cubicBezTo>
                      <a:pt x="4682" y="5253"/>
                      <a:pt x="3675" y="3474"/>
                      <a:pt x="2692" y="2327"/>
                    </a:cubicBezTo>
                    <a:cubicBezTo>
                      <a:pt x="1697" y="1180"/>
                      <a:pt x="784" y="1027"/>
                      <a:pt x="609" y="1016"/>
                    </a:cubicBezTo>
                    <a:lnTo>
                      <a:pt x="188" y="559"/>
                    </a:lnTo>
                    <a:cubicBezTo>
                      <a:pt x="914" y="311"/>
                      <a:pt x="2072" y="144"/>
                      <a:pt x="3310" y="144"/>
                    </a:cubicBezTo>
                    <a:close/>
                    <a:moveTo>
                      <a:pt x="3290" y="0"/>
                    </a:moveTo>
                    <a:cubicBezTo>
                      <a:pt x="1982" y="0"/>
                      <a:pt x="767" y="184"/>
                      <a:pt x="47" y="454"/>
                    </a:cubicBezTo>
                    <a:cubicBezTo>
                      <a:pt x="24" y="466"/>
                      <a:pt x="12" y="477"/>
                      <a:pt x="0" y="501"/>
                    </a:cubicBezTo>
                    <a:cubicBezTo>
                      <a:pt x="0" y="524"/>
                      <a:pt x="0" y="548"/>
                      <a:pt x="24" y="571"/>
                    </a:cubicBezTo>
                    <a:lnTo>
                      <a:pt x="515" y="1121"/>
                    </a:lnTo>
                    <a:cubicBezTo>
                      <a:pt x="527" y="1133"/>
                      <a:pt x="550" y="1144"/>
                      <a:pt x="574" y="1144"/>
                    </a:cubicBezTo>
                    <a:cubicBezTo>
                      <a:pt x="574" y="1144"/>
                      <a:pt x="1545" y="1203"/>
                      <a:pt x="2587" y="2408"/>
                    </a:cubicBezTo>
                    <a:cubicBezTo>
                      <a:pt x="3640" y="3649"/>
                      <a:pt x="4717" y="5615"/>
                      <a:pt x="4729" y="5627"/>
                    </a:cubicBezTo>
                    <a:cubicBezTo>
                      <a:pt x="4740" y="5650"/>
                      <a:pt x="4764" y="5662"/>
                      <a:pt x="4787" y="5674"/>
                    </a:cubicBezTo>
                    <a:lnTo>
                      <a:pt x="5431" y="5709"/>
                    </a:lnTo>
                    <a:lnTo>
                      <a:pt x="5454" y="5709"/>
                    </a:lnTo>
                    <a:lnTo>
                      <a:pt x="10276" y="4024"/>
                    </a:lnTo>
                    <a:cubicBezTo>
                      <a:pt x="10300" y="4024"/>
                      <a:pt x="10312" y="4012"/>
                      <a:pt x="10323" y="3989"/>
                    </a:cubicBezTo>
                    <a:cubicBezTo>
                      <a:pt x="10323" y="3965"/>
                      <a:pt x="10323" y="3942"/>
                      <a:pt x="10323" y="3930"/>
                    </a:cubicBezTo>
                    <a:cubicBezTo>
                      <a:pt x="10312" y="3907"/>
                      <a:pt x="9106" y="1437"/>
                      <a:pt x="6929" y="583"/>
                    </a:cubicBezTo>
                    <a:cubicBezTo>
                      <a:pt x="5862" y="166"/>
                      <a:pt x="4534" y="0"/>
                      <a:pt x="329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4"/>
              <p:cNvSpPr/>
              <p:nvPr/>
            </p:nvSpPr>
            <p:spPr>
              <a:xfrm>
                <a:off x="3375948" y="5999978"/>
                <a:ext cx="195131" cy="197793"/>
              </a:xfrm>
              <a:custGeom>
                <a:avLst/>
                <a:gdLst/>
                <a:ahLst/>
                <a:cxnLst/>
                <a:rect l="l" t="t" r="r" b="b"/>
                <a:pathLst>
                  <a:path w="4105" h="4161" extrusionOk="0">
                    <a:moveTo>
                      <a:pt x="183" y="1"/>
                    </a:moveTo>
                    <a:cubicBezTo>
                      <a:pt x="131" y="1"/>
                      <a:pt x="99" y="5"/>
                      <a:pt x="90" y="6"/>
                    </a:cubicBezTo>
                    <a:cubicBezTo>
                      <a:pt x="0" y="17"/>
                      <a:pt x="18" y="147"/>
                      <a:pt x="103" y="147"/>
                    </a:cubicBezTo>
                    <a:cubicBezTo>
                      <a:pt x="106" y="147"/>
                      <a:pt x="110" y="147"/>
                      <a:pt x="114" y="146"/>
                    </a:cubicBezTo>
                    <a:cubicBezTo>
                      <a:pt x="115" y="146"/>
                      <a:pt x="130" y="145"/>
                      <a:pt x="158" y="145"/>
                    </a:cubicBezTo>
                    <a:cubicBezTo>
                      <a:pt x="453" y="145"/>
                      <a:pt x="2168" y="311"/>
                      <a:pt x="3953" y="4114"/>
                    </a:cubicBezTo>
                    <a:cubicBezTo>
                      <a:pt x="3964" y="4137"/>
                      <a:pt x="3988" y="4161"/>
                      <a:pt x="4023" y="4161"/>
                    </a:cubicBezTo>
                    <a:cubicBezTo>
                      <a:pt x="4035" y="4161"/>
                      <a:pt x="4046" y="4149"/>
                      <a:pt x="4046" y="4149"/>
                    </a:cubicBezTo>
                    <a:cubicBezTo>
                      <a:pt x="4093" y="4137"/>
                      <a:pt x="4105" y="4091"/>
                      <a:pt x="4081" y="4056"/>
                    </a:cubicBezTo>
                    <a:cubicBezTo>
                      <a:pt x="2303" y="250"/>
                      <a:pt x="599" y="1"/>
                      <a:pt x="183" y="1"/>
                    </a:cubicBezTo>
                    <a:close/>
                  </a:path>
                </a:pathLst>
              </a:custGeom>
              <a:solidFill>
                <a:srgbClr val="F0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4"/>
              <p:cNvSpPr/>
              <p:nvPr/>
            </p:nvSpPr>
            <p:spPr>
              <a:xfrm>
                <a:off x="3420487" y="5990566"/>
                <a:ext cx="195654" cy="198316"/>
              </a:xfrm>
              <a:custGeom>
                <a:avLst/>
                <a:gdLst/>
                <a:ahLst/>
                <a:cxnLst/>
                <a:rect l="l" t="t" r="r" b="b"/>
                <a:pathLst>
                  <a:path w="4116" h="4172" extrusionOk="0">
                    <a:moveTo>
                      <a:pt x="186" y="0"/>
                    </a:moveTo>
                    <a:cubicBezTo>
                      <a:pt x="138" y="0"/>
                      <a:pt x="109" y="4"/>
                      <a:pt x="101" y="5"/>
                    </a:cubicBezTo>
                    <a:cubicBezTo>
                      <a:pt x="0" y="27"/>
                      <a:pt x="18" y="158"/>
                      <a:pt x="102" y="158"/>
                    </a:cubicBezTo>
                    <a:cubicBezTo>
                      <a:pt x="106" y="158"/>
                      <a:pt x="109" y="158"/>
                      <a:pt x="113" y="157"/>
                    </a:cubicBezTo>
                    <a:cubicBezTo>
                      <a:pt x="115" y="157"/>
                      <a:pt x="131" y="156"/>
                      <a:pt x="160" y="156"/>
                    </a:cubicBezTo>
                    <a:cubicBezTo>
                      <a:pt x="464" y="156"/>
                      <a:pt x="2179" y="321"/>
                      <a:pt x="3964" y="4125"/>
                    </a:cubicBezTo>
                    <a:cubicBezTo>
                      <a:pt x="3975" y="4148"/>
                      <a:pt x="3999" y="4172"/>
                      <a:pt x="4022" y="4172"/>
                    </a:cubicBezTo>
                    <a:cubicBezTo>
                      <a:pt x="4034" y="4172"/>
                      <a:pt x="4046" y="4160"/>
                      <a:pt x="4057" y="4160"/>
                    </a:cubicBezTo>
                    <a:cubicBezTo>
                      <a:pt x="4092" y="4137"/>
                      <a:pt x="4116" y="4101"/>
                      <a:pt x="4092" y="4066"/>
                    </a:cubicBezTo>
                    <a:cubicBezTo>
                      <a:pt x="2307" y="245"/>
                      <a:pt x="587" y="0"/>
                      <a:pt x="186" y="0"/>
                    </a:cubicBezTo>
                    <a:close/>
                  </a:path>
                </a:pathLst>
              </a:custGeom>
              <a:solidFill>
                <a:srgbClr val="F0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4"/>
              <p:cNvSpPr/>
              <p:nvPr/>
            </p:nvSpPr>
            <p:spPr>
              <a:xfrm>
                <a:off x="3459750" y="5983864"/>
                <a:ext cx="193658" cy="197793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4161" extrusionOk="0">
                    <a:moveTo>
                      <a:pt x="153" y="0"/>
                    </a:moveTo>
                    <a:cubicBezTo>
                      <a:pt x="100" y="0"/>
                      <a:pt x="69" y="4"/>
                      <a:pt x="59" y="6"/>
                    </a:cubicBezTo>
                    <a:cubicBezTo>
                      <a:pt x="24" y="6"/>
                      <a:pt x="1" y="41"/>
                      <a:pt x="1" y="87"/>
                    </a:cubicBezTo>
                    <a:cubicBezTo>
                      <a:pt x="11" y="118"/>
                      <a:pt x="39" y="148"/>
                      <a:pt x="69" y="148"/>
                    </a:cubicBezTo>
                    <a:cubicBezTo>
                      <a:pt x="73" y="148"/>
                      <a:pt x="78" y="148"/>
                      <a:pt x="83" y="146"/>
                    </a:cubicBezTo>
                    <a:cubicBezTo>
                      <a:pt x="85" y="146"/>
                      <a:pt x="101" y="144"/>
                      <a:pt x="130" y="144"/>
                    </a:cubicBezTo>
                    <a:cubicBezTo>
                      <a:pt x="433" y="144"/>
                      <a:pt x="2148" y="310"/>
                      <a:pt x="3922" y="4114"/>
                    </a:cubicBezTo>
                    <a:cubicBezTo>
                      <a:pt x="3934" y="4137"/>
                      <a:pt x="3969" y="4160"/>
                      <a:pt x="3992" y="4160"/>
                    </a:cubicBezTo>
                    <a:cubicBezTo>
                      <a:pt x="4004" y="4160"/>
                      <a:pt x="4015" y="4160"/>
                      <a:pt x="4027" y="4149"/>
                    </a:cubicBezTo>
                    <a:cubicBezTo>
                      <a:pt x="4062" y="4137"/>
                      <a:pt x="4074" y="4090"/>
                      <a:pt x="4062" y="4055"/>
                    </a:cubicBezTo>
                    <a:cubicBezTo>
                      <a:pt x="2274" y="249"/>
                      <a:pt x="568" y="0"/>
                      <a:pt x="153" y="0"/>
                    </a:cubicBezTo>
                    <a:close/>
                  </a:path>
                </a:pathLst>
              </a:custGeom>
              <a:solidFill>
                <a:srgbClr val="F0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4"/>
              <p:cNvSpPr/>
              <p:nvPr/>
            </p:nvSpPr>
            <p:spPr>
              <a:xfrm>
                <a:off x="2894573" y="5985195"/>
                <a:ext cx="629221" cy="268763"/>
              </a:xfrm>
              <a:custGeom>
                <a:avLst/>
                <a:gdLst/>
                <a:ahLst/>
                <a:cxnLst/>
                <a:rect l="l" t="t" r="r" b="b"/>
                <a:pathLst>
                  <a:path w="13237" h="5654" extrusionOk="0">
                    <a:moveTo>
                      <a:pt x="8341" y="0"/>
                    </a:moveTo>
                    <a:cubicBezTo>
                      <a:pt x="7919" y="0"/>
                      <a:pt x="7572" y="135"/>
                      <a:pt x="7385" y="340"/>
                    </a:cubicBezTo>
                    <a:cubicBezTo>
                      <a:pt x="7116" y="680"/>
                      <a:pt x="6882" y="1043"/>
                      <a:pt x="6683" y="1417"/>
                    </a:cubicBezTo>
                    <a:cubicBezTo>
                      <a:pt x="6683" y="1417"/>
                      <a:pt x="6378" y="964"/>
                      <a:pt x="5546" y="964"/>
                    </a:cubicBezTo>
                    <a:cubicBezTo>
                      <a:pt x="5359" y="964"/>
                      <a:pt x="5146" y="987"/>
                      <a:pt x="4904" y="1043"/>
                    </a:cubicBezTo>
                    <a:cubicBezTo>
                      <a:pt x="3277" y="1417"/>
                      <a:pt x="2387" y="2143"/>
                      <a:pt x="1919" y="2634"/>
                    </a:cubicBezTo>
                    <a:cubicBezTo>
                      <a:pt x="1278" y="3343"/>
                      <a:pt x="0" y="4278"/>
                      <a:pt x="15" y="4278"/>
                    </a:cubicBezTo>
                    <a:cubicBezTo>
                      <a:pt x="15" y="4278"/>
                      <a:pt x="18" y="4276"/>
                      <a:pt x="23" y="4273"/>
                    </a:cubicBezTo>
                    <a:lnTo>
                      <a:pt x="409" y="4706"/>
                    </a:lnTo>
                    <a:cubicBezTo>
                      <a:pt x="409" y="4706"/>
                      <a:pt x="2399" y="1765"/>
                      <a:pt x="6107" y="1765"/>
                    </a:cubicBezTo>
                    <a:cubicBezTo>
                      <a:pt x="6257" y="1765"/>
                      <a:pt x="6410" y="1770"/>
                      <a:pt x="6566" y="1780"/>
                    </a:cubicBezTo>
                    <a:lnTo>
                      <a:pt x="7163" y="1698"/>
                    </a:lnTo>
                    <a:cubicBezTo>
                      <a:pt x="7163" y="1698"/>
                      <a:pt x="7472" y="976"/>
                      <a:pt x="8343" y="976"/>
                    </a:cubicBezTo>
                    <a:cubicBezTo>
                      <a:pt x="8445" y="976"/>
                      <a:pt x="8555" y="985"/>
                      <a:pt x="8672" y="1007"/>
                    </a:cubicBezTo>
                    <a:cubicBezTo>
                      <a:pt x="9796" y="1230"/>
                      <a:pt x="12675" y="5654"/>
                      <a:pt x="12675" y="5654"/>
                    </a:cubicBezTo>
                    <a:lnTo>
                      <a:pt x="13237" y="5268"/>
                    </a:lnTo>
                    <a:cubicBezTo>
                      <a:pt x="13237" y="5268"/>
                      <a:pt x="11715" y="2681"/>
                      <a:pt x="10545" y="1218"/>
                    </a:cubicBezTo>
                    <a:cubicBezTo>
                      <a:pt x="9839" y="327"/>
                      <a:pt x="8998" y="0"/>
                      <a:pt x="83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4"/>
              <p:cNvSpPr/>
              <p:nvPr/>
            </p:nvSpPr>
            <p:spPr>
              <a:xfrm>
                <a:off x="2890627" y="5981868"/>
                <a:ext cx="637064" cy="275465"/>
              </a:xfrm>
              <a:custGeom>
                <a:avLst/>
                <a:gdLst/>
                <a:ahLst/>
                <a:cxnLst/>
                <a:rect l="l" t="t" r="r" b="b"/>
                <a:pathLst>
                  <a:path w="13402" h="5795" extrusionOk="0">
                    <a:moveTo>
                      <a:pt x="8430" y="140"/>
                    </a:moveTo>
                    <a:cubicBezTo>
                      <a:pt x="8449" y="140"/>
                      <a:pt x="8467" y="141"/>
                      <a:pt x="8486" y="141"/>
                    </a:cubicBezTo>
                    <a:cubicBezTo>
                      <a:pt x="9235" y="165"/>
                      <a:pt x="9996" y="609"/>
                      <a:pt x="10581" y="1335"/>
                    </a:cubicBezTo>
                    <a:cubicBezTo>
                      <a:pt x="11623" y="2658"/>
                      <a:pt x="12992" y="4928"/>
                      <a:pt x="13215" y="5314"/>
                    </a:cubicBezTo>
                    <a:lnTo>
                      <a:pt x="12782" y="5619"/>
                    </a:lnTo>
                    <a:cubicBezTo>
                      <a:pt x="12407" y="5057"/>
                      <a:pt x="9844" y="1206"/>
                      <a:pt x="8767" y="1007"/>
                    </a:cubicBezTo>
                    <a:cubicBezTo>
                      <a:pt x="8662" y="984"/>
                      <a:pt x="8545" y="972"/>
                      <a:pt x="8428" y="972"/>
                    </a:cubicBezTo>
                    <a:cubicBezTo>
                      <a:pt x="8417" y="972"/>
                      <a:pt x="8407" y="972"/>
                      <a:pt x="8397" y="972"/>
                    </a:cubicBezTo>
                    <a:cubicBezTo>
                      <a:pt x="7894" y="972"/>
                      <a:pt x="7440" y="1251"/>
                      <a:pt x="7199" y="1698"/>
                    </a:cubicBezTo>
                    <a:lnTo>
                      <a:pt x="6649" y="1780"/>
                    </a:lnTo>
                    <a:cubicBezTo>
                      <a:pt x="6494" y="1770"/>
                      <a:pt x="6342" y="1765"/>
                      <a:pt x="6192" y="1765"/>
                    </a:cubicBezTo>
                    <a:cubicBezTo>
                      <a:pt x="2818" y="1765"/>
                      <a:pt x="829" y="4199"/>
                      <a:pt x="492" y="4659"/>
                    </a:cubicBezTo>
                    <a:lnTo>
                      <a:pt x="211" y="4355"/>
                    </a:lnTo>
                    <a:lnTo>
                      <a:pt x="317" y="4273"/>
                    </a:lnTo>
                    <a:cubicBezTo>
                      <a:pt x="925" y="3805"/>
                      <a:pt x="1511" y="3301"/>
                      <a:pt x="2061" y="2763"/>
                    </a:cubicBezTo>
                    <a:cubicBezTo>
                      <a:pt x="2540" y="2236"/>
                      <a:pt x="3442" y="1546"/>
                      <a:pt x="5010" y="1183"/>
                    </a:cubicBezTo>
                    <a:cubicBezTo>
                      <a:pt x="5248" y="1130"/>
                      <a:pt x="5455" y="1108"/>
                      <a:pt x="5636" y="1108"/>
                    </a:cubicBezTo>
                    <a:cubicBezTo>
                      <a:pt x="6408" y="1108"/>
                      <a:pt x="6686" y="1503"/>
                      <a:pt x="6695" y="1522"/>
                    </a:cubicBezTo>
                    <a:cubicBezTo>
                      <a:pt x="6719" y="1546"/>
                      <a:pt x="6742" y="1557"/>
                      <a:pt x="6766" y="1557"/>
                    </a:cubicBezTo>
                    <a:cubicBezTo>
                      <a:pt x="6789" y="1557"/>
                      <a:pt x="6812" y="1546"/>
                      <a:pt x="6824" y="1522"/>
                    </a:cubicBezTo>
                    <a:cubicBezTo>
                      <a:pt x="7023" y="1148"/>
                      <a:pt x="7257" y="797"/>
                      <a:pt x="7515" y="469"/>
                    </a:cubicBezTo>
                    <a:cubicBezTo>
                      <a:pt x="7705" y="257"/>
                      <a:pt x="8044" y="140"/>
                      <a:pt x="8430" y="140"/>
                    </a:cubicBezTo>
                    <a:close/>
                    <a:moveTo>
                      <a:pt x="8445" y="0"/>
                    </a:moveTo>
                    <a:cubicBezTo>
                      <a:pt x="8011" y="0"/>
                      <a:pt x="7635" y="139"/>
                      <a:pt x="7421" y="364"/>
                    </a:cubicBezTo>
                    <a:cubicBezTo>
                      <a:pt x="7164" y="680"/>
                      <a:pt x="6941" y="1007"/>
                      <a:pt x="6754" y="1358"/>
                    </a:cubicBezTo>
                    <a:cubicBezTo>
                      <a:pt x="6619" y="1223"/>
                      <a:pt x="6282" y="963"/>
                      <a:pt x="5637" y="963"/>
                    </a:cubicBezTo>
                    <a:cubicBezTo>
                      <a:pt x="5444" y="963"/>
                      <a:pt x="5225" y="986"/>
                      <a:pt x="4975" y="1042"/>
                    </a:cubicBezTo>
                    <a:cubicBezTo>
                      <a:pt x="3383" y="1405"/>
                      <a:pt x="2447" y="2131"/>
                      <a:pt x="1955" y="2658"/>
                    </a:cubicBezTo>
                    <a:cubicBezTo>
                      <a:pt x="1417" y="3196"/>
                      <a:pt x="843" y="3699"/>
                      <a:pt x="235" y="4156"/>
                    </a:cubicBezTo>
                    <a:cubicBezTo>
                      <a:pt x="1" y="4331"/>
                      <a:pt x="1" y="4331"/>
                      <a:pt x="48" y="4390"/>
                    </a:cubicBezTo>
                    <a:cubicBezTo>
                      <a:pt x="48" y="4401"/>
                      <a:pt x="59" y="4413"/>
                      <a:pt x="71" y="4425"/>
                    </a:cubicBezTo>
                    <a:lnTo>
                      <a:pt x="445" y="4835"/>
                    </a:lnTo>
                    <a:cubicBezTo>
                      <a:pt x="457" y="4846"/>
                      <a:pt x="481" y="4858"/>
                      <a:pt x="504" y="4858"/>
                    </a:cubicBezTo>
                    <a:cubicBezTo>
                      <a:pt x="527" y="4846"/>
                      <a:pt x="551" y="4835"/>
                      <a:pt x="562" y="4823"/>
                    </a:cubicBezTo>
                    <a:cubicBezTo>
                      <a:pt x="585" y="4789"/>
                      <a:pt x="2572" y="1917"/>
                      <a:pt x="6191" y="1917"/>
                    </a:cubicBezTo>
                    <a:cubicBezTo>
                      <a:pt x="6341" y="1917"/>
                      <a:pt x="6493" y="1922"/>
                      <a:pt x="6649" y="1932"/>
                    </a:cubicBezTo>
                    <a:lnTo>
                      <a:pt x="6660" y="1932"/>
                    </a:lnTo>
                    <a:lnTo>
                      <a:pt x="7269" y="1838"/>
                    </a:lnTo>
                    <a:cubicBezTo>
                      <a:pt x="7292" y="1838"/>
                      <a:pt x="7316" y="1815"/>
                      <a:pt x="7327" y="1791"/>
                    </a:cubicBezTo>
                    <a:cubicBezTo>
                      <a:pt x="7338" y="1760"/>
                      <a:pt x="7627" y="1116"/>
                      <a:pt x="8426" y="1116"/>
                    </a:cubicBezTo>
                    <a:cubicBezTo>
                      <a:pt x="8524" y="1116"/>
                      <a:pt x="8630" y="1126"/>
                      <a:pt x="8744" y="1148"/>
                    </a:cubicBezTo>
                    <a:cubicBezTo>
                      <a:pt x="9820" y="1358"/>
                      <a:pt x="12664" y="5724"/>
                      <a:pt x="12700" y="5771"/>
                    </a:cubicBezTo>
                    <a:cubicBezTo>
                      <a:pt x="12711" y="5783"/>
                      <a:pt x="12723" y="5794"/>
                      <a:pt x="12746" y="5794"/>
                    </a:cubicBezTo>
                    <a:lnTo>
                      <a:pt x="12758" y="5794"/>
                    </a:lnTo>
                    <a:cubicBezTo>
                      <a:pt x="12770" y="5794"/>
                      <a:pt x="12793" y="5794"/>
                      <a:pt x="12805" y="5783"/>
                    </a:cubicBezTo>
                    <a:lnTo>
                      <a:pt x="13367" y="5396"/>
                    </a:lnTo>
                    <a:cubicBezTo>
                      <a:pt x="13402" y="5373"/>
                      <a:pt x="13402" y="5338"/>
                      <a:pt x="13390" y="5303"/>
                    </a:cubicBezTo>
                    <a:cubicBezTo>
                      <a:pt x="13367" y="5279"/>
                      <a:pt x="11845" y="2704"/>
                      <a:pt x="10698" y="1253"/>
                    </a:cubicBezTo>
                    <a:cubicBezTo>
                      <a:pt x="10090" y="481"/>
                      <a:pt x="9282" y="24"/>
                      <a:pt x="8498" y="1"/>
                    </a:cubicBezTo>
                    <a:cubicBezTo>
                      <a:pt x="8480" y="0"/>
                      <a:pt x="8463" y="0"/>
                      <a:pt x="844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4"/>
              <p:cNvSpPr/>
              <p:nvPr/>
            </p:nvSpPr>
            <p:spPr>
              <a:xfrm>
                <a:off x="3497065" y="6156031"/>
                <a:ext cx="255928" cy="97922"/>
              </a:xfrm>
              <a:custGeom>
                <a:avLst/>
                <a:gdLst/>
                <a:ahLst/>
                <a:cxnLst/>
                <a:rect l="l" t="t" r="r" b="b"/>
                <a:pathLst>
                  <a:path w="5384" h="2060" extrusionOk="0">
                    <a:moveTo>
                      <a:pt x="5384" y="0"/>
                    </a:moveTo>
                    <a:lnTo>
                      <a:pt x="562" y="1674"/>
                    </a:lnTo>
                    <a:lnTo>
                      <a:pt x="0" y="2060"/>
                    </a:lnTo>
                    <a:lnTo>
                      <a:pt x="0" y="2060"/>
                    </a:lnTo>
                    <a:lnTo>
                      <a:pt x="5127" y="293"/>
                    </a:lnTo>
                    <a:lnTo>
                      <a:pt x="53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4"/>
              <p:cNvSpPr/>
              <p:nvPr/>
            </p:nvSpPr>
            <p:spPr>
              <a:xfrm>
                <a:off x="3493167" y="6152324"/>
                <a:ext cx="264532" cy="105005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2209" extrusionOk="0">
                    <a:moveTo>
                      <a:pt x="5220" y="230"/>
                    </a:moveTo>
                    <a:lnTo>
                      <a:pt x="5150" y="312"/>
                    </a:lnTo>
                    <a:lnTo>
                      <a:pt x="550" y="1892"/>
                    </a:lnTo>
                    <a:lnTo>
                      <a:pt x="667" y="1822"/>
                    </a:lnTo>
                    <a:lnTo>
                      <a:pt x="5220" y="230"/>
                    </a:lnTo>
                    <a:close/>
                    <a:moveTo>
                      <a:pt x="5473" y="0"/>
                    </a:moveTo>
                    <a:cubicBezTo>
                      <a:pt x="5464" y="0"/>
                      <a:pt x="5453" y="3"/>
                      <a:pt x="5443" y="8"/>
                    </a:cubicBezTo>
                    <a:lnTo>
                      <a:pt x="621" y="1682"/>
                    </a:lnTo>
                    <a:cubicBezTo>
                      <a:pt x="609" y="1682"/>
                      <a:pt x="609" y="1693"/>
                      <a:pt x="597" y="1693"/>
                    </a:cubicBezTo>
                    <a:lnTo>
                      <a:pt x="47" y="2079"/>
                    </a:lnTo>
                    <a:cubicBezTo>
                      <a:pt x="12" y="2103"/>
                      <a:pt x="0" y="2138"/>
                      <a:pt x="24" y="2173"/>
                    </a:cubicBezTo>
                    <a:cubicBezTo>
                      <a:pt x="35" y="2197"/>
                      <a:pt x="59" y="2208"/>
                      <a:pt x="82" y="2208"/>
                    </a:cubicBezTo>
                    <a:lnTo>
                      <a:pt x="106" y="2208"/>
                    </a:lnTo>
                    <a:lnTo>
                      <a:pt x="5232" y="441"/>
                    </a:lnTo>
                    <a:cubicBezTo>
                      <a:pt x="5244" y="441"/>
                      <a:pt x="5255" y="429"/>
                      <a:pt x="5255" y="418"/>
                    </a:cubicBezTo>
                    <a:lnTo>
                      <a:pt x="5525" y="125"/>
                    </a:lnTo>
                    <a:cubicBezTo>
                      <a:pt x="5564" y="75"/>
                      <a:pt x="5528" y="0"/>
                      <a:pt x="547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4"/>
              <p:cNvSpPr/>
              <p:nvPr/>
            </p:nvSpPr>
            <p:spPr>
              <a:xfrm>
                <a:off x="4076217" y="5270857"/>
                <a:ext cx="844412" cy="1159331"/>
              </a:xfrm>
              <a:custGeom>
                <a:avLst/>
                <a:gdLst/>
                <a:ahLst/>
                <a:cxnLst/>
                <a:rect l="l" t="t" r="r" b="b"/>
                <a:pathLst>
                  <a:path w="17764" h="24389" extrusionOk="0">
                    <a:moveTo>
                      <a:pt x="445" y="1"/>
                    </a:moveTo>
                    <a:lnTo>
                      <a:pt x="843" y="3337"/>
                    </a:lnTo>
                    <a:lnTo>
                      <a:pt x="0" y="11284"/>
                    </a:lnTo>
                    <a:lnTo>
                      <a:pt x="1264" y="12735"/>
                    </a:lnTo>
                    <a:cubicBezTo>
                      <a:pt x="1264" y="12735"/>
                      <a:pt x="1358" y="13332"/>
                      <a:pt x="1592" y="13613"/>
                    </a:cubicBezTo>
                    <a:cubicBezTo>
                      <a:pt x="1814" y="13882"/>
                      <a:pt x="2657" y="14397"/>
                      <a:pt x="2657" y="14397"/>
                    </a:cubicBezTo>
                    <a:lnTo>
                      <a:pt x="2751" y="14725"/>
                    </a:lnTo>
                    <a:cubicBezTo>
                      <a:pt x="2844" y="15052"/>
                      <a:pt x="3453" y="15649"/>
                      <a:pt x="3453" y="15649"/>
                    </a:cubicBezTo>
                    <a:lnTo>
                      <a:pt x="9527" y="21127"/>
                    </a:lnTo>
                    <a:cubicBezTo>
                      <a:pt x="9527" y="21127"/>
                      <a:pt x="10276" y="22157"/>
                      <a:pt x="10744" y="22438"/>
                    </a:cubicBezTo>
                    <a:cubicBezTo>
                      <a:pt x="11201" y="22707"/>
                      <a:pt x="12418" y="23035"/>
                      <a:pt x="12921" y="23269"/>
                    </a:cubicBezTo>
                    <a:cubicBezTo>
                      <a:pt x="13436" y="23503"/>
                      <a:pt x="13717" y="24205"/>
                      <a:pt x="13951" y="24345"/>
                    </a:cubicBezTo>
                    <a:cubicBezTo>
                      <a:pt x="13998" y="24371"/>
                      <a:pt x="14033" y="24383"/>
                      <a:pt x="14058" y="24383"/>
                    </a:cubicBezTo>
                    <a:cubicBezTo>
                      <a:pt x="14161" y="24383"/>
                      <a:pt x="14120" y="24196"/>
                      <a:pt x="14139" y="23971"/>
                    </a:cubicBezTo>
                    <a:cubicBezTo>
                      <a:pt x="14185" y="23269"/>
                      <a:pt x="13237" y="22192"/>
                      <a:pt x="13237" y="22192"/>
                    </a:cubicBezTo>
                    <a:lnTo>
                      <a:pt x="13237" y="22192"/>
                    </a:lnTo>
                    <a:cubicBezTo>
                      <a:pt x="13238" y="22192"/>
                      <a:pt x="14115" y="22590"/>
                      <a:pt x="14396" y="22964"/>
                    </a:cubicBezTo>
                    <a:cubicBezTo>
                      <a:pt x="14677" y="23339"/>
                      <a:pt x="14981" y="24299"/>
                      <a:pt x="14981" y="24299"/>
                    </a:cubicBezTo>
                    <a:lnTo>
                      <a:pt x="15192" y="24357"/>
                    </a:lnTo>
                    <a:cubicBezTo>
                      <a:pt x="15261" y="24379"/>
                      <a:pt x="15332" y="24389"/>
                      <a:pt x="15405" y="24389"/>
                    </a:cubicBezTo>
                    <a:cubicBezTo>
                      <a:pt x="15531" y="24389"/>
                      <a:pt x="15659" y="24358"/>
                      <a:pt x="15777" y="24299"/>
                    </a:cubicBezTo>
                    <a:lnTo>
                      <a:pt x="15964" y="24345"/>
                    </a:lnTo>
                    <a:cubicBezTo>
                      <a:pt x="16059" y="24369"/>
                      <a:pt x="16157" y="24381"/>
                      <a:pt x="16255" y="24381"/>
                    </a:cubicBezTo>
                    <a:cubicBezTo>
                      <a:pt x="16400" y="24381"/>
                      <a:pt x="16546" y="24354"/>
                      <a:pt x="16678" y="24299"/>
                    </a:cubicBezTo>
                    <a:lnTo>
                      <a:pt x="16702" y="24299"/>
                    </a:lnTo>
                    <a:cubicBezTo>
                      <a:pt x="16784" y="24123"/>
                      <a:pt x="16819" y="23936"/>
                      <a:pt x="16795" y="23737"/>
                    </a:cubicBezTo>
                    <a:cubicBezTo>
                      <a:pt x="16749" y="23468"/>
                      <a:pt x="16561" y="22110"/>
                      <a:pt x="16561" y="22110"/>
                    </a:cubicBezTo>
                    <a:lnTo>
                      <a:pt x="16561" y="22110"/>
                    </a:lnTo>
                    <a:cubicBezTo>
                      <a:pt x="16667" y="22426"/>
                      <a:pt x="16795" y="22742"/>
                      <a:pt x="16936" y="23046"/>
                    </a:cubicBezTo>
                    <a:cubicBezTo>
                      <a:pt x="17018" y="23187"/>
                      <a:pt x="17310" y="23842"/>
                      <a:pt x="17544" y="23877"/>
                    </a:cubicBezTo>
                    <a:cubicBezTo>
                      <a:pt x="17549" y="23878"/>
                      <a:pt x="17554" y="23879"/>
                      <a:pt x="17558" y="23879"/>
                    </a:cubicBezTo>
                    <a:cubicBezTo>
                      <a:pt x="17764" y="23879"/>
                      <a:pt x="17401" y="22777"/>
                      <a:pt x="17240" y="22204"/>
                    </a:cubicBezTo>
                    <a:cubicBezTo>
                      <a:pt x="16901" y="21021"/>
                      <a:pt x="16468" y="20647"/>
                      <a:pt x="16257" y="20530"/>
                    </a:cubicBezTo>
                    <a:cubicBezTo>
                      <a:pt x="15796" y="20284"/>
                      <a:pt x="14651" y="20179"/>
                      <a:pt x="13990" y="20179"/>
                    </a:cubicBezTo>
                    <a:cubicBezTo>
                      <a:pt x="13863" y="20179"/>
                      <a:pt x="13753" y="20183"/>
                      <a:pt x="13670" y="20190"/>
                    </a:cubicBezTo>
                    <a:cubicBezTo>
                      <a:pt x="13610" y="20196"/>
                      <a:pt x="13526" y="20198"/>
                      <a:pt x="13424" y="20198"/>
                    </a:cubicBezTo>
                    <a:cubicBezTo>
                      <a:pt x="12663" y="20198"/>
                      <a:pt x="10932" y="20062"/>
                      <a:pt x="10932" y="20062"/>
                    </a:cubicBezTo>
                    <a:lnTo>
                      <a:pt x="7210" y="14303"/>
                    </a:lnTo>
                    <a:cubicBezTo>
                      <a:pt x="7210" y="14303"/>
                      <a:pt x="7022" y="13273"/>
                      <a:pt x="6929" y="12489"/>
                    </a:cubicBezTo>
                    <a:cubicBezTo>
                      <a:pt x="6847" y="11693"/>
                      <a:pt x="5864" y="11646"/>
                      <a:pt x="5864" y="11646"/>
                    </a:cubicBezTo>
                    <a:cubicBezTo>
                      <a:pt x="5864" y="11646"/>
                      <a:pt x="5817" y="11178"/>
                      <a:pt x="5817" y="10581"/>
                    </a:cubicBezTo>
                    <a:cubicBezTo>
                      <a:pt x="5817" y="9973"/>
                      <a:pt x="4986" y="9505"/>
                      <a:pt x="4611" y="8720"/>
                    </a:cubicBezTo>
                    <a:cubicBezTo>
                      <a:pt x="4237" y="7925"/>
                      <a:pt x="2856" y="2587"/>
                      <a:pt x="2575" y="1616"/>
                    </a:cubicBezTo>
                    <a:cubicBezTo>
                      <a:pt x="2294" y="645"/>
                      <a:pt x="445" y="1"/>
                      <a:pt x="4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4"/>
              <p:cNvSpPr/>
              <p:nvPr/>
            </p:nvSpPr>
            <p:spPr>
              <a:xfrm>
                <a:off x="4072842" y="5267910"/>
                <a:ext cx="847929" cy="1166366"/>
              </a:xfrm>
              <a:custGeom>
                <a:avLst/>
                <a:gdLst/>
                <a:ahLst/>
                <a:cxnLst/>
                <a:rect l="l" t="t" r="r" b="b"/>
                <a:pathLst>
                  <a:path w="17838" h="24537" extrusionOk="0">
                    <a:moveTo>
                      <a:pt x="515" y="0"/>
                    </a:moveTo>
                    <a:cubicBezTo>
                      <a:pt x="488" y="0"/>
                      <a:pt x="463" y="15"/>
                      <a:pt x="446" y="51"/>
                    </a:cubicBezTo>
                    <a:cubicBezTo>
                      <a:pt x="434" y="86"/>
                      <a:pt x="457" y="121"/>
                      <a:pt x="492" y="133"/>
                    </a:cubicBezTo>
                    <a:cubicBezTo>
                      <a:pt x="516" y="145"/>
                      <a:pt x="2307" y="777"/>
                      <a:pt x="2576" y="1701"/>
                    </a:cubicBezTo>
                    <a:cubicBezTo>
                      <a:pt x="2646" y="1947"/>
                      <a:pt x="2775" y="2439"/>
                      <a:pt x="2950" y="3059"/>
                    </a:cubicBezTo>
                    <a:cubicBezTo>
                      <a:pt x="3465" y="4990"/>
                      <a:pt x="4331" y="8221"/>
                      <a:pt x="4612" y="8818"/>
                    </a:cubicBezTo>
                    <a:cubicBezTo>
                      <a:pt x="4788" y="9157"/>
                      <a:pt x="5010" y="9461"/>
                      <a:pt x="5279" y="9730"/>
                    </a:cubicBezTo>
                    <a:cubicBezTo>
                      <a:pt x="5572" y="10070"/>
                      <a:pt x="5818" y="10339"/>
                      <a:pt x="5818" y="10655"/>
                    </a:cubicBezTo>
                    <a:cubicBezTo>
                      <a:pt x="5818" y="11252"/>
                      <a:pt x="5865" y="11732"/>
                      <a:pt x="5865" y="11732"/>
                    </a:cubicBezTo>
                    <a:cubicBezTo>
                      <a:pt x="5865" y="11767"/>
                      <a:pt x="5900" y="11790"/>
                      <a:pt x="5935" y="11790"/>
                    </a:cubicBezTo>
                    <a:cubicBezTo>
                      <a:pt x="5970" y="11802"/>
                      <a:pt x="6848" y="11849"/>
                      <a:pt x="6930" y="12563"/>
                    </a:cubicBezTo>
                    <a:cubicBezTo>
                      <a:pt x="7023" y="13347"/>
                      <a:pt x="7211" y="14377"/>
                      <a:pt x="7211" y="14389"/>
                    </a:cubicBezTo>
                    <a:cubicBezTo>
                      <a:pt x="7211" y="14400"/>
                      <a:pt x="7222" y="14400"/>
                      <a:pt x="7222" y="14412"/>
                    </a:cubicBezTo>
                    <a:lnTo>
                      <a:pt x="10956" y="20171"/>
                    </a:lnTo>
                    <a:cubicBezTo>
                      <a:pt x="10968" y="20194"/>
                      <a:pt x="10991" y="20206"/>
                      <a:pt x="11014" y="20206"/>
                    </a:cubicBezTo>
                    <a:cubicBezTo>
                      <a:pt x="11096" y="20216"/>
                      <a:pt x="12748" y="20343"/>
                      <a:pt x="13504" y="20343"/>
                    </a:cubicBezTo>
                    <a:cubicBezTo>
                      <a:pt x="13611" y="20343"/>
                      <a:pt x="13701" y="20340"/>
                      <a:pt x="13765" y="20334"/>
                    </a:cubicBezTo>
                    <a:cubicBezTo>
                      <a:pt x="13842" y="20328"/>
                      <a:pt x="13939" y="20324"/>
                      <a:pt x="14050" y="20324"/>
                    </a:cubicBezTo>
                    <a:cubicBezTo>
                      <a:pt x="14710" y="20324"/>
                      <a:pt x="15864" y="20443"/>
                      <a:pt x="16305" y="20674"/>
                    </a:cubicBezTo>
                    <a:cubicBezTo>
                      <a:pt x="16480" y="20767"/>
                      <a:pt x="16913" y="21095"/>
                      <a:pt x="17253" y="22301"/>
                    </a:cubicBezTo>
                    <a:cubicBezTo>
                      <a:pt x="17276" y="22371"/>
                      <a:pt x="17299" y="22465"/>
                      <a:pt x="17335" y="22570"/>
                    </a:cubicBezTo>
                    <a:cubicBezTo>
                      <a:pt x="17440" y="22956"/>
                      <a:pt x="17674" y="23729"/>
                      <a:pt x="17627" y="23881"/>
                    </a:cubicBezTo>
                    <a:cubicBezTo>
                      <a:pt x="17475" y="23834"/>
                      <a:pt x="17264" y="23448"/>
                      <a:pt x="17171" y="23260"/>
                    </a:cubicBezTo>
                    <a:cubicBezTo>
                      <a:pt x="17124" y="23178"/>
                      <a:pt x="17100" y="23120"/>
                      <a:pt x="17077" y="23085"/>
                    </a:cubicBezTo>
                    <a:cubicBezTo>
                      <a:pt x="16937" y="22792"/>
                      <a:pt x="16820" y="22488"/>
                      <a:pt x="16714" y="22172"/>
                    </a:cubicBezTo>
                    <a:cubicBezTo>
                      <a:pt x="16705" y="22143"/>
                      <a:pt x="16679" y="22122"/>
                      <a:pt x="16651" y="22122"/>
                    </a:cubicBezTo>
                    <a:cubicBezTo>
                      <a:pt x="16645" y="22122"/>
                      <a:pt x="16639" y="22123"/>
                      <a:pt x="16632" y="22125"/>
                    </a:cubicBezTo>
                    <a:cubicBezTo>
                      <a:pt x="16597" y="22137"/>
                      <a:pt x="16574" y="22172"/>
                      <a:pt x="16574" y="22207"/>
                    </a:cubicBezTo>
                    <a:cubicBezTo>
                      <a:pt x="16574" y="22230"/>
                      <a:pt x="16761" y="23553"/>
                      <a:pt x="16808" y="23834"/>
                    </a:cubicBezTo>
                    <a:cubicBezTo>
                      <a:pt x="16831" y="23998"/>
                      <a:pt x="16796" y="24173"/>
                      <a:pt x="16738" y="24325"/>
                    </a:cubicBezTo>
                    <a:cubicBezTo>
                      <a:pt x="16608" y="24373"/>
                      <a:pt x="16478" y="24397"/>
                      <a:pt x="16348" y="24397"/>
                    </a:cubicBezTo>
                    <a:cubicBezTo>
                      <a:pt x="16256" y="24397"/>
                      <a:pt x="16163" y="24385"/>
                      <a:pt x="16071" y="24361"/>
                    </a:cubicBezTo>
                    <a:lnTo>
                      <a:pt x="15872" y="24314"/>
                    </a:lnTo>
                    <a:cubicBezTo>
                      <a:pt x="15866" y="24308"/>
                      <a:pt x="15857" y="24305"/>
                      <a:pt x="15848" y="24305"/>
                    </a:cubicBezTo>
                    <a:cubicBezTo>
                      <a:pt x="15839" y="24305"/>
                      <a:pt x="15831" y="24308"/>
                      <a:pt x="15825" y="24314"/>
                    </a:cubicBezTo>
                    <a:cubicBezTo>
                      <a:pt x="15717" y="24368"/>
                      <a:pt x="15599" y="24396"/>
                      <a:pt x="15481" y="24396"/>
                    </a:cubicBezTo>
                    <a:cubicBezTo>
                      <a:pt x="15420" y="24396"/>
                      <a:pt x="15358" y="24388"/>
                      <a:pt x="15298" y="24372"/>
                    </a:cubicBezTo>
                    <a:lnTo>
                      <a:pt x="15122" y="24314"/>
                    </a:lnTo>
                    <a:cubicBezTo>
                      <a:pt x="15064" y="24126"/>
                      <a:pt x="14795" y="23342"/>
                      <a:pt x="14537" y="23003"/>
                    </a:cubicBezTo>
                    <a:cubicBezTo>
                      <a:pt x="14256" y="22617"/>
                      <a:pt x="13390" y="22219"/>
                      <a:pt x="13355" y="22195"/>
                    </a:cubicBezTo>
                    <a:cubicBezTo>
                      <a:pt x="13346" y="22192"/>
                      <a:pt x="13336" y="22191"/>
                      <a:pt x="13327" y="22191"/>
                    </a:cubicBezTo>
                    <a:cubicBezTo>
                      <a:pt x="13302" y="22191"/>
                      <a:pt x="13279" y="22202"/>
                      <a:pt x="13262" y="22219"/>
                    </a:cubicBezTo>
                    <a:cubicBezTo>
                      <a:pt x="13238" y="22254"/>
                      <a:pt x="13238" y="22289"/>
                      <a:pt x="13262" y="22312"/>
                    </a:cubicBezTo>
                    <a:cubicBezTo>
                      <a:pt x="13262" y="22324"/>
                      <a:pt x="14186" y="23377"/>
                      <a:pt x="14139" y="24045"/>
                    </a:cubicBezTo>
                    <a:lnTo>
                      <a:pt x="14139" y="24220"/>
                    </a:lnTo>
                    <a:cubicBezTo>
                      <a:pt x="14139" y="24279"/>
                      <a:pt x="14139" y="24325"/>
                      <a:pt x="14128" y="24384"/>
                    </a:cubicBezTo>
                    <a:cubicBezTo>
                      <a:pt x="14116" y="24372"/>
                      <a:pt x="14093" y="24372"/>
                      <a:pt x="14069" y="24361"/>
                    </a:cubicBezTo>
                    <a:cubicBezTo>
                      <a:pt x="13964" y="24255"/>
                      <a:pt x="13870" y="24150"/>
                      <a:pt x="13788" y="24021"/>
                    </a:cubicBezTo>
                    <a:cubicBezTo>
                      <a:pt x="13601" y="23764"/>
                      <a:pt x="13379" y="23424"/>
                      <a:pt x="13039" y="23284"/>
                    </a:cubicBezTo>
                    <a:cubicBezTo>
                      <a:pt x="12828" y="23178"/>
                      <a:pt x="12501" y="23073"/>
                      <a:pt x="12150" y="22956"/>
                    </a:cubicBezTo>
                    <a:cubicBezTo>
                      <a:pt x="11705" y="22816"/>
                      <a:pt x="11272" y="22652"/>
                      <a:pt x="10862" y="22453"/>
                    </a:cubicBezTo>
                    <a:cubicBezTo>
                      <a:pt x="10417" y="22184"/>
                      <a:pt x="9668" y="21177"/>
                      <a:pt x="9668" y="21165"/>
                    </a:cubicBezTo>
                    <a:cubicBezTo>
                      <a:pt x="9668" y="21165"/>
                      <a:pt x="9668" y="21154"/>
                      <a:pt x="9668" y="21154"/>
                    </a:cubicBezTo>
                    <a:lnTo>
                      <a:pt x="3571" y="15664"/>
                    </a:lnTo>
                    <a:cubicBezTo>
                      <a:pt x="3571" y="15664"/>
                      <a:pt x="2974" y="15068"/>
                      <a:pt x="2892" y="14763"/>
                    </a:cubicBezTo>
                    <a:lnTo>
                      <a:pt x="2798" y="14447"/>
                    </a:lnTo>
                    <a:cubicBezTo>
                      <a:pt x="2798" y="14424"/>
                      <a:pt x="2786" y="14412"/>
                      <a:pt x="2763" y="14400"/>
                    </a:cubicBezTo>
                    <a:cubicBezTo>
                      <a:pt x="2763" y="14400"/>
                      <a:pt x="1932" y="13885"/>
                      <a:pt x="1710" y="13628"/>
                    </a:cubicBezTo>
                    <a:cubicBezTo>
                      <a:pt x="1499" y="13359"/>
                      <a:pt x="1405" y="12774"/>
                      <a:pt x="1405" y="12774"/>
                    </a:cubicBezTo>
                    <a:cubicBezTo>
                      <a:pt x="1405" y="12762"/>
                      <a:pt x="1394" y="12750"/>
                      <a:pt x="1394" y="12738"/>
                    </a:cubicBezTo>
                    <a:lnTo>
                      <a:pt x="153" y="11322"/>
                    </a:lnTo>
                    <a:lnTo>
                      <a:pt x="984" y="3399"/>
                    </a:lnTo>
                    <a:cubicBezTo>
                      <a:pt x="990" y="3348"/>
                      <a:pt x="952" y="3318"/>
                      <a:pt x="913" y="3318"/>
                    </a:cubicBezTo>
                    <a:cubicBezTo>
                      <a:pt x="881" y="3318"/>
                      <a:pt x="849" y="3339"/>
                      <a:pt x="844" y="3387"/>
                    </a:cubicBezTo>
                    <a:lnTo>
                      <a:pt x="1" y="11334"/>
                    </a:lnTo>
                    <a:cubicBezTo>
                      <a:pt x="1" y="11357"/>
                      <a:pt x="13" y="11381"/>
                      <a:pt x="24" y="11392"/>
                    </a:cubicBezTo>
                    <a:lnTo>
                      <a:pt x="1265" y="12820"/>
                    </a:lnTo>
                    <a:cubicBezTo>
                      <a:pt x="1288" y="12937"/>
                      <a:pt x="1382" y="13464"/>
                      <a:pt x="1604" y="13722"/>
                    </a:cubicBezTo>
                    <a:cubicBezTo>
                      <a:pt x="1815" y="13979"/>
                      <a:pt x="2517" y="14424"/>
                      <a:pt x="2669" y="14506"/>
                    </a:cubicBezTo>
                    <a:lnTo>
                      <a:pt x="2751" y="14798"/>
                    </a:lnTo>
                    <a:cubicBezTo>
                      <a:pt x="2845" y="15138"/>
                      <a:pt x="3442" y="15735"/>
                      <a:pt x="3465" y="15770"/>
                    </a:cubicBezTo>
                    <a:lnTo>
                      <a:pt x="9563" y="21247"/>
                    </a:lnTo>
                    <a:cubicBezTo>
                      <a:pt x="9622" y="21341"/>
                      <a:pt x="10324" y="22289"/>
                      <a:pt x="10780" y="22570"/>
                    </a:cubicBezTo>
                    <a:cubicBezTo>
                      <a:pt x="11213" y="22781"/>
                      <a:pt x="11646" y="22956"/>
                      <a:pt x="12103" y="23085"/>
                    </a:cubicBezTo>
                    <a:cubicBezTo>
                      <a:pt x="12442" y="23202"/>
                      <a:pt x="12770" y="23319"/>
                      <a:pt x="12981" y="23413"/>
                    </a:cubicBezTo>
                    <a:cubicBezTo>
                      <a:pt x="13273" y="23541"/>
                      <a:pt x="13496" y="23857"/>
                      <a:pt x="13671" y="24103"/>
                    </a:cubicBezTo>
                    <a:cubicBezTo>
                      <a:pt x="13753" y="24244"/>
                      <a:pt x="13870" y="24372"/>
                      <a:pt x="13999" y="24478"/>
                    </a:cubicBezTo>
                    <a:cubicBezTo>
                      <a:pt x="14038" y="24509"/>
                      <a:pt x="14087" y="24524"/>
                      <a:pt x="14137" y="24524"/>
                    </a:cubicBezTo>
                    <a:cubicBezTo>
                      <a:pt x="14161" y="24524"/>
                      <a:pt x="14186" y="24521"/>
                      <a:pt x="14210" y="24513"/>
                    </a:cubicBezTo>
                    <a:cubicBezTo>
                      <a:pt x="14291" y="24466"/>
                      <a:pt x="14291" y="24361"/>
                      <a:pt x="14291" y="24220"/>
                    </a:cubicBezTo>
                    <a:lnTo>
                      <a:pt x="14291" y="24045"/>
                    </a:lnTo>
                    <a:cubicBezTo>
                      <a:pt x="14315" y="23541"/>
                      <a:pt x="13870" y="22851"/>
                      <a:pt x="13589" y="22488"/>
                    </a:cubicBezTo>
                    <a:lnTo>
                      <a:pt x="13589" y="22488"/>
                    </a:lnTo>
                    <a:cubicBezTo>
                      <a:pt x="13858" y="22628"/>
                      <a:pt x="14245" y="22862"/>
                      <a:pt x="14409" y="23085"/>
                    </a:cubicBezTo>
                    <a:cubicBezTo>
                      <a:pt x="14678" y="23448"/>
                      <a:pt x="14982" y="24384"/>
                      <a:pt x="14982" y="24396"/>
                    </a:cubicBezTo>
                    <a:cubicBezTo>
                      <a:pt x="14994" y="24407"/>
                      <a:pt x="15005" y="24431"/>
                      <a:pt x="15029" y="24443"/>
                    </a:cubicBezTo>
                    <a:lnTo>
                      <a:pt x="15240" y="24501"/>
                    </a:lnTo>
                    <a:cubicBezTo>
                      <a:pt x="15321" y="24524"/>
                      <a:pt x="15403" y="24536"/>
                      <a:pt x="15485" y="24536"/>
                    </a:cubicBezTo>
                    <a:cubicBezTo>
                      <a:pt x="15614" y="24536"/>
                      <a:pt x="15743" y="24513"/>
                      <a:pt x="15860" y="24454"/>
                    </a:cubicBezTo>
                    <a:lnTo>
                      <a:pt x="16024" y="24489"/>
                    </a:lnTo>
                    <a:cubicBezTo>
                      <a:pt x="16134" y="24519"/>
                      <a:pt x="16247" y="24534"/>
                      <a:pt x="16358" y="24534"/>
                    </a:cubicBezTo>
                    <a:cubicBezTo>
                      <a:pt x="16508" y="24534"/>
                      <a:pt x="16656" y="24508"/>
                      <a:pt x="16796" y="24454"/>
                    </a:cubicBezTo>
                    <a:lnTo>
                      <a:pt x="16808" y="24443"/>
                    </a:lnTo>
                    <a:cubicBezTo>
                      <a:pt x="16831" y="24431"/>
                      <a:pt x="16843" y="24419"/>
                      <a:pt x="16855" y="24407"/>
                    </a:cubicBezTo>
                    <a:cubicBezTo>
                      <a:pt x="16937" y="24220"/>
                      <a:pt x="16972" y="24009"/>
                      <a:pt x="16948" y="23799"/>
                    </a:cubicBezTo>
                    <a:cubicBezTo>
                      <a:pt x="16925" y="23658"/>
                      <a:pt x="16866" y="23237"/>
                      <a:pt x="16820" y="22862"/>
                    </a:cubicBezTo>
                    <a:lnTo>
                      <a:pt x="16820" y="22862"/>
                    </a:lnTo>
                    <a:cubicBezTo>
                      <a:pt x="16855" y="22968"/>
                      <a:pt x="16902" y="23061"/>
                      <a:pt x="16948" y="23167"/>
                    </a:cubicBezTo>
                    <a:cubicBezTo>
                      <a:pt x="16972" y="23190"/>
                      <a:pt x="16995" y="23249"/>
                      <a:pt x="17042" y="23319"/>
                    </a:cubicBezTo>
                    <a:cubicBezTo>
                      <a:pt x="17229" y="23670"/>
                      <a:pt x="17416" y="23986"/>
                      <a:pt x="17604" y="24021"/>
                    </a:cubicBezTo>
                    <a:cubicBezTo>
                      <a:pt x="17615" y="24024"/>
                      <a:pt x="17627" y="24026"/>
                      <a:pt x="17638" y="24026"/>
                    </a:cubicBezTo>
                    <a:cubicBezTo>
                      <a:pt x="17673" y="24026"/>
                      <a:pt x="17703" y="24012"/>
                      <a:pt x="17721" y="23986"/>
                    </a:cubicBezTo>
                    <a:cubicBezTo>
                      <a:pt x="17838" y="23869"/>
                      <a:pt x="17732" y="23436"/>
                      <a:pt x="17463" y="22523"/>
                    </a:cubicBezTo>
                    <a:cubicBezTo>
                      <a:pt x="17440" y="22429"/>
                      <a:pt x="17416" y="22336"/>
                      <a:pt x="17393" y="22254"/>
                    </a:cubicBezTo>
                    <a:cubicBezTo>
                      <a:pt x="17042" y="21048"/>
                      <a:pt x="16609" y="20662"/>
                      <a:pt x="16375" y="20545"/>
                    </a:cubicBezTo>
                    <a:cubicBezTo>
                      <a:pt x="15889" y="20283"/>
                      <a:pt x="14734" y="20182"/>
                      <a:pt x="14074" y="20182"/>
                    </a:cubicBezTo>
                    <a:cubicBezTo>
                      <a:pt x="13939" y="20182"/>
                      <a:pt x="13825" y="20186"/>
                      <a:pt x="13741" y="20194"/>
                    </a:cubicBezTo>
                    <a:cubicBezTo>
                      <a:pt x="13690" y="20198"/>
                      <a:pt x="13621" y="20200"/>
                      <a:pt x="13538" y="20200"/>
                    </a:cubicBezTo>
                    <a:cubicBezTo>
                      <a:pt x="12870" y="20200"/>
                      <a:pt x="11322" y="20086"/>
                      <a:pt x="11061" y="20065"/>
                    </a:cubicBezTo>
                    <a:lnTo>
                      <a:pt x="7363" y="14342"/>
                    </a:lnTo>
                    <a:cubicBezTo>
                      <a:pt x="7339" y="14213"/>
                      <a:pt x="7175" y="13265"/>
                      <a:pt x="7082" y="12551"/>
                    </a:cubicBezTo>
                    <a:cubicBezTo>
                      <a:pt x="7000" y="11837"/>
                      <a:pt x="6239" y="11685"/>
                      <a:pt x="6005" y="11662"/>
                    </a:cubicBezTo>
                    <a:cubicBezTo>
                      <a:pt x="5993" y="11509"/>
                      <a:pt x="5970" y="11123"/>
                      <a:pt x="5970" y="10655"/>
                    </a:cubicBezTo>
                    <a:cubicBezTo>
                      <a:pt x="5970" y="10292"/>
                      <a:pt x="5677" y="9976"/>
                      <a:pt x="5385" y="9637"/>
                    </a:cubicBezTo>
                    <a:cubicBezTo>
                      <a:pt x="5127" y="9379"/>
                      <a:pt x="4917" y="9087"/>
                      <a:pt x="4741" y="8759"/>
                    </a:cubicBezTo>
                    <a:cubicBezTo>
                      <a:pt x="4472" y="8162"/>
                      <a:pt x="3606" y="4955"/>
                      <a:pt x="3091" y="3024"/>
                    </a:cubicBezTo>
                    <a:cubicBezTo>
                      <a:pt x="2915" y="2392"/>
                      <a:pt x="2786" y="1900"/>
                      <a:pt x="2716" y="1666"/>
                    </a:cubicBezTo>
                    <a:cubicBezTo>
                      <a:pt x="2435" y="660"/>
                      <a:pt x="621" y="28"/>
                      <a:pt x="539" y="4"/>
                    </a:cubicBezTo>
                    <a:cubicBezTo>
                      <a:pt x="531" y="2"/>
                      <a:pt x="523" y="0"/>
                      <a:pt x="51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4"/>
              <p:cNvSpPr/>
              <p:nvPr/>
            </p:nvSpPr>
            <p:spPr>
              <a:xfrm>
                <a:off x="4076740" y="5270334"/>
                <a:ext cx="342204" cy="783377"/>
              </a:xfrm>
              <a:custGeom>
                <a:avLst/>
                <a:gdLst/>
                <a:ahLst/>
                <a:cxnLst/>
                <a:rect l="l" t="t" r="r" b="b"/>
                <a:pathLst>
                  <a:path w="7199" h="16480" extrusionOk="0">
                    <a:moveTo>
                      <a:pt x="446" y="0"/>
                    </a:moveTo>
                    <a:lnTo>
                      <a:pt x="364" y="5185"/>
                    </a:lnTo>
                    <a:lnTo>
                      <a:pt x="1" y="11295"/>
                    </a:lnTo>
                    <a:lnTo>
                      <a:pt x="1253" y="12734"/>
                    </a:lnTo>
                    <a:cubicBezTo>
                      <a:pt x="1253" y="12734"/>
                      <a:pt x="1347" y="13343"/>
                      <a:pt x="1581" y="13612"/>
                    </a:cubicBezTo>
                    <a:cubicBezTo>
                      <a:pt x="1815" y="13881"/>
                      <a:pt x="2646" y="14408"/>
                      <a:pt x="2646" y="14408"/>
                    </a:cubicBezTo>
                    <a:lnTo>
                      <a:pt x="2751" y="14724"/>
                    </a:lnTo>
                    <a:cubicBezTo>
                      <a:pt x="2833" y="15052"/>
                      <a:pt x="3442" y="15660"/>
                      <a:pt x="3442" y="15660"/>
                    </a:cubicBezTo>
                    <a:lnTo>
                      <a:pt x="4355" y="16480"/>
                    </a:lnTo>
                    <a:cubicBezTo>
                      <a:pt x="4729" y="15754"/>
                      <a:pt x="5607" y="14455"/>
                      <a:pt x="7199" y="14244"/>
                    </a:cubicBezTo>
                    <a:cubicBezTo>
                      <a:pt x="7164" y="14010"/>
                      <a:pt x="7011" y="13167"/>
                      <a:pt x="6930" y="12488"/>
                    </a:cubicBezTo>
                    <a:cubicBezTo>
                      <a:pt x="6836" y="11693"/>
                      <a:pt x="5865" y="11646"/>
                      <a:pt x="5865" y="11646"/>
                    </a:cubicBezTo>
                    <a:cubicBezTo>
                      <a:pt x="5865" y="11646"/>
                      <a:pt x="5818" y="11189"/>
                      <a:pt x="5818" y="10581"/>
                    </a:cubicBezTo>
                    <a:cubicBezTo>
                      <a:pt x="5818" y="9972"/>
                      <a:pt x="4975" y="9516"/>
                      <a:pt x="4612" y="8720"/>
                    </a:cubicBezTo>
                    <a:cubicBezTo>
                      <a:pt x="4238" y="7924"/>
                      <a:pt x="2857" y="2587"/>
                      <a:pt x="2576" y="1615"/>
                    </a:cubicBezTo>
                    <a:cubicBezTo>
                      <a:pt x="2295" y="644"/>
                      <a:pt x="446" y="0"/>
                      <a:pt x="4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4"/>
              <p:cNvSpPr/>
              <p:nvPr/>
            </p:nvSpPr>
            <p:spPr>
              <a:xfrm>
                <a:off x="4072842" y="5267387"/>
                <a:ext cx="349430" cy="790222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16624" extrusionOk="0">
                    <a:moveTo>
                      <a:pt x="521" y="1"/>
                    </a:moveTo>
                    <a:cubicBezTo>
                      <a:pt x="492" y="1"/>
                      <a:pt x="465" y="22"/>
                      <a:pt x="446" y="50"/>
                    </a:cubicBezTo>
                    <a:cubicBezTo>
                      <a:pt x="434" y="86"/>
                      <a:pt x="457" y="132"/>
                      <a:pt x="492" y="144"/>
                    </a:cubicBezTo>
                    <a:cubicBezTo>
                      <a:pt x="516" y="156"/>
                      <a:pt x="2307" y="788"/>
                      <a:pt x="2576" y="1712"/>
                    </a:cubicBezTo>
                    <a:cubicBezTo>
                      <a:pt x="2646" y="1947"/>
                      <a:pt x="2775" y="2450"/>
                      <a:pt x="2950" y="3070"/>
                    </a:cubicBezTo>
                    <a:cubicBezTo>
                      <a:pt x="3465" y="5001"/>
                      <a:pt x="4331" y="8232"/>
                      <a:pt x="4612" y="8829"/>
                    </a:cubicBezTo>
                    <a:cubicBezTo>
                      <a:pt x="4788" y="9168"/>
                      <a:pt x="5010" y="9472"/>
                      <a:pt x="5279" y="9741"/>
                    </a:cubicBezTo>
                    <a:cubicBezTo>
                      <a:pt x="5572" y="10069"/>
                      <a:pt x="5818" y="10350"/>
                      <a:pt x="5818" y="10654"/>
                    </a:cubicBezTo>
                    <a:cubicBezTo>
                      <a:pt x="5818" y="11263"/>
                      <a:pt x="5865" y="11731"/>
                      <a:pt x="5865" y="11731"/>
                    </a:cubicBezTo>
                    <a:cubicBezTo>
                      <a:pt x="5865" y="11766"/>
                      <a:pt x="5900" y="11801"/>
                      <a:pt x="5935" y="11801"/>
                    </a:cubicBezTo>
                    <a:cubicBezTo>
                      <a:pt x="5970" y="11801"/>
                      <a:pt x="6848" y="11860"/>
                      <a:pt x="6930" y="12574"/>
                    </a:cubicBezTo>
                    <a:cubicBezTo>
                      <a:pt x="7012" y="13206"/>
                      <a:pt x="7140" y="13978"/>
                      <a:pt x="7187" y="14259"/>
                    </a:cubicBezTo>
                    <a:cubicBezTo>
                      <a:pt x="5677" y="14493"/>
                      <a:pt x="4811" y="15675"/>
                      <a:pt x="4413" y="16436"/>
                    </a:cubicBezTo>
                    <a:lnTo>
                      <a:pt x="3571" y="15675"/>
                    </a:lnTo>
                    <a:cubicBezTo>
                      <a:pt x="3559" y="15675"/>
                      <a:pt x="2974" y="15079"/>
                      <a:pt x="2892" y="14774"/>
                    </a:cubicBezTo>
                    <a:lnTo>
                      <a:pt x="2798" y="14458"/>
                    </a:lnTo>
                    <a:cubicBezTo>
                      <a:pt x="2786" y="14435"/>
                      <a:pt x="2786" y="14423"/>
                      <a:pt x="2763" y="14411"/>
                    </a:cubicBezTo>
                    <a:cubicBezTo>
                      <a:pt x="2763" y="14411"/>
                      <a:pt x="1932" y="13896"/>
                      <a:pt x="1710" y="13639"/>
                    </a:cubicBezTo>
                    <a:cubicBezTo>
                      <a:pt x="1499" y="13370"/>
                      <a:pt x="1405" y="12785"/>
                      <a:pt x="1405" y="12785"/>
                    </a:cubicBezTo>
                    <a:cubicBezTo>
                      <a:pt x="1405" y="12773"/>
                      <a:pt x="1394" y="12761"/>
                      <a:pt x="1382" y="12749"/>
                    </a:cubicBezTo>
                    <a:lnTo>
                      <a:pt x="153" y="11333"/>
                    </a:lnTo>
                    <a:lnTo>
                      <a:pt x="516" y="5247"/>
                    </a:lnTo>
                    <a:cubicBezTo>
                      <a:pt x="516" y="5212"/>
                      <a:pt x="481" y="5177"/>
                      <a:pt x="446" y="5177"/>
                    </a:cubicBezTo>
                    <a:cubicBezTo>
                      <a:pt x="439" y="5175"/>
                      <a:pt x="433" y="5175"/>
                      <a:pt x="428" y="5175"/>
                    </a:cubicBezTo>
                    <a:cubicBezTo>
                      <a:pt x="390" y="5175"/>
                      <a:pt x="364" y="5206"/>
                      <a:pt x="364" y="5247"/>
                    </a:cubicBezTo>
                    <a:lnTo>
                      <a:pt x="1" y="11357"/>
                    </a:lnTo>
                    <a:cubicBezTo>
                      <a:pt x="1" y="11368"/>
                      <a:pt x="13" y="11392"/>
                      <a:pt x="24" y="11403"/>
                    </a:cubicBezTo>
                    <a:lnTo>
                      <a:pt x="1265" y="12831"/>
                    </a:lnTo>
                    <a:cubicBezTo>
                      <a:pt x="1288" y="12948"/>
                      <a:pt x="1382" y="13475"/>
                      <a:pt x="1604" y="13733"/>
                    </a:cubicBezTo>
                    <a:cubicBezTo>
                      <a:pt x="1815" y="13990"/>
                      <a:pt x="2517" y="14435"/>
                      <a:pt x="2669" y="14517"/>
                    </a:cubicBezTo>
                    <a:lnTo>
                      <a:pt x="2751" y="14809"/>
                    </a:lnTo>
                    <a:cubicBezTo>
                      <a:pt x="2845" y="15149"/>
                      <a:pt x="3442" y="15746"/>
                      <a:pt x="3465" y="15781"/>
                    </a:cubicBezTo>
                    <a:lnTo>
                      <a:pt x="4378" y="16600"/>
                    </a:lnTo>
                    <a:cubicBezTo>
                      <a:pt x="4390" y="16612"/>
                      <a:pt x="4413" y="16623"/>
                      <a:pt x="4425" y="16623"/>
                    </a:cubicBezTo>
                    <a:lnTo>
                      <a:pt x="4448" y="16623"/>
                    </a:lnTo>
                    <a:cubicBezTo>
                      <a:pt x="4472" y="16623"/>
                      <a:pt x="4495" y="16600"/>
                      <a:pt x="4507" y="16588"/>
                    </a:cubicBezTo>
                    <a:cubicBezTo>
                      <a:pt x="4881" y="15851"/>
                      <a:pt x="5736" y="14599"/>
                      <a:pt x="7292" y="14388"/>
                    </a:cubicBezTo>
                    <a:cubicBezTo>
                      <a:pt x="7316" y="14388"/>
                      <a:pt x="7328" y="14376"/>
                      <a:pt x="7339" y="14365"/>
                    </a:cubicBezTo>
                    <a:cubicBezTo>
                      <a:pt x="7351" y="14341"/>
                      <a:pt x="7351" y="14329"/>
                      <a:pt x="7351" y="14306"/>
                    </a:cubicBezTo>
                    <a:cubicBezTo>
                      <a:pt x="7328" y="14131"/>
                      <a:pt x="7164" y="13253"/>
                      <a:pt x="7082" y="12562"/>
                    </a:cubicBezTo>
                    <a:cubicBezTo>
                      <a:pt x="7000" y="11836"/>
                      <a:pt x="6239" y="11696"/>
                      <a:pt x="6017" y="11661"/>
                    </a:cubicBezTo>
                    <a:cubicBezTo>
                      <a:pt x="6005" y="11520"/>
                      <a:pt x="5970" y="11134"/>
                      <a:pt x="5970" y="10666"/>
                    </a:cubicBezTo>
                    <a:cubicBezTo>
                      <a:pt x="5970" y="10292"/>
                      <a:pt x="5677" y="9976"/>
                      <a:pt x="5385" y="9648"/>
                    </a:cubicBezTo>
                    <a:cubicBezTo>
                      <a:pt x="5127" y="9390"/>
                      <a:pt x="4917" y="9086"/>
                      <a:pt x="4753" y="8770"/>
                    </a:cubicBezTo>
                    <a:cubicBezTo>
                      <a:pt x="4472" y="8173"/>
                      <a:pt x="3606" y="4954"/>
                      <a:pt x="3091" y="3035"/>
                    </a:cubicBezTo>
                    <a:cubicBezTo>
                      <a:pt x="2915" y="2403"/>
                      <a:pt x="2786" y="1911"/>
                      <a:pt x="2716" y="1677"/>
                    </a:cubicBezTo>
                    <a:cubicBezTo>
                      <a:pt x="2435" y="671"/>
                      <a:pt x="621" y="39"/>
                      <a:pt x="539" y="4"/>
                    </a:cubicBezTo>
                    <a:cubicBezTo>
                      <a:pt x="533" y="2"/>
                      <a:pt x="527" y="1"/>
                      <a:pt x="52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4"/>
              <p:cNvSpPr/>
              <p:nvPr/>
            </p:nvSpPr>
            <p:spPr>
              <a:xfrm>
                <a:off x="4076217" y="5604687"/>
                <a:ext cx="43399" cy="24818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5221" extrusionOk="0">
                    <a:moveTo>
                      <a:pt x="293" y="0"/>
                    </a:moveTo>
                    <a:lnTo>
                      <a:pt x="0" y="4261"/>
                    </a:lnTo>
                    <a:lnTo>
                      <a:pt x="913" y="5220"/>
                    </a:lnTo>
                    <a:lnTo>
                      <a:pt x="913" y="5220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4"/>
              <p:cNvSpPr/>
              <p:nvPr/>
            </p:nvSpPr>
            <p:spPr>
              <a:xfrm>
                <a:off x="4290928" y="5847775"/>
                <a:ext cx="28426" cy="19537"/>
              </a:xfrm>
              <a:custGeom>
                <a:avLst/>
                <a:gdLst/>
                <a:ahLst/>
                <a:cxnLst/>
                <a:rect l="l" t="t" r="r" b="b"/>
                <a:pathLst>
                  <a:path w="598" h="411" extrusionOk="0">
                    <a:moveTo>
                      <a:pt x="520" y="1"/>
                    </a:moveTo>
                    <a:cubicBezTo>
                      <a:pt x="507" y="1"/>
                      <a:pt x="493" y="4"/>
                      <a:pt x="481" y="13"/>
                    </a:cubicBezTo>
                    <a:cubicBezTo>
                      <a:pt x="329" y="95"/>
                      <a:pt x="188" y="177"/>
                      <a:pt x="59" y="282"/>
                    </a:cubicBezTo>
                    <a:cubicBezTo>
                      <a:pt x="1" y="317"/>
                      <a:pt x="24" y="411"/>
                      <a:pt x="106" y="411"/>
                    </a:cubicBezTo>
                    <a:cubicBezTo>
                      <a:pt x="118" y="411"/>
                      <a:pt x="130" y="399"/>
                      <a:pt x="141" y="399"/>
                    </a:cubicBezTo>
                    <a:cubicBezTo>
                      <a:pt x="270" y="305"/>
                      <a:pt x="399" y="223"/>
                      <a:pt x="551" y="141"/>
                    </a:cubicBezTo>
                    <a:cubicBezTo>
                      <a:pt x="586" y="118"/>
                      <a:pt x="598" y="71"/>
                      <a:pt x="574" y="36"/>
                    </a:cubicBezTo>
                    <a:cubicBezTo>
                      <a:pt x="567" y="13"/>
                      <a:pt x="545" y="1"/>
                      <a:pt x="5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4"/>
              <p:cNvSpPr/>
              <p:nvPr/>
            </p:nvSpPr>
            <p:spPr>
              <a:xfrm>
                <a:off x="4220293" y="5878101"/>
                <a:ext cx="57327" cy="6973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467" extrusionOk="0">
                    <a:moveTo>
                      <a:pt x="1124" y="1"/>
                    </a:moveTo>
                    <a:cubicBezTo>
                      <a:pt x="1106" y="1"/>
                      <a:pt x="1089" y="7"/>
                      <a:pt x="1077" y="18"/>
                    </a:cubicBezTo>
                    <a:cubicBezTo>
                      <a:pt x="632" y="393"/>
                      <a:pt x="281" y="849"/>
                      <a:pt x="24" y="1364"/>
                    </a:cubicBezTo>
                    <a:cubicBezTo>
                      <a:pt x="0" y="1400"/>
                      <a:pt x="24" y="1446"/>
                      <a:pt x="59" y="1458"/>
                    </a:cubicBezTo>
                    <a:cubicBezTo>
                      <a:pt x="65" y="1464"/>
                      <a:pt x="71" y="1467"/>
                      <a:pt x="76" y="1467"/>
                    </a:cubicBezTo>
                    <a:cubicBezTo>
                      <a:pt x="82" y="1467"/>
                      <a:pt x="88" y="1464"/>
                      <a:pt x="94" y="1458"/>
                    </a:cubicBezTo>
                    <a:cubicBezTo>
                      <a:pt x="98" y="1460"/>
                      <a:pt x="103" y="1461"/>
                      <a:pt x="108" y="1461"/>
                    </a:cubicBezTo>
                    <a:cubicBezTo>
                      <a:pt x="130" y="1461"/>
                      <a:pt x="155" y="1442"/>
                      <a:pt x="164" y="1423"/>
                    </a:cubicBezTo>
                    <a:cubicBezTo>
                      <a:pt x="410" y="931"/>
                      <a:pt x="761" y="487"/>
                      <a:pt x="1171" y="124"/>
                    </a:cubicBezTo>
                    <a:cubicBezTo>
                      <a:pt x="1206" y="89"/>
                      <a:pt x="1206" y="42"/>
                      <a:pt x="1171" y="18"/>
                    </a:cubicBezTo>
                    <a:cubicBezTo>
                      <a:pt x="1159" y="7"/>
                      <a:pt x="1142" y="1"/>
                      <a:pt x="11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4"/>
              <p:cNvSpPr/>
              <p:nvPr/>
            </p:nvSpPr>
            <p:spPr>
              <a:xfrm>
                <a:off x="4269252" y="5818874"/>
                <a:ext cx="36222" cy="8937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88" extrusionOk="0">
                    <a:moveTo>
                      <a:pt x="691" y="0"/>
                    </a:moveTo>
                    <a:cubicBezTo>
                      <a:pt x="480" y="0"/>
                      <a:pt x="270" y="12"/>
                      <a:pt x="59" y="47"/>
                    </a:cubicBezTo>
                    <a:cubicBezTo>
                      <a:pt x="24" y="47"/>
                      <a:pt x="0" y="82"/>
                      <a:pt x="0" y="129"/>
                    </a:cubicBezTo>
                    <a:cubicBezTo>
                      <a:pt x="12" y="164"/>
                      <a:pt x="35" y="188"/>
                      <a:pt x="71" y="188"/>
                    </a:cubicBezTo>
                    <a:lnTo>
                      <a:pt x="82" y="188"/>
                    </a:lnTo>
                    <a:cubicBezTo>
                      <a:pt x="232" y="161"/>
                      <a:pt x="381" y="148"/>
                      <a:pt x="535" y="148"/>
                    </a:cubicBezTo>
                    <a:cubicBezTo>
                      <a:pt x="586" y="148"/>
                      <a:pt x="638" y="150"/>
                      <a:pt x="691" y="153"/>
                    </a:cubicBezTo>
                    <a:cubicBezTo>
                      <a:pt x="726" y="153"/>
                      <a:pt x="761" y="117"/>
                      <a:pt x="761" y="82"/>
                    </a:cubicBezTo>
                    <a:cubicBezTo>
                      <a:pt x="761" y="36"/>
                      <a:pt x="726" y="0"/>
                      <a:pt x="69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4"/>
              <p:cNvSpPr/>
              <p:nvPr/>
            </p:nvSpPr>
            <p:spPr>
              <a:xfrm>
                <a:off x="4160780" y="5829855"/>
                <a:ext cx="81237" cy="51385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1081" extrusionOk="0">
                    <a:moveTo>
                      <a:pt x="1623" y="0"/>
                    </a:moveTo>
                    <a:cubicBezTo>
                      <a:pt x="1616" y="0"/>
                      <a:pt x="1610" y="1"/>
                      <a:pt x="1604" y="3"/>
                    </a:cubicBezTo>
                    <a:cubicBezTo>
                      <a:pt x="1030" y="226"/>
                      <a:pt x="492" y="542"/>
                      <a:pt x="35" y="963"/>
                    </a:cubicBezTo>
                    <a:cubicBezTo>
                      <a:pt x="0" y="987"/>
                      <a:pt x="0" y="1033"/>
                      <a:pt x="35" y="1057"/>
                    </a:cubicBezTo>
                    <a:cubicBezTo>
                      <a:pt x="47" y="1080"/>
                      <a:pt x="70" y="1080"/>
                      <a:pt x="82" y="1080"/>
                    </a:cubicBezTo>
                    <a:cubicBezTo>
                      <a:pt x="105" y="1080"/>
                      <a:pt x="117" y="1080"/>
                      <a:pt x="141" y="1069"/>
                    </a:cubicBezTo>
                    <a:cubicBezTo>
                      <a:pt x="585" y="671"/>
                      <a:pt x="1100" y="355"/>
                      <a:pt x="1650" y="144"/>
                    </a:cubicBezTo>
                    <a:cubicBezTo>
                      <a:pt x="1697" y="132"/>
                      <a:pt x="1709" y="85"/>
                      <a:pt x="1697" y="50"/>
                    </a:cubicBezTo>
                    <a:cubicBezTo>
                      <a:pt x="1688" y="21"/>
                      <a:pt x="1654" y="0"/>
                      <a:pt x="162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4"/>
              <p:cNvSpPr/>
              <p:nvPr/>
            </p:nvSpPr>
            <p:spPr>
              <a:xfrm>
                <a:off x="4656463" y="6303339"/>
                <a:ext cx="65123" cy="42449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893" extrusionOk="0">
                    <a:moveTo>
                      <a:pt x="69" y="0"/>
                    </a:moveTo>
                    <a:cubicBezTo>
                      <a:pt x="38" y="0"/>
                      <a:pt x="11" y="32"/>
                      <a:pt x="0" y="73"/>
                    </a:cubicBezTo>
                    <a:cubicBezTo>
                      <a:pt x="0" y="108"/>
                      <a:pt x="36" y="143"/>
                      <a:pt x="71" y="143"/>
                    </a:cubicBezTo>
                    <a:cubicBezTo>
                      <a:pt x="726" y="190"/>
                      <a:pt x="1229" y="857"/>
                      <a:pt x="1229" y="857"/>
                    </a:cubicBezTo>
                    <a:cubicBezTo>
                      <a:pt x="1241" y="880"/>
                      <a:pt x="1264" y="892"/>
                      <a:pt x="1288" y="892"/>
                    </a:cubicBezTo>
                    <a:cubicBezTo>
                      <a:pt x="1300" y="892"/>
                      <a:pt x="1323" y="880"/>
                      <a:pt x="1335" y="880"/>
                    </a:cubicBezTo>
                    <a:cubicBezTo>
                      <a:pt x="1358" y="857"/>
                      <a:pt x="1370" y="810"/>
                      <a:pt x="1346" y="775"/>
                    </a:cubicBezTo>
                    <a:cubicBezTo>
                      <a:pt x="1323" y="740"/>
                      <a:pt x="808" y="49"/>
                      <a:pt x="82" y="3"/>
                    </a:cubicBezTo>
                    <a:cubicBezTo>
                      <a:pt x="78" y="1"/>
                      <a:pt x="73" y="0"/>
                      <a:pt x="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4"/>
              <p:cNvSpPr/>
              <p:nvPr/>
            </p:nvSpPr>
            <p:spPr>
              <a:xfrm>
                <a:off x="4723581" y="6265502"/>
                <a:ext cx="110376" cy="159813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3362" extrusionOk="0">
                    <a:moveTo>
                      <a:pt x="101" y="0"/>
                    </a:moveTo>
                    <a:cubicBezTo>
                      <a:pt x="23" y="0"/>
                      <a:pt x="0" y="123"/>
                      <a:pt x="87" y="155"/>
                    </a:cubicBezTo>
                    <a:cubicBezTo>
                      <a:pt x="98" y="155"/>
                      <a:pt x="625" y="284"/>
                      <a:pt x="1304" y="1150"/>
                    </a:cubicBezTo>
                    <a:cubicBezTo>
                      <a:pt x="1983" y="2004"/>
                      <a:pt x="2170" y="3292"/>
                      <a:pt x="2170" y="3303"/>
                    </a:cubicBezTo>
                    <a:cubicBezTo>
                      <a:pt x="2182" y="3338"/>
                      <a:pt x="2217" y="3362"/>
                      <a:pt x="2252" y="3362"/>
                    </a:cubicBezTo>
                    <a:lnTo>
                      <a:pt x="2263" y="3362"/>
                    </a:lnTo>
                    <a:cubicBezTo>
                      <a:pt x="2299" y="3350"/>
                      <a:pt x="2322" y="3315"/>
                      <a:pt x="2322" y="3268"/>
                    </a:cubicBezTo>
                    <a:cubicBezTo>
                      <a:pt x="2310" y="3221"/>
                      <a:pt x="2135" y="1946"/>
                      <a:pt x="1421" y="1056"/>
                    </a:cubicBezTo>
                    <a:cubicBezTo>
                      <a:pt x="707" y="155"/>
                      <a:pt x="145" y="3"/>
                      <a:pt x="122" y="3"/>
                    </a:cubicBezTo>
                    <a:cubicBezTo>
                      <a:pt x="114" y="1"/>
                      <a:pt x="108" y="0"/>
                      <a:pt x="1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4"/>
              <p:cNvSpPr/>
              <p:nvPr/>
            </p:nvSpPr>
            <p:spPr>
              <a:xfrm>
                <a:off x="4788322" y="6256803"/>
                <a:ext cx="85706" cy="172980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3639" extrusionOk="0">
                    <a:moveTo>
                      <a:pt x="81" y="1"/>
                    </a:moveTo>
                    <a:cubicBezTo>
                      <a:pt x="59" y="1"/>
                      <a:pt x="37" y="13"/>
                      <a:pt x="24" y="34"/>
                    </a:cubicBezTo>
                    <a:cubicBezTo>
                      <a:pt x="0" y="57"/>
                      <a:pt x="0" y="104"/>
                      <a:pt x="35" y="127"/>
                    </a:cubicBezTo>
                    <a:cubicBezTo>
                      <a:pt x="35" y="139"/>
                      <a:pt x="1054" y="958"/>
                      <a:pt x="1229" y="1719"/>
                    </a:cubicBezTo>
                    <a:cubicBezTo>
                      <a:pt x="1416" y="2503"/>
                      <a:pt x="1651" y="3568"/>
                      <a:pt x="1651" y="3580"/>
                    </a:cubicBezTo>
                    <a:cubicBezTo>
                      <a:pt x="1662" y="3615"/>
                      <a:pt x="1686" y="3639"/>
                      <a:pt x="1721" y="3639"/>
                    </a:cubicBezTo>
                    <a:lnTo>
                      <a:pt x="1732" y="3639"/>
                    </a:lnTo>
                    <a:cubicBezTo>
                      <a:pt x="1779" y="3627"/>
                      <a:pt x="1803" y="3592"/>
                      <a:pt x="1791" y="3545"/>
                    </a:cubicBezTo>
                    <a:cubicBezTo>
                      <a:pt x="1791" y="3533"/>
                      <a:pt x="1557" y="2468"/>
                      <a:pt x="1381" y="1684"/>
                    </a:cubicBezTo>
                    <a:cubicBezTo>
                      <a:pt x="1182" y="876"/>
                      <a:pt x="164" y="57"/>
                      <a:pt x="129" y="22"/>
                    </a:cubicBezTo>
                    <a:cubicBezTo>
                      <a:pt x="114" y="7"/>
                      <a:pt x="98" y="1"/>
                      <a:pt x="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4"/>
              <p:cNvSpPr/>
              <p:nvPr/>
            </p:nvSpPr>
            <p:spPr>
              <a:xfrm>
                <a:off x="4828346" y="6247772"/>
                <a:ext cx="39026" cy="77957"/>
              </a:xfrm>
              <a:custGeom>
                <a:avLst/>
                <a:gdLst/>
                <a:ahLst/>
                <a:cxnLst/>
                <a:rect l="l" t="t" r="r" b="b"/>
                <a:pathLst>
                  <a:path w="821" h="1640" extrusionOk="0">
                    <a:moveTo>
                      <a:pt x="88" y="1"/>
                    </a:moveTo>
                    <a:cubicBezTo>
                      <a:pt x="74" y="1"/>
                      <a:pt x="60" y="5"/>
                      <a:pt x="48" y="13"/>
                    </a:cubicBezTo>
                    <a:cubicBezTo>
                      <a:pt x="13" y="36"/>
                      <a:pt x="1" y="83"/>
                      <a:pt x="36" y="118"/>
                    </a:cubicBezTo>
                    <a:cubicBezTo>
                      <a:pt x="329" y="563"/>
                      <a:pt x="539" y="1066"/>
                      <a:pt x="668" y="1581"/>
                    </a:cubicBezTo>
                    <a:cubicBezTo>
                      <a:pt x="680" y="1616"/>
                      <a:pt x="703" y="1640"/>
                      <a:pt x="738" y="1640"/>
                    </a:cubicBezTo>
                    <a:lnTo>
                      <a:pt x="762" y="1640"/>
                    </a:lnTo>
                    <a:cubicBezTo>
                      <a:pt x="797" y="1628"/>
                      <a:pt x="820" y="1593"/>
                      <a:pt x="809" y="1546"/>
                    </a:cubicBezTo>
                    <a:cubicBezTo>
                      <a:pt x="680" y="1008"/>
                      <a:pt x="457" y="493"/>
                      <a:pt x="153" y="36"/>
                    </a:cubicBezTo>
                    <a:cubicBezTo>
                      <a:pt x="138" y="14"/>
                      <a:pt x="113" y="1"/>
                      <a:pt x="8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4"/>
              <p:cNvSpPr/>
              <p:nvPr/>
            </p:nvSpPr>
            <p:spPr>
              <a:xfrm>
                <a:off x="4923509" y="5853384"/>
                <a:ext cx="778386" cy="557490"/>
              </a:xfrm>
              <a:custGeom>
                <a:avLst/>
                <a:gdLst/>
                <a:ahLst/>
                <a:cxnLst/>
                <a:rect l="l" t="t" r="r" b="b"/>
                <a:pathLst>
                  <a:path w="16375" h="11728" extrusionOk="0">
                    <a:moveTo>
                      <a:pt x="3535" y="0"/>
                    </a:moveTo>
                    <a:lnTo>
                      <a:pt x="0" y="11728"/>
                    </a:lnTo>
                    <a:lnTo>
                      <a:pt x="12840" y="11728"/>
                    </a:lnTo>
                    <a:lnTo>
                      <a:pt x="16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4"/>
              <p:cNvSpPr/>
              <p:nvPr/>
            </p:nvSpPr>
            <p:spPr>
              <a:xfrm>
                <a:off x="4919611" y="5850009"/>
                <a:ext cx="785611" cy="564193"/>
              </a:xfrm>
              <a:custGeom>
                <a:avLst/>
                <a:gdLst/>
                <a:ahLst/>
                <a:cxnLst/>
                <a:rect l="l" t="t" r="r" b="b"/>
                <a:pathLst>
                  <a:path w="16527" h="11869" extrusionOk="0">
                    <a:moveTo>
                      <a:pt x="16351" y="141"/>
                    </a:moveTo>
                    <a:lnTo>
                      <a:pt x="12863" y="11717"/>
                    </a:lnTo>
                    <a:lnTo>
                      <a:pt x="176" y="11717"/>
                    </a:lnTo>
                    <a:lnTo>
                      <a:pt x="3664" y="141"/>
                    </a:lnTo>
                    <a:close/>
                    <a:moveTo>
                      <a:pt x="3617" y="1"/>
                    </a:moveTo>
                    <a:cubicBezTo>
                      <a:pt x="3582" y="1"/>
                      <a:pt x="3547" y="24"/>
                      <a:pt x="3547" y="48"/>
                    </a:cubicBezTo>
                    <a:lnTo>
                      <a:pt x="12" y="11775"/>
                    </a:lnTo>
                    <a:cubicBezTo>
                      <a:pt x="0" y="11799"/>
                      <a:pt x="0" y="11822"/>
                      <a:pt x="24" y="11834"/>
                    </a:cubicBezTo>
                    <a:cubicBezTo>
                      <a:pt x="36" y="11857"/>
                      <a:pt x="59" y="11869"/>
                      <a:pt x="82" y="11869"/>
                    </a:cubicBezTo>
                    <a:lnTo>
                      <a:pt x="12922" y="11869"/>
                    </a:lnTo>
                    <a:cubicBezTo>
                      <a:pt x="12945" y="11869"/>
                      <a:pt x="12969" y="11845"/>
                      <a:pt x="12992" y="11822"/>
                    </a:cubicBezTo>
                    <a:lnTo>
                      <a:pt x="16527" y="94"/>
                    </a:lnTo>
                    <a:cubicBezTo>
                      <a:pt x="16527" y="71"/>
                      <a:pt x="16527" y="48"/>
                      <a:pt x="16515" y="24"/>
                    </a:cubicBezTo>
                    <a:cubicBezTo>
                      <a:pt x="16491" y="13"/>
                      <a:pt x="16468" y="1"/>
                      <a:pt x="1645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4"/>
              <p:cNvSpPr/>
              <p:nvPr/>
            </p:nvSpPr>
            <p:spPr>
              <a:xfrm>
                <a:off x="5002510" y="5938469"/>
                <a:ext cx="673238" cy="472403"/>
              </a:xfrm>
              <a:custGeom>
                <a:avLst/>
                <a:gdLst/>
                <a:ahLst/>
                <a:cxnLst/>
                <a:rect l="l" t="t" r="r" b="b"/>
                <a:pathLst>
                  <a:path w="14163" h="9938" extrusionOk="0">
                    <a:moveTo>
                      <a:pt x="14162" y="1"/>
                    </a:moveTo>
                    <a:lnTo>
                      <a:pt x="14162" y="1"/>
                    </a:lnTo>
                    <a:cubicBezTo>
                      <a:pt x="10382" y="469"/>
                      <a:pt x="8146" y="3594"/>
                      <a:pt x="4635" y="7023"/>
                    </a:cubicBezTo>
                    <a:cubicBezTo>
                      <a:pt x="2435" y="9177"/>
                      <a:pt x="902" y="9797"/>
                      <a:pt x="0" y="9938"/>
                    </a:cubicBezTo>
                    <a:lnTo>
                      <a:pt x="11178" y="9938"/>
                    </a:lnTo>
                    <a:lnTo>
                      <a:pt x="1416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4"/>
              <p:cNvSpPr/>
              <p:nvPr/>
            </p:nvSpPr>
            <p:spPr>
              <a:xfrm>
                <a:off x="4999183" y="5935142"/>
                <a:ext cx="680464" cy="479058"/>
              </a:xfrm>
              <a:custGeom>
                <a:avLst/>
                <a:gdLst/>
                <a:ahLst/>
                <a:cxnLst/>
                <a:rect l="l" t="t" r="r" b="b"/>
                <a:pathLst>
                  <a:path w="14315" h="10078" extrusionOk="0">
                    <a:moveTo>
                      <a:pt x="14139" y="164"/>
                    </a:moveTo>
                    <a:lnTo>
                      <a:pt x="11189" y="9926"/>
                    </a:lnTo>
                    <a:lnTo>
                      <a:pt x="691" y="9926"/>
                    </a:lnTo>
                    <a:cubicBezTo>
                      <a:pt x="1615" y="9633"/>
                      <a:pt x="2973" y="8884"/>
                      <a:pt x="4764" y="7140"/>
                    </a:cubicBezTo>
                    <a:cubicBezTo>
                      <a:pt x="5431" y="6485"/>
                      <a:pt x="6063" y="5841"/>
                      <a:pt x="6660" y="5209"/>
                    </a:cubicBezTo>
                    <a:cubicBezTo>
                      <a:pt x="9176" y="2622"/>
                      <a:pt x="11166" y="574"/>
                      <a:pt x="14139" y="164"/>
                    </a:cubicBezTo>
                    <a:close/>
                    <a:moveTo>
                      <a:pt x="14232" y="1"/>
                    </a:moveTo>
                    <a:cubicBezTo>
                      <a:pt x="11142" y="375"/>
                      <a:pt x="9118" y="2470"/>
                      <a:pt x="6554" y="5115"/>
                    </a:cubicBezTo>
                    <a:cubicBezTo>
                      <a:pt x="5957" y="5736"/>
                      <a:pt x="5337" y="6379"/>
                      <a:pt x="4658" y="7035"/>
                    </a:cubicBezTo>
                    <a:cubicBezTo>
                      <a:pt x="2470" y="9177"/>
                      <a:pt x="948" y="9785"/>
                      <a:pt x="59" y="9926"/>
                    </a:cubicBezTo>
                    <a:cubicBezTo>
                      <a:pt x="24" y="9937"/>
                      <a:pt x="0" y="9972"/>
                      <a:pt x="0" y="10008"/>
                    </a:cubicBezTo>
                    <a:cubicBezTo>
                      <a:pt x="0" y="10043"/>
                      <a:pt x="35" y="10078"/>
                      <a:pt x="70" y="10078"/>
                    </a:cubicBezTo>
                    <a:lnTo>
                      <a:pt x="11248" y="10078"/>
                    </a:lnTo>
                    <a:cubicBezTo>
                      <a:pt x="11271" y="10078"/>
                      <a:pt x="11295" y="10054"/>
                      <a:pt x="11318" y="10031"/>
                    </a:cubicBezTo>
                    <a:lnTo>
                      <a:pt x="14314" y="94"/>
                    </a:lnTo>
                    <a:cubicBezTo>
                      <a:pt x="14314" y="71"/>
                      <a:pt x="14314" y="47"/>
                      <a:pt x="14291" y="24"/>
                    </a:cubicBezTo>
                    <a:cubicBezTo>
                      <a:pt x="14279" y="1"/>
                      <a:pt x="14256" y="1"/>
                      <a:pt x="142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4"/>
              <p:cNvSpPr/>
              <p:nvPr/>
            </p:nvSpPr>
            <p:spPr>
              <a:xfrm>
                <a:off x="4399448" y="6408579"/>
                <a:ext cx="1140555" cy="35128"/>
              </a:xfrm>
              <a:custGeom>
                <a:avLst/>
                <a:gdLst/>
                <a:ahLst/>
                <a:cxnLst/>
                <a:rect l="l" t="t" r="r" b="b"/>
                <a:pathLst>
                  <a:path w="23994" h="739" extrusionOk="0">
                    <a:moveTo>
                      <a:pt x="0" y="1"/>
                    </a:moveTo>
                    <a:lnTo>
                      <a:pt x="0" y="738"/>
                    </a:lnTo>
                    <a:lnTo>
                      <a:pt x="23993" y="738"/>
                    </a:lnTo>
                    <a:lnTo>
                      <a:pt x="2399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4"/>
              <p:cNvSpPr/>
              <p:nvPr/>
            </p:nvSpPr>
            <p:spPr>
              <a:xfrm>
                <a:off x="4395550" y="6404681"/>
                <a:ext cx="1148351" cy="42924"/>
              </a:xfrm>
              <a:custGeom>
                <a:avLst/>
                <a:gdLst/>
                <a:ahLst/>
                <a:cxnLst/>
                <a:rect l="l" t="t" r="r" b="b"/>
                <a:pathLst>
                  <a:path w="24158" h="903" extrusionOk="0">
                    <a:moveTo>
                      <a:pt x="24017" y="153"/>
                    </a:moveTo>
                    <a:lnTo>
                      <a:pt x="24017" y="750"/>
                    </a:lnTo>
                    <a:lnTo>
                      <a:pt x="164" y="750"/>
                    </a:lnTo>
                    <a:lnTo>
                      <a:pt x="152" y="153"/>
                    </a:lnTo>
                    <a:close/>
                    <a:moveTo>
                      <a:pt x="82" y="1"/>
                    </a:moveTo>
                    <a:cubicBezTo>
                      <a:pt x="35" y="1"/>
                      <a:pt x="0" y="36"/>
                      <a:pt x="0" y="83"/>
                    </a:cubicBezTo>
                    <a:lnTo>
                      <a:pt x="0" y="820"/>
                    </a:lnTo>
                    <a:cubicBezTo>
                      <a:pt x="0" y="867"/>
                      <a:pt x="35" y="902"/>
                      <a:pt x="82" y="902"/>
                    </a:cubicBezTo>
                    <a:lnTo>
                      <a:pt x="24087" y="902"/>
                    </a:lnTo>
                    <a:cubicBezTo>
                      <a:pt x="24122" y="902"/>
                      <a:pt x="24157" y="867"/>
                      <a:pt x="24157" y="820"/>
                    </a:cubicBezTo>
                    <a:lnTo>
                      <a:pt x="24157" y="83"/>
                    </a:lnTo>
                    <a:cubicBezTo>
                      <a:pt x="24157" y="36"/>
                      <a:pt x="24122" y="1"/>
                      <a:pt x="2408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4"/>
              <p:cNvSpPr/>
              <p:nvPr/>
            </p:nvSpPr>
            <p:spPr>
              <a:xfrm>
                <a:off x="4956307" y="6408579"/>
                <a:ext cx="583682" cy="35128"/>
              </a:xfrm>
              <a:custGeom>
                <a:avLst/>
                <a:gdLst/>
                <a:ahLst/>
                <a:cxnLst/>
                <a:rect l="l" t="t" r="r" b="b"/>
                <a:pathLst>
                  <a:path w="12279" h="739" extrusionOk="0">
                    <a:moveTo>
                      <a:pt x="1" y="1"/>
                    </a:moveTo>
                    <a:lnTo>
                      <a:pt x="1" y="738"/>
                    </a:lnTo>
                    <a:lnTo>
                      <a:pt x="12278" y="738"/>
                    </a:lnTo>
                    <a:lnTo>
                      <a:pt x="1227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4"/>
              <p:cNvSpPr/>
              <p:nvPr/>
            </p:nvSpPr>
            <p:spPr>
              <a:xfrm>
                <a:off x="4952980" y="6404681"/>
                <a:ext cx="590908" cy="42924"/>
              </a:xfrm>
              <a:custGeom>
                <a:avLst/>
                <a:gdLst/>
                <a:ahLst/>
                <a:cxnLst/>
                <a:rect l="l" t="t" r="r" b="b"/>
                <a:pathLst>
                  <a:path w="12431" h="903" extrusionOk="0">
                    <a:moveTo>
                      <a:pt x="12290" y="153"/>
                    </a:moveTo>
                    <a:lnTo>
                      <a:pt x="12290" y="750"/>
                    </a:lnTo>
                    <a:lnTo>
                      <a:pt x="153" y="750"/>
                    </a:lnTo>
                    <a:lnTo>
                      <a:pt x="153" y="153"/>
                    </a:lnTo>
                    <a:close/>
                    <a:moveTo>
                      <a:pt x="71" y="1"/>
                    </a:moveTo>
                    <a:cubicBezTo>
                      <a:pt x="36" y="1"/>
                      <a:pt x="1" y="36"/>
                      <a:pt x="1" y="83"/>
                    </a:cubicBezTo>
                    <a:lnTo>
                      <a:pt x="1" y="820"/>
                    </a:lnTo>
                    <a:cubicBezTo>
                      <a:pt x="1" y="867"/>
                      <a:pt x="36" y="890"/>
                      <a:pt x="71" y="902"/>
                    </a:cubicBezTo>
                    <a:lnTo>
                      <a:pt x="12360" y="902"/>
                    </a:lnTo>
                    <a:cubicBezTo>
                      <a:pt x="12395" y="902"/>
                      <a:pt x="12430" y="867"/>
                      <a:pt x="12430" y="820"/>
                    </a:cubicBezTo>
                    <a:lnTo>
                      <a:pt x="12430" y="83"/>
                    </a:lnTo>
                    <a:cubicBezTo>
                      <a:pt x="12430" y="36"/>
                      <a:pt x="12395" y="1"/>
                      <a:pt x="123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4"/>
              <p:cNvSpPr/>
              <p:nvPr/>
            </p:nvSpPr>
            <p:spPr>
              <a:xfrm>
                <a:off x="4475644" y="5677556"/>
                <a:ext cx="240384" cy="76294"/>
              </a:xfrm>
              <a:custGeom>
                <a:avLst/>
                <a:gdLst/>
                <a:ahLst/>
                <a:cxnLst/>
                <a:rect l="l" t="t" r="r" b="b"/>
                <a:pathLst>
                  <a:path w="5057" h="1605" extrusionOk="0">
                    <a:moveTo>
                      <a:pt x="328" y="1"/>
                    </a:moveTo>
                    <a:cubicBezTo>
                      <a:pt x="141" y="1"/>
                      <a:pt x="1" y="141"/>
                      <a:pt x="1" y="328"/>
                    </a:cubicBezTo>
                    <a:lnTo>
                      <a:pt x="1" y="1276"/>
                    </a:lnTo>
                    <a:cubicBezTo>
                      <a:pt x="1" y="1464"/>
                      <a:pt x="141" y="1604"/>
                      <a:pt x="328" y="1604"/>
                    </a:cubicBezTo>
                    <a:lnTo>
                      <a:pt x="3617" y="1604"/>
                    </a:lnTo>
                    <a:cubicBezTo>
                      <a:pt x="3652" y="1604"/>
                      <a:pt x="3687" y="1569"/>
                      <a:pt x="3687" y="1534"/>
                    </a:cubicBezTo>
                    <a:cubicBezTo>
                      <a:pt x="3687" y="1487"/>
                      <a:pt x="3652" y="1464"/>
                      <a:pt x="3617" y="1464"/>
                    </a:cubicBezTo>
                    <a:lnTo>
                      <a:pt x="328" y="1464"/>
                    </a:lnTo>
                    <a:cubicBezTo>
                      <a:pt x="223" y="1464"/>
                      <a:pt x="141" y="1382"/>
                      <a:pt x="141" y="1276"/>
                    </a:cubicBezTo>
                    <a:lnTo>
                      <a:pt x="141" y="328"/>
                    </a:lnTo>
                    <a:cubicBezTo>
                      <a:pt x="141" y="223"/>
                      <a:pt x="223" y="141"/>
                      <a:pt x="328" y="141"/>
                    </a:cubicBezTo>
                    <a:lnTo>
                      <a:pt x="4729" y="141"/>
                    </a:lnTo>
                    <a:cubicBezTo>
                      <a:pt x="4834" y="141"/>
                      <a:pt x="4905" y="223"/>
                      <a:pt x="4905" y="328"/>
                    </a:cubicBezTo>
                    <a:lnTo>
                      <a:pt x="4905" y="703"/>
                    </a:lnTo>
                    <a:cubicBezTo>
                      <a:pt x="4905" y="750"/>
                      <a:pt x="4943" y="773"/>
                      <a:pt x="4981" y="773"/>
                    </a:cubicBezTo>
                    <a:cubicBezTo>
                      <a:pt x="5019" y="773"/>
                      <a:pt x="5057" y="750"/>
                      <a:pt x="5057" y="703"/>
                    </a:cubicBezTo>
                    <a:lnTo>
                      <a:pt x="5057" y="328"/>
                    </a:lnTo>
                    <a:cubicBezTo>
                      <a:pt x="5057" y="141"/>
                      <a:pt x="4905" y="1"/>
                      <a:pt x="472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4"/>
              <p:cNvSpPr/>
              <p:nvPr/>
            </p:nvSpPr>
            <p:spPr>
              <a:xfrm>
                <a:off x="4642536" y="5708168"/>
                <a:ext cx="245423" cy="13856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2915" extrusionOk="0">
                    <a:moveTo>
                      <a:pt x="399" y="0"/>
                    </a:moveTo>
                    <a:cubicBezTo>
                      <a:pt x="176" y="0"/>
                      <a:pt x="1" y="176"/>
                      <a:pt x="1" y="398"/>
                    </a:cubicBezTo>
                    <a:lnTo>
                      <a:pt x="1" y="2446"/>
                    </a:lnTo>
                    <a:cubicBezTo>
                      <a:pt x="1" y="2482"/>
                      <a:pt x="24" y="2517"/>
                      <a:pt x="71" y="2517"/>
                    </a:cubicBezTo>
                    <a:cubicBezTo>
                      <a:pt x="106" y="2517"/>
                      <a:pt x="141" y="2482"/>
                      <a:pt x="141" y="2446"/>
                    </a:cubicBezTo>
                    <a:lnTo>
                      <a:pt x="141" y="398"/>
                    </a:lnTo>
                    <a:cubicBezTo>
                      <a:pt x="141" y="258"/>
                      <a:pt x="258" y="141"/>
                      <a:pt x="399" y="141"/>
                    </a:cubicBezTo>
                    <a:lnTo>
                      <a:pt x="4764" y="141"/>
                    </a:lnTo>
                    <a:cubicBezTo>
                      <a:pt x="4905" y="141"/>
                      <a:pt x="5022" y="258"/>
                      <a:pt x="5022" y="398"/>
                    </a:cubicBezTo>
                    <a:lnTo>
                      <a:pt x="5022" y="2844"/>
                    </a:lnTo>
                    <a:cubicBezTo>
                      <a:pt x="5022" y="2891"/>
                      <a:pt x="5045" y="2915"/>
                      <a:pt x="5092" y="2915"/>
                    </a:cubicBezTo>
                    <a:cubicBezTo>
                      <a:pt x="5127" y="2915"/>
                      <a:pt x="5162" y="2891"/>
                      <a:pt x="5162" y="2844"/>
                    </a:cubicBezTo>
                    <a:lnTo>
                      <a:pt x="5162" y="398"/>
                    </a:lnTo>
                    <a:cubicBezTo>
                      <a:pt x="5162" y="176"/>
                      <a:pt x="4987" y="0"/>
                      <a:pt x="476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4"/>
              <p:cNvSpPr/>
              <p:nvPr/>
            </p:nvSpPr>
            <p:spPr>
              <a:xfrm>
                <a:off x="4642536" y="5843925"/>
                <a:ext cx="245423" cy="235916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4963" extrusionOk="0">
                    <a:moveTo>
                      <a:pt x="71" y="0"/>
                    </a:moveTo>
                    <a:cubicBezTo>
                      <a:pt x="24" y="0"/>
                      <a:pt x="1" y="35"/>
                      <a:pt x="1" y="82"/>
                    </a:cubicBezTo>
                    <a:lnTo>
                      <a:pt x="1" y="4553"/>
                    </a:lnTo>
                    <a:cubicBezTo>
                      <a:pt x="1" y="4775"/>
                      <a:pt x="176" y="4951"/>
                      <a:pt x="399" y="4963"/>
                    </a:cubicBezTo>
                    <a:lnTo>
                      <a:pt x="4764" y="4963"/>
                    </a:lnTo>
                    <a:cubicBezTo>
                      <a:pt x="4987" y="4963"/>
                      <a:pt x="5162" y="4775"/>
                      <a:pt x="5162" y="4553"/>
                    </a:cubicBezTo>
                    <a:lnTo>
                      <a:pt x="5162" y="2002"/>
                    </a:lnTo>
                    <a:cubicBezTo>
                      <a:pt x="5162" y="1966"/>
                      <a:pt x="5127" y="1931"/>
                      <a:pt x="5092" y="1931"/>
                    </a:cubicBezTo>
                    <a:cubicBezTo>
                      <a:pt x="5045" y="1931"/>
                      <a:pt x="5022" y="1966"/>
                      <a:pt x="5022" y="2002"/>
                    </a:cubicBezTo>
                    <a:lnTo>
                      <a:pt x="5022" y="4553"/>
                    </a:lnTo>
                    <a:cubicBezTo>
                      <a:pt x="5022" y="4693"/>
                      <a:pt x="4905" y="4810"/>
                      <a:pt x="4764" y="4810"/>
                    </a:cubicBezTo>
                    <a:lnTo>
                      <a:pt x="399" y="4810"/>
                    </a:lnTo>
                    <a:cubicBezTo>
                      <a:pt x="258" y="4810"/>
                      <a:pt x="141" y="4693"/>
                      <a:pt x="141" y="4553"/>
                    </a:cubicBezTo>
                    <a:lnTo>
                      <a:pt x="141" y="82"/>
                    </a:lnTo>
                    <a:cubicBezTo>
                      <a:pt x="141" y="35"/>
                      <a:pt x="106" y="0"/>
                      <a:pt x="7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4"/>
              <p:cNvSpPr/>
              <p:nvPr/>
            </p:nvSpPr>
            <p:spPr>
              <a:xfrm>
                <a:off x="4655893" y="5764923"/>
                <a:ext cx="218138" cy="6702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141" extrusionOk="0">
                    <a:moveTo>
                      <a:pt x="94" y="0"/>
                    </a:moveTo>
                    <a:cubicBezTo>
                      <a:pt x="1" y="0"/>
                      <a:pt x="1" y="141"/>
                      <a:pt x="94" y="141"/>
                    </a:cubicBezTo>
                    <a:lnTo>
                      <a:pt x="4495" y="141"/>
                    </a:lnTo>
                    <a:cubicBezTo>
                      <a:pt x="4589" y="141"/>
                      <a:pt x="4589" y="0"/>
                      <a:pt x="449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4"/>
              <p:cNvSpPr/>
              <p:nvPr/>
            </p:nvSpPr>
            <p:spPr>
              <a:xfrm>
                <a:off x="4757140" y="5827763"/>
                <a:ext cx="115795" cy="7273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53" extrusionOk="0">
                    <a:moveTo>
                      <a:pt x="71" y="1"/>
                    </a:moveTo>
                    <a:cubicBezTo>
                      <a:pt x="24" y="1"/>
                      <a:pt x="1" y="36"/>
                      <a:pt x="1" y="71"/>
                    </a:cubicBezTo>
                    <a:cubicBezTo>
                      <a:pt x="1" y="118"/>
                      <a:pt x="24" y="141"/>
                      <a:pt x="71" y="153"/>
                    </a:cubicBezTo>
                    <a:lnTo>
                      <a:pt x="2365" y="153"/>
                    </a:lnTo>
                    <a:cubicBezTo>
                      <a:pt x="2412" y="153"/>
                      <a:pt x="2435" y="118"/>
                      <a:pt x="2435" y="71"/>
                    </a:cubicBezTo>
                    <a:cubicBezTo>
                      <a:pt x="2435" y="36"/>
                      <a:pt x="2412" y="1"/>
                      <a:pt x="236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4"/>
              <p:cNvSpPr/>
              <p:nvPr/>
            </p:nvSpPr>
            <p:spPr>
              <a:xfrm>
                <a:off x="4657034" y="5827763"/>
                <a:ext cx="90174" cy="7273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53" extrusionOk="0">
                    <a:moveTo>
                      <a:pt x="70" y="1"/>
                    </a:moveTo>
                    <a:cubicBezTo>
                      <a:pt x="35" y="1"/>
                      <a:pt x="0" y="36"/>
                      <a:pt x="0" y="71"/>
                    </a:cubicBezTo>
                    <a:cubicBezTo>
                      <a:pt x="0" y="118"/>
                      <a:pt x="35" y="141"/>
                      <a:pt x="70" y="153"/>
                    </a:cubicBezTo>
                    <a:lnTo>
                      <a:pt x="1814" y="153"/>
                    </a:lnTo>
                    <a:cubicBezTo>
                      <a:pt x="1861" y="153"/>
                      <a:pt x="1896" y="118"/>
                      <a:pt x="1896" y="71"/>
                    </a:cubicBezTo>
                    <a:cubicBezTo>
                      <a:pt x="1896" y="36"/>
                      <a:pt x="1861" y="1"/>
                      <a:pt x="18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4"/>
              <p:cNvSpPr/>
              <p:nvPr/>
            </p:nvSpPr>
            <p:spPr>
              <a:xfrm>
                <a:off x="4657034" y="5890650"/>
                <a:ext cx="215904" cy="7273"/>
              </a:xfrm>
              <a:custGeom>
                <a:avLst/>
                <a:gdLst/>
                <a:ahLst/>
                <a:cxnLst/>
                <a:rect l="l" t="t" r="r" b="b"/>
                <a:pathLst>
                  <a:path w="4542" h="153" extrusionOk="0">
                    <a:moveTo>
                      <a:pt x="70" y="0"/>
                    </a:moveTo>
                    <a:cubicBezTo>
                      <a:pt x="35" y="0"/>
                      <a:pt x="0" y="35"/>
                      <a:pt x="0" y="82"/>
                    </a:cubicBezTo>
                    <a:cubicBezTo>
                      <a:pt x="0" y="117"/>
                      <a:pt x="35" y="152"/>
                      <a:pt x="70" y="152"/>
                    </a:cubicBezTo>
                    <a:lnTo>
                      <a:pt x="4471" y="152"/>
                    </a:lnTo>
                    <a:cubicBezTo>
                      <a:pt x="4518" y="152"/>
                      <a:pt x="4541" y="117"/>
                      <a:pt x="4541" y="82"/>
                    </a:cubicBezTo>
                    <a:cubicBezTo>
                      <a:pt x="4541" y="35"/>
                      <a:pt x="4518" y="0"/>
                      <a:pt x="447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4"/>
              <p:cNvSpPr/>
              <p:nvPr/>
            </p:nvSpPr>
            <p:spPr>
              <a:xfrm>
                <a:off x="4827823" y="5954060"/>
                <a:ext cx="46204" cy="6702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41" extrusionOk="0">
                    <a:moveTo>
                      <a:pt x="94" y="1"/>
                    </a:moveTo>
                    <a:cubicBezTo>
                      <a:pt x="0" y="1"/>
                      <a:pt x="0" y="141"/>
                      <a:pt x="94" y="141"/>
                    </a:cubicBezTo>
                    <a:lnTo>
                      <a:pt x="878" y="141"/>
                    </a:lnTo>
                    <a:cubicBezTo>
                      <a:pt x="972" y="141"/>
                      <a:pt x="972" y="1"/>
                      <a:pt x="87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4"/>
              <p:cNvSpPr/>
              <p:nvPr/>
            </p:nvSpPr>
            <p:spPr>
              <a:xfrm>
                <a:off x="4655893" y="5954060"/>
                <a:ext cx="161952" cy="6702"/>
              </a:xfrm>
              <a:custGeom>
                <a:avLst/>
                <a:gdLst/>
                <a:ahLst/>
                <a:cxnLst/>
                <a:rect l="l" t="t" r="r" b="b"/>
                <a:pathLst>
                  <a:path w="3407" h="141" extrusionOk="0">
                    <a:moveTo>
                      <a:pt x="94" y="1"/>
                    </a:moveTo>
                    <a:cubicBezTo>
                      <a:pt x="1" y="1"/>
                      <a:pt x="1" y="141"/>
                      <a:pt x="94" y="141"/>
                    </a:cubicBezTo>
                    <a:lnTo>
                      <a:pt x="3313" y="141"/>
                    </a:lnTo>
                    <a:cubicBezTo>
                      <a:pt x="3407" y="141"/>
                      <a:pt x="3407" y="1"/>
                      <a:pt x="33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4"/>
              <p:cNvSpPr/>
              <p:nvPr/>
            </p:nvSpPr>
            <p:spPr>
              <a:xfrm>
                <a:off x="4657034" y="6016948"/>
                <a:ext cx="215904" cy="7273"/>
              </a:xfrm>
              <a:custGeom>
                <a:avLst/>
                <a:gdLst/>
                <a:ahLst/>
                <a:cxnLst/>
                <a:rect l="l" t="t" r="r" b="b"/>
                <a:pathLst>
                  <a:path w="4542" h="153" extrusionOk="0">
                    <a:moveTo>
                      <a:pt x="70" y="0"/>
                    </a:moveTo>
                    <a:cubicBezTo>
                      <a:pt x="35" y="0"/>
                      <a:pt x="0" y="35"/>
                      <a:pt x="0" y="70"/>
                    </a:cubicBezTo>
                    <a:cubicBezTo>
                      <a:pt x="0" y="117"/>
                      <a:pt x="35" y="152"/>
                      <a:pt x="70" y="152"/>
                    </a:cubicBezTo>
                    <a:lnTo>
                      <a:pt x="4471" y="152"/>
                    </a:lnTo>
                    <a:cubicBezTo>
                      <a:pt x="4518" y="152"/>
                      <a:pt x="4541" y="117"/>
                      <a:pt x="4541" y="70"/>
                    </a:cubicBezTo>
                    <a:cubicBezTo>
                      <a:pt x="4541" y="35"/>
                      <a:pt x="4518" y="0"/>
                      <a:pt x="447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4"/>
              <p:cNvSpPr/>
              <p:nvPr/>
            </p:nvSpPr>
            <p:spPr>
              <a:xfrm>
                <a:off x="4517950" y="5710402"/>
                <a:ext cx="120739" cy="7273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53" extrusionOk="0">
                    <a:moveTo>
                      <a:pt x="70" y="0"/>
                    </a:moveTo>
                    <a:cubicBezTo>
                      <a:pt x="23" y="0"/>
                      <a:pt x="0" y="35"/>
                      <a:pt x="0" y="82"/>
                    </a:cubicBezTo>
                    <a:cubicBezTo>
                      <a:pt x="0" y="117"/>
                      <a:pt x="23" y="152"/>
                      <a:pt x="70" y="152"/>
                    </a:cubicBezTo>
                    <a:lnTo>
                      <a:pt x="2470" y="152"/>
                    </a:lnTo>
                    <a:cubicBezTo>
                      <a:pt x="2505" y="152"/>
                      <a:pt x="2540" y="117"/>
                      <a:pt x="2540" y="82"/>
                    </a:cubicBezTo>
                    <a:cubicBezTo>
                      <a:pt x="2540" y="35"/>
                      <a:pt x="2505" y="0"/>
                      <a:pt x="24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4"/>
              <p:cNvSpPr/>
              <p:nvPr/>
            </p:nvSpPr>
            <p:spPr>
              <a:xfrm>
                <a:off x="5242271" y="5670902"/>
                <a:ext cx="72919" cy="62889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323" extrusionOk="0">
                    <a:moveTo>
                      <a:pt x="879" y="152"/>
                    </a:moveTo>
                    <a:cubicBezTo>
                      <a:pt x="1159" y="152"/>
                      <a:pt x="1394" y="375"/>
                      <a:pt x="1394" y="656"/>
                    </a:cubicBezTo>
                    <a:cubicBezTo>
                      <a:pt x="1394" y="964"/>
                      <a:pt x="1142" y="1172"/>
                      <a:pt x="877" y="1172"/>
                    </a:cubicBezTo>
                    <a:cubicBezTo>
                      <a:pt x="751" y="1172"/>
                      <a:pt x="622" y="1124"/>
                      <a:pt x="516" y="1018"/>
                    </a:cubicBezTo>
                    <a:cubicBezTo>
                      <a:pt x="200" y="702"/>
                      <a:pt x="422" y="152"/>
                      <a:pt x="879" y="152"/>
                    </a:cubicBezTo>
                    <a:close/>
                    <a:moveTo>
                      <a:pt x="879" y="0"/>
                    </a:moveTo>
                    <a:cubicBezTo>
                      <a:pt x="716" y="0"/>
                      <a:pt x="548" y="62"/>
                      <a:pt x="410" y="199"/>
                    </a:cubicBezTo>
                    <a:cubicBezTo>
                      <a:pt x="1" y="609"/>
                      <a:pt x="293" y="1323"/>
                      <a:pt x="879" y="1323"/>
                    </a:cubicBezTo>
                    <a:cubicBezTo>
                      <a:pt x="1241" y="1323"/>
                      <a:pt x="1534" y="1018"/>
                      <a:pt x="1534" y="656"/>
                    </a:cubicBezTo>
                    <a:cubicBezTo>
                      <a:pt x="1534" y="261"/>
                      <a:pt x="1216" y="0"/>
                      <a:pt x="87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35"/>
          <p:cNvSpPr/>
          <p:nvPr/>
        </p:nvSpPr>
        <p:spPr>
          <a:xfrm>
            <a:off x="188349" y="270279"/>
            <a:ext cx="7213936" cy="5481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35"/>
          <p:cNvSpPr txBox="1">
            <a:spLocks noGrp="1"/>
          </p:cNvSpPr>
          <p:nvPr>
            <p:ph type="title"/>
          </p:nvPr>
        </p:nvSpPr>
        <p:spPr>
          <a:xfrm>
            <a:off x="202123" y="306629"/>
            <a:ext cx="7056639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Demo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37347E-A5D3-450F-AFAB-7B9BF4386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64" y="912473"/>
            <a:ext cx="5170136" cy="39607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D5836A-7D7F-4A2C-881B-5CDEC6E963C1}"/>
              </a:ext>
            </a:extLst>
          </p:cNvPr>
          <p:cNvSpPr txBox="1"/>
          <p:nvPr/>
        </p:nvSpPr>
        <p:spPr>
          <a:xfrm>
            <a:off x="5827485" y="1195501"/>
            <a:ext cx="21045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Font typeface="Nunito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unito"/>
                <a:sym typeface="Nunito"/>
              </a:rPr>
              <a:t>Analys</a:t>
            </a:r>
            <a:r>
              <a:rPr lang="en-US" sz="2800" b="1">
                <a:solidFill>
                  <a:srgbClr val="FF0000"/>
                </a:solidFill>
                <a:latin typeface="Nunito"/>
                <a:sym typeface="Nunito"/>
              </a:rPr>
              <a:t>is</a:t>
            </a:r>
            <a:endParaRPr kumimoji="0" lang="en-US" sz="28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Nunito"/>
              <a:sym typeface="Nunit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3ED1BE-5A5A-4B17-AF91-28C702963C8E}"/>
              </a:ext>
            </a:extLst>
          </p:cNvPr>
          <p:cNvSpPr txBox="1"/>
          <p:nvPr/>
        </p:nvSpPr>
        <p:spPr>
          <a:xfrm>
            <a:off x="5827485" y="1689705"/>
            <a:ext cx="283028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AutoNum type="arabicParenR"/>
            </a:pPr>
            <a:r>
              <a:rPr lang="en-US" sz="1600"/>
              <a:t>Format string vulnerabilities at printf(buf) allow us to write to Global Offset Table =&gt; First gadgets will start with a call</a:t>
            </a: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AutoNum type="arabicParenR"/>
            </a:pPr>
            <a:r>
              <a:rPr lang="en-US" sz="1600"/>
              <a:t>We can leak libc address, so we can use libc gadgets</a:t>
            </a:r>
          </a:p>
        </p:txBody>
      </p:sp>
    </p:spTree>
    <p:extLst>
      <p:ext uri="{BB962C8B-B14F-4D97-AF65-F5344CB8AC3E}">
        <p14:creationId xmlns:p14="http://schemas.microsoft.com/office/powerpoint/2010/main" val="880429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35"/>
          <p:cNvSpPr/>
          <p:nvPr/>
        </p:nvSpPr>
        <p:spPr>
          <a:xfrm>
            <a:off x="188349" y="270279"/>
            <a:ext cx="7213936" cy="5481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35"/>
          <p:cNvSpPr txBox="1">
            <a:spLocks noGrp="1"/>
          </p:cNvSpPr>
          <p:nvPr>
            <p:ph type="title"/>
          </p:nvPr>
        </p:nvSpPr>
        <p:spPr>
          <a:xfrm>
            <a:off x="202123" y="306629"/>
            <a:ext cx="7056639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Special Gadgets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34061A-A634-4DFD-AB9D-A304319707E9}"/>
              </a:ext>
            </a:extLst>
          </p:cNvPr>
          <p:cNvSpPr txBox="1"/>
          <p:nvPr/>
        </p:nvSpPr>
        <p:spPr>
          <a:xfrm>
            <a:off x="667657" y="1697643"/>
            <a:ext cx="6807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0x000000000016006f : popfq ; pop rsi ; clc ; jmp qword ptr [rsi + 0xf]</a:t>
            </a:r>
          </a:p>
          <a:p>
            <a:r>
              <a:rPr lang="en-US"/>
              <a:t>0x0000000000153879 : pop rax ; call rax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53B37D-E6EB-4937-9737-29BD76E9E334}"/>
              </a:ext>
            </a:extLst>
          </p:cNvPr>
          <p:cNvSpPr txBox="1"/>
          <p:nvPr/>
        </p:nvSpPr>
        <p:spPr>
          <a:xfrm>
            <a:off x="667657" y="126798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Font typeface="Nunito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Nunito"/>
                <a:sym typeface="Nunito"/>
              </a:rPr>
              <a:t>Key point gadgets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398979-D8B6-4F2B-8967-DF3DAA5B8422}"/>
              </a:ext>
            </a:extLst>
          </p:cNvPr>
          <p:cNvSpPr txBox="1"/>
          <p:nvPr/>
        </p:nvSpPr>
        <p:spPr>
          <a:xfrm>
            <a:off x="667657" y="2744696"/>
            <a:ext cx="680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0x000000000003765c : pop r15 ; jmp rax</a:t>
            </a:r>
          </a:p>
          <a:p>
            <a:r>
              <a:rPr lang="en-US"/>
              <a:t>0x0000000000094ba8 : pop rbx ; jmp rax</a:t>
            </a:r>
          </a:p>
          <a:p>
            <a:r>
              <a:rPr lang="en-US"/>
              <a:t>0x000000000002fa76 : pop rax ; mov rdi, qword ptr [rsp + 0x50] ; call rbx</a:t>
            </a:r>
          </a:p>
          <a:p>
            <a:r>
              <a:rPr lang="en-US"/>
              <a:t>0x000000000015522f : pop rdx ; call qword ptr [rax + 0x20] </a:t>
            </a:r>
          </a:p>
          <a:p>
            <a:r>
              <a:rPr lang="en-US"/>
              <a:t>0x00000000000e057f : pop rsi ; jmp rax</a:t>
            </a:r>
          </a:p>
          <a:p>
            <a:r>
              <a:rPr lang="en-US"/>
              <a:t>0x000000000002c146 : pop rax ; call r15</a:t>
            </a:r>
          </a:p>
          <a:p>
            <a:r>
              <a:rPr lang="en-US"/>
              <a:t>0x000000000002584d : syscall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71AD30-3EB1-4093-9FA1-32CEFD2A97D4}"/>
              </a:ext>
            </a:extLst>
          </p:cNvPr>
          <p:cNvSpPr txBox="1"/>
          <p:nvPr/>
        </p:nvSpPr>
        <p:spPr>
          <a:xfrm>
            <a:off x="667657" y="234458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Font typeface="Nunito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Nunito"/>
                <a:cs typeface="Arial"/>
                <a:sym typeface="Nunito"/>
              </a:rPr>
              <a:t>Support gadgets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80B67D-B34F-43BA-94F1-513E16D68CBB}"/>
              </a:ext>
            </a:extLst>
          </p:cNvPr>
          <p:cNvSpPr txBox="1"/>
          <p:nvPr/>
        </p:nvSpPr>
        <p:spPr>
          <a:xfrm>
            <a:off x="3599543" y="88159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Font typeface="Nunito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unito"/>
                <a:cs typeface="Arial"/>
                <a:sym typeface="Nunito"/>
              </a:rPr>
              <a:t>Libc 2.31 64-bit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CBCFC4-2AC3-43AF-BEA0-63FC498B8F1C}"/>
              </a:ext>
            </a:extLst>
          </p:cNvPr>
          <p:cNvSpPr txBox="1"/>
          <p:nvPr/>
        </p:nvSpPr>
        <p:spPr>
          <a:xfrm>
            <a:off x="4114799" y="2313634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Font typeface="Nunito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Nunito"/>
                <a:cs typeface="Arial"/>
                <a:sym typeface="Nunito"/>
              </a:rPr>
              <a:t>Target: syscall execve(‘/bin/sh’, 0, 0)</a:t>
            </a:r>
          </a:p>
        </p:txBody>
      </p:sp>
    </p:spTree>
    <p:extLst>
      <p:ext uri="{BB962C8B-B14F-4D97-AF65-F5344CB8AC3E}">
        <p14:creationId xmlns:p14="http://schemas.microsoft.com/office/powerpoint/2010/main" val="3439304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35"/>
          <p:cNvSpPr/>
          <p:nvPr/>
        </p:nvSpPr>
        <p:spPr>
          <a:xfrm>
            <a:off x="188349" y="270279"/>
            <a:ext cx="7213936" cy="5481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35"/>
          <p:cNvSpPr txBox="1">
            <a:spLocks noGrp="1"/>
          </p:cNvSpPr>
          <p:nvPr>
            <p:ph type="title"/>
          </p:nvPr>
        </p:nvSpPr>
        <p:spPr>
          <a:xfrm>
            <a:off x="202123" y="306629"/>
            <a:ext cx="7056639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Exploit Flow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53B37D-E6EB-4937-9737-29BD76E9E334}"/>
              </a:ext>
            </a:extLst>
          </p:cNvPr>
          <p:cNvSpPr txBox="1"/>
          <p:nvPr/>
        </p:nvSpPr>
        <p:spPr>
          <a:xfrm>
            <a:off x="645886" y="934151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Font typeface="Nunito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Nunito"/>
                <a:sym typeface="Nunito"/>
              </a:rPr>
              <a:t>Setup Phase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D48504B-F937-490C-93D1-2C30381DA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407" y="934151"/>
            <a:ext cx="5170136" cy="396074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883E935-FE18-426E-A9A8-16661A768ADF}"/>
              </a:ext>
            </a:extLst>
          </p:cNvPr>
          <p:cNvSpPr txBox="1"/>
          <p:nvPr/>
        </p:nvSpPr>
        <p:spPr>
          <a:xfrm>
            <a:off x="464458" y="1833086"/>
            <a:ext cx="24674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Use fmt bug to overwrite exit GOT  -&gt; main, avoid exit and create a loop</a:t>
            </a:r>
          </a:p>
        </p:txBody>
      </p:sp>
    </p:spTree>
    <p:extLst>
      <p:ext uri="{BB962C8B-B14F-4D97-AF65-F5344CB8AC3E}">
        <p14:creationId xmlns:p14="http://schemas.microsoft.com/office/powerpoint/2010/main" val="1646506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35"/>
          <p:cNvSpPr/>
          <p:nvPr/>
        </p:nvSpPr>
        <p:spPr>
          <a:xfrm>
            <a:off x="188349" y="270279"/>
            <a:ext cx="7213936" cy="5481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35"/>
          <p:cNvSpPr txBox="1">
            <a:spLocks noGrp="1"/>
          </p:cNvSpPr>
          <p:nvPr>
            <p:ph type="title"/>
          </p:nvPr>
        </p:nvSpPr>
        <p:spPr>
          <a:xfrm>
            <a:off x="202123" y="306629"/>
            <a:ext cx="7056639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Exploit Flow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53B37D-E6EB-4937-9737-29BD76E9E334}"/>
              </a:ext>
            </a:extLst>
          </p:cNvPr>
          <p:cNvSpPr txBox="1"/>
          <p:nvPr/>
        </p:nvSpPr>
        <p:spPr>
          <a:xfrm>
            <a:off x="645886" y="934151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Font typeface="Nunito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Nunito"/>
                <a:sym typeface="Nunito"/>
              </a:rPr>
              <a:t>Setup Phase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FAE14E-9F6C-41D0-B728-4BE0A9145A7C}"/>
              </a:ext>
            </a:extLst>
          </p:cNvPr>
          <p:cNvSpPr txBox="1"/>
          <p:nvPr/>
        </p:nvSpPr>
        <p:spPr>
          <a:xfrm>
            <a:off x="2644454" y="980317"/>
            <a:ext cx="6124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0x000000000016006f : popfq ; pop rsi ; clc ; jmp qword ptr [rsi + 0xf]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EBC18-35A4-447B-857D-A1DB8B9250C7}"/>
              </a:ext>
            </a:extLst>
          </p:cNvPr>
          <p:cNvSpPr txBox="1"/>
          <p:nvPr/>
        </p:nvSpPr>
        <p:spPr>
          <a:xfrm>
            <a:off x="314911" y="1358068"/>
            <a:ext cx="8514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1800"/>
              <a:t>Need to write the address of gadgets in some fixed writeable memory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1800"/>
              <a:t>Use fmt write to .bss section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9CEA3-0762-4540-96D4-8CE3E2BBA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27" y="2042877"/>
            <a:ext cx="8093141" cy="1112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31FA4D-F28B-4FC4-85A2-439920AAE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250" y="3313479"/>
            <a:ext cx="6904318" cy="169940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E34F716-C05D-493F-8669-A8B3778977FC}"/>
              </a:ext>
            </a:extLst>
          </p:cNvPr>
          <p:cNvSpPr/>
          <p:nvPr/>
        </p:nvSpPr>
        <p:spPr>
          <a:xfrm>
            <a:off x="6393305" y="805936"/>
            <a:ext cx="2104809" cy="640615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EA7487D-C386-498A-B36C-E0C879297E0D}"/>
              </a:ext>
            </a:extLst>
          </p:cNvPr>
          <p:cNvSpPr/>
          <p:nvPr/>
        </p:nvSpPr>
        <p:spPr>
          <a:xfrm>
            <a:off x="525427" y="3953320"/>
            <a:ext cx="966748" cy="419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5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35"/>
          <p:cNvSpPr/>
          <p:nvPr/>
        </p:nvSpPr>
        <p:spPr>
          <a:xfrm>
            <a:off x="188349" y="270279"/>
            <a:ext cx="7213936" cy="5481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35"/>
          <p:cNvSpPr txBox="1">
            <a:spLocks noGrp="1"/>
          </p:cNvSpPr>
          <p:nvPr>
            <p:ph type="title"/>
          </p:nvPr>
        </p:nvSpPr>
        <p:spPr>
          <a:xfrm>
            <a:off x="202123" y="306629"/>
            <a:ext cx="7056639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Exploit Flow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53B37D-E6EB-4937-9737-29BD76E9E334}"/>
              </a:ext>
            </a:extLst>
          </p:cNvPr>
          <p:cNvSpPr txBox="1"/>
          <p:nvPr/>
        </p:nvSpPr>
        <p:spPr>
          <a:xfrm>
            <a:off x="645886" y="934151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Font typeface="Nunito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Nunito"/>
                <a:sym typeface="Nunito"/>
              </a:rPr>
              <a:t>Starting Phase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268CFD-04B3-4CF7-AFB5-3AA500FBC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442" y="1005656"/>
            <a:ext cx="5169856" cy="39566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382274-6A97-4F82-8530-3142AD721759}"/>
              </a:ext>
            </a:extLst>
          </p:cNvPr>
          <p:cNvSpPr txBox="1"/>
          <p:nvPr/>
        </p:nvSpPr>
        <p:spPr>
          <a:xfrm>
            <a:off x="101601" y="1500915"/>
            <a:ext cx="3526971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Clr>
                <a:srgbClr val="263238"/>
              </a:buClr>
              <a:buSzPts val="1400"/>
              <a:buAutoNum type="arabicPeriod"/>
              <a:defRPr/>
            </a:pP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lt"/>
                <a:cs typeface="Arial"/>
                <a:sym typeface="Nunito"/>
              </a:rPr>
              <a:t>Overwrite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j-lt"/>
                <a:cs typeface="Arial"/>
                <a:sym typeface="Nunito"/>
              </a:rPr>
              <a:t> printf  GOT -&gt; address of </a:t>
            </a:r>
            <a:r>
              <a:rPr lang="en-US">
                <a:solidFill>
                  <a:srgbClr val="FF0000"/>
                </a:solidFill>
                <a:latin typeface="+mj-lt"/>
              </a:rPr>
              <a:t>popfq ; pop rsi ; clc ; jmp qword ptr [rsi + 0xf]</a:t>
            </a:r>
          </a:p>
          <a:p>
            <a:pPr marL="342900" indent="-342900">
              <a:spcAft>
                <a:spcPts val="1200"/>
              </a:spcAft>
              <a:buClr>
                <a:srgbClr val="263238"/>
              </a:buClr>
              <a:buSzPts val="1400"/>
              <a:buAutoNum type="arabicPeriod"/>
              <a:defRPr/>
            </a:pP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j-lt"/>
                <a:cs typeface="Arial"/>
                <a:sym typeface="Nunito"/>
              </a:rPr>
              <a:t>Put the ropchain in buf, ropchain must start with the address of the memory area containing the address of 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cs typeface="Arial"/>
                <a:sym typeface="Nunito"/>
              </a:rPr>
              <a:t>pop rax ; call rax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j-lt"/>
                <a:cs typeface="Arial"/>
                <a:sym typeface="Nunito"/>
              </a:rPr>
              <a:t> and address of 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cs typeface="Arial"/>
                <a:sym typeface="Nunito"/>
              </a:rPr>
              <a:t>popfq ; pop rsi ; clc ; jmp qword ptr [rsi + 0xf]</a:t>
            </a:r>
          </a:p>
          <a:p>
            <a:pPr>
              <a:spcAft>
                <a:spcPts val="1200"/>
              </a:spcAft>
              <a:buClr>
                <a:srgbClr val="263238"/>
              </a:buClr>
              <a:buSzPts val="1400"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263238"/>
              </a:solidFill>
              <a:effectLst/>
              <a:uLnTx/>
              <a:uFillTx/>
              <a:latin typeface="+mj-lt"/>
              <a:cs typeface="Arial"/>
              <a:sym typeface="Nunito"/>
            </a:endParaRPr>
          </a:p>
          <a:p>
            <a:pPr marL="342900" indent="-342900">
              <a:spcAft>
                <a:spcPts val="1200"/>
              </a:spcAft>
              <a:buClr>
                <a:srgbClr val="263238"/>
              </a:buClr>
              <a:buSzPts val="1400"/>
              <a:buAutoNum type="arabicPeriod"/>
              <a:defRPr/>
            </a:pP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479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35"/>
          <p:cNvSpPr/>
          <p:nvPr/>
        </p:nvSpPr>
        <p:spPr>
          <a:xfrm>
            <a:off x="188349" y="270279"/>
            <a:ext cx="7213936" cy="5481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35"/>
          <p:cNvSpPr txBox="1">
            <a:spLocks noGrp="1"/>
          </p:cNvSpPr>
          <p:nvPr>
            <p:ph type="title"/>
          </p:nvPr>
        </p:nvSpPr>
        <p:spPr>
          <a:xfrm>
            <a:off x="202123" y="306629"/>
            <a:ext cx="7056639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Exploit Flow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53B37D-E6EB-4937-9737-29BD76E9E334}"/>
              </a:ext>
            </a:extLst>
          </p:cNvPr>
          <p:cNvSpPr txBox="1"/>
          <p:nvPr/>
        </p:nvSpPr>
        <p:spPr>
          <a:xfrm>
            <a:off x="645886" y="934151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Font typeface="Nunito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Nunito"/>
                <a:sym typeface="Nunito"/>
              </a:rPr>
              <a:t>Starting Phase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382274-6A97-4F82-8530-3142AD721759}"/>
              </a:ext>
            </a:extLst>
          </p:cNvPr>
          <p:cNvSpPr txBox="1"/>
          <p:nvPr/>
        </p:nvSpPr>
        <p:spPr>
          <a:xfrm>
            <a:off x="188349" y="1531965"/>
            <a:ext cx="2620165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263238"/>
              </a:buClr>
              <a:buSzPts val="1400"/>
              <a:defRPr/>
            </a:pPr>
            <a:r>
              <a:rPr lang="en-US">
                <a:latin typeface="+mj-lt"/>
              </a:rPr>
              <a:t>After printf call:</a:t>
            </a:r>
          </a:p>
          <a:p>
            <a:pPr>
              <a:spcAft>
                <a:spcPts val="1200"/>
              </a:spcAft>
              <a:buClr>
                <a:srgbClr val="263238"/>
              </a:buClr>
              <a:buSzPts val="1400"/>
              <a:defRPr/>
            </a:pPr>
            <a:r>
              <a:rPr lang="en-US">
                <a:latin typeface="+mj-lt"/>
              </a:rPr>
              <a:t>rsp = 0x7ffebfd6aa78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263238"/>
              </a:buClr>
              <a:buSzPts val="1400"/>
              <a:tabLst/>
              <a:defRPr/>
            </a:pPr>
            <a:r>
              <a:rPr lang="en-US">
                <a:latin typeface="+mj-lt"/>
              </a:rPr>
              <a:t>rip = address of </a:t>
            </a: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popfq ; pop rsi ; clc ; jmp qword ptr [rsi + 0xf]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263238"/>
              </a:buClr>
              <a:buSzPts val="1400"/>
              <a:tabLst/>
              <a:defRPr/>
            </a:pPr>
            <a:r>
              <a:rPr lang="en-US">
                <a:solidFill>
                  <a:schemeClr val="bg2"/>
                </a:solidFill>
              </a:rPr>
              <a:t>[0x404099 + 0xf] = [0x4040a8] = 0x7f053c055879 = address of </a:t>
            </a: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Nunito"/>
              </a:rPr>
              <a:t>pop rax ; call rax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263238"/>
              </a:buClr>
              <a:buSzPts val="1400"/>
              <a:buFont typeface="Arial"/>
              <a:buNone/>
              <a:tabLst/>
              <a:defRPr/>
            </a:pPr>
            <a:r>
              <a:rPr lang="en-US">
                <a:latin typeface="+mj-lt"/>
              </a:rPr>
              <a:t>0x7f053c06206f = address of </a:t>
            </a: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popfq ; pop rsi ; clc ; jmp qword ptr [rsi + 0xf]</a:t>
            </a:r>
          </a:p>
          <a:p>
            <a:pPr>
              <a:spcAft>
                <a:spcPts val="1200"/>
              </a:spcAft>
              <a:buClr>
                <a:srgbClr val="263238"/>
              </a:buClr>
              <a:buSzPts val="1400"/>
              <a:defRPr/>
            </a:pPr>
            <a:endParaRPr lang="en-US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3BF0D7-0B1E-45F3-ADA7-CD34936D1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886" y="2565914"/>
            <a:ext cx="6111770" cy="22709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FFEF47-A858-4A23-80AD-6FE69B0DC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886" y="882839"/>
            <a:ext cx="6111770" cy="15927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E6370A-8B8C-4705-8AA2-54DC94B3C098}"/>
              </a:ext>
            </a:extLst>
          </p:cNvPr>
          <p:cNvSpPr/>
          <p:nvPr/>
        </p:nvSpPr>
        <p:spPr>
          <a:xfrm>
            <a:off x="4455886" y="2989943"/>
            <a:ext cx="1952171" cy="181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BC2AC8-0AA6-4326-99DC-8F5897C00DAF}"/>
              </a:ext>
            </a:extLst>
          </p:cNvPr>
          <p:cNvSpPr/>
          <p:nvPr/>
        </p:nvSpPr>
        <p:spPr>
          <a:xfrm>
            <a:off x="6825971" y="2998744"/>
            <a:ext cx="1952171" cy="18142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5BADE8-89EF-4D4E-8A30-933DEF3A10D6}"/>
              </a:ext>
            </a:extLst>
          </p:cNvPr>
          <p:cNvSpPr/>
          <p:nvPr/>
        </p:nvSpPr>
        <p:spPr>
          <a:xfrm>
            <a:off x="6282676" y="882839"/>
            <a:ext cx="1952171" cy="1814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981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35"/>
          <p:cNvSpPr/>
          <p:nvPr/>
        </p:nvSpPr>
        <p:spPr>
          <a:xfrm>
            <a:off x="188349" y="270279"/>
            <a:ext cx="7213936" cy="5481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35"/>
          <p:cNvSpPr txBox="1">
            <a:spLocks noGrp="1"/>
          </p:cNvSpPr>
          <p:nvPr>
            <p:ph type="title"/>
          </p:nvPr>
        </p:nvSpPr>
        <p:spPr>
          <a:xfrm>
            <a:off x="202123" y="306629"/>
            <a:ext cx="7056639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Exploit Flow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53B37D-E6EB-4937-9737-29BD76E9E334}"/>
              </a:ext>
            </a:extLst>
          </p:cNvPr>
          <p:cNvSpPr txBox="1"/>
          <p:nvPr/>
        </p:nvSpPr>
        <p:spPr>
          <a:xfrm>
            <a:off x="645886" y="934151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Font typeface="Nunito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Nunito"/>
                <a:sym typeface="Nunito"/>
              </a:rPr>
              <a:t>Loop Phase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3BF0D7-0B1E-45F3-ADA7-CD34936D1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886" y="2565914"/>
            <a:ext cx="6111770" cy="22709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FFEF47-A858-4A23-80AD-6FE69B0DC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886" y="882839"/>
            <a:ext cx="6111770" cy="15927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C37C074-FFF8-419F-90BE-3C4484B1076F}"/>
              </a:ext>
            </a:extLst>
          </p:cNvPr>
          <p:cNvSpPr txBox="1"/>
          <p:nvPr/>
        </p:nvSpPr>
        <p:spPr>
          <a:xfrm>
            <a:off x="508001" y="1399880"/>
            <a:ext cx="206828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Use support gadgets to control parameters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pop r15 ; jmp rax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pop rbx ; jmp rax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pop rax ; mov rdi, qword ptr [rsp + 0x50] ; call rbx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pop rdx ; call qword ptr [rax + 0x20]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D90A03-F279-4AFE-A853-726045EF23AA}"/>
              </a:ext>
            </a:extLst>
          </p:cNvPr>
          <p:cNvSpPr/>
          <p:nvPr/>
        </p:nvSpPr>
        <p:spPr>
          <a:xfrm>
            <a:off x="4463143" y="3193143"/>
            <a:ext cx="4303486" cy="13788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68A9F8B-1280-4E4B-9614-71051A0BBE86}"/>
              </a:ext>
            </a:extLst>
          </p:cNvPr>
          <p:cNvSpPr/>
          <p:nvPr/>
        </p:nvSpPr>
        <p:spPr>
          <a:xfrm>
            <a:off x="2206170" y="3872726"/>
            <a:ext cx="2177143" cy="49348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B8BB31-5C65-445A-AB0B-F49F423B55DF}"/>
              </a:ext>
            </a:extLst>
          </p:cNvPr>
          <p:cNvSpPr txBox="1"/>
          <p:nvPr/>
        </p:nvSpPr>
        <p:spPr>
          <a:xfrm>
            <a:off x="100344" y="3919413"/>
            <a:ext cx="21929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7030A0"/>
                </a:solidFill>
              </a:rPr>
              <a:t>Special payload</a:t>
            </a:r>
          </a:p>
        </p:txBody>
      </p:sp>
    </p:spTree>
    <p:extLst>
      <p:ext uri="{BB962C8B-B14F-4D97-AF65-F5344CB8AC3E}">
        <p14:creationId xmlns:p14="http://schemas.microsoft.com/office/powerpoint/2010/main" val="994926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35"/>
          <p:cNvSpPr/>
          <p:nvPr/>
        </p:nvSpPr>
        <p:spPr>
          <a:xfrm>
            <a:off x="188349" y="270279"/>
            <a:ext cx="7213936" cy="5481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35"/>
          <p:cNvSpPr txBox="1">
            <a:spLocks noGrp="1"/>
          </p:cNvSpPr>
          <p:nvPr>
            <p:ph type="title"/>
          </p:nvPr>
        </p:nvSpPr>
        <p:spPr>
          <a:xfrm>
            <a:off x="202123" y="306629"/>
            <a:ext cx="7056639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Exploit Flow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53B37D-E6EB-4937-9737-29BD76E9E334}"/>
              </a:ext>
            </a:extLst>
          </p:cNvPr>
          <p:cNvSpPr txBox="1"/>
          <p:nvPr/>
        </p:nvSpPr>
        <p:spPr>
          <a:xfrm>
            <a:off x="645886" y="934151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Font typeface="Nunito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Nunito"/>
                <a:sym typeface="Nunito"/>
              </a:rPr>
              <a:t>Final Phase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0B7F7-ED66-42B3-83F1-4B7E008CCC1D}"/>
              </a:ext>
            </a:extLst>
          </p:cNvPr>
          <p:cNvSpPr txBox="1"/>
          <p:nvPr/>
        </p:nvSpPr>
        <p:spPr>
          <a:xfrm>
            <a:off x="928746" y="1617642"/>
            <a:ext cx="7402454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/>
              <a:t>[*] rsi and rax are in use for the loop</a:t>
            </a:r>
          </a:p>
          <a:p>
            <a:endParaRPr lang="en-US"/>
          </a:p>
          <a:p>
            <a:r>
              <a:rPr lang="en-US"/>
              <a:t>=&gt; Use another register to replace rax and setup 3 continuous jumps until syscall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pop rsi ; jmp rax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pop rax ; call r15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syscall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pop r15 ; jmp rax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pop rbx ; jmp rax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pop rax ; mov rdi, qword ptr [rsp + 0x50] ; call rbx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BB175C-9739-4179-A37D-B4C8EC551F84}"/>
              </a:ext>
            </a:extLst>
          </p:cNvPr>
          <p:cNvSpPr txBox="1"/>
          <p:nvPr/>
        </p:nvSpPr>
        <p:spPr>
          <a:xfrm>
            <a:off x="2737562" y="934151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execve(‘/bin/sh’, 0, 0)</a:t>
            </a:r>
          </a:p>
        </p:txBody>
      </p:sp>
    </p:spTree>
    <p:extLst>
      <p:ext uri="{BB962C8B-B14F-4D97-AF65-F5344CB8AC3E}">
        <p14:creationId xmlns:p14="http://schemas.microsoft.com/office/powerpoint/2010/main" val="1695941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47"/>
          <p:cNvSpPr/>
          <p:nvPr/>
        </p:nvSpPr>
        <p:spPr>
          <a:xfrm>
            <a:off x="5380541" y="1225883"/>
            <a:ext cx="2355000" cy="627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" name="Google Shape;1775;p47"/>
          <p:cNvSpPr txBox="1">
            <a:spLocks noGrp="1"/>
          </p:cNvSpPr>
          <p:nvPr>
            <p:ph type="title"/>
          </p:nvPr>
        </p:nvSpPr>
        <p:spPr>
          <a:xfrm>
            <a:off x="5568041" y="1253183"/>
            <a:ext cx="198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776" name="Google Shape;1776;p47"/>
          <p:cNvSpPr txBox="1">
            <a:spLocks noGrp="1"/>
          </p:cNvSpPr>
          <p:nvPr>
            <p:ph type="subTitle" idx="1"/>
          </p:nvPr>
        </p:nvSpPr>
        <p:spPr>
          <a:xfrm>
            <a:off x="5125070" y="2491439"/>
            <a:ext cx="3455897" cy="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Github: </a:t>
            </a:r>
            <a:r>
              <a:rPr lang="en-US">
                <a:hlinkClick r:id="rId3"/>
              </a:rPr>
              <a:t>https://github.com/Cobra-de1/NT521.M11.ANTN/tree/main/BypassROPdefender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Youtube: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77" name="Google Shape;1777;p47"/>
          <p:cNvPicPr preferRelativeResize="0"/>
          <p:nvPr/>
        </p:nvPicPr>
        <p:blipFill rotWithShape="1">
          <a:blip r:embed="rId4">
            <a:alphaModFix/>
          </a:blip>
          <a:srcRect l="39733" t="9609" b="23240"/>
          <a:stretch/>
        </p:blipFill>
        <p:spPr>
          <a:xfrm>
            <a:off x="1408459" y="1315750"/>
            <a:ext cx="3379800" cy="2512200"/>
          </a:xfrm>
          <a:prstGeom prst="roundRect">
            <a:avLst>
              <a:gd name="adj" fmla="val 2956"/>
            </a:avLst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778" name="Google Shape;1778;p47"/>
          <p:cNvGrpSpPr/>
          <p:nvPr/>
        </p:nvGrpSpPr>
        <p:grpSpPr>
          <a:xfrm>
            <a:off x="1460763" y="2136778"/>
            <a:ext cx="3274188" cy="1608030"/>
            <a:chOff x="4425880" y="2669919"/>
            <a:chExt cx="3543877" cy="1740480"/>
          </a:xfrm>
        </p:grpSpPr>
        <p:grpSp>
          <p:nvGrpSpPr>
            <p:cNvPr id="1779" name="Google Shape;1779;p47"/>
            <p:cNvGrpSpPr/>
            <p:nvPr/>
          </p:nvGrpSpPr>
          <p:grpSpPr>
            <a:xfrm>
              <a:off x="4425880" y="2669919"/>
              <a:ext cx="3543877" cy="1740480"/>
              <a:chOff x="4425880" y="2669919"/>
              <a:chExt cx="3543877" cy="1740480"/>
            </a:xfrm>
          </p:grpSpPr>
          <p:sp>
            <p:nvSpPr>
              <p:cNvPr id="1780" name="Google Shape;1780;p47"/>
              <p:cNvSpPr/>
              <p:nvPr/>
            </p:nvSpPr>
            <p:spPr>
              <a:xfrm>
                <a:off x="4425880" y="4156372"/>
                <a:ext cx="3543877" cy="19617"/>
              </a:xfrm>
              <a:custGeom>
                <a:avLst/>
                <a:gdLst/>
                <a:ahLst/>
                <a:cxnLst/>
                <a:rect l="l" t="t" r="r" b="b"/>
                <a:pathLst>
                  <a:path w="276218" h="1529" extrusionOk="0">
                    <a:moveTo>
                      <a:pt x="1" y="0"/>
                    </a:moveTo>
                    <a:lnTo>
                      <a:pt x="1" y="1528"/>
                    </a:lnTo>
                    <a:lnTo>
                      <a:pt x="276218" y="1528"/>
                    </a:lnTo>
                    <a:lnTo>
                      <a:pt x="276218" y="0"/>
                    </a:lnTo>
                    <a:close/>
                  </a:path>
                </a:pathLst>
              </a:custGeom>
              <a:solidFill>
                <a:srgbClr val="FFFD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47"/>
              <p:cNvSpPr/>
              <p:nvPr/>
            </p:nvSpPr>
            <p:spPr>
              <a:xfrm>
                <a:off x="5714760" y="2669919"/>
                <a:ext cx="958889" cy="870464"/>
              </a:xfrm>
              <a:custGeom>
                <a:avLst/>
                <a:gdLst/>
                <a:ahLst/>
                <a:cxnLst/>
                <a:rect l="l" t="t" r="r" b="b"/>
                <a:pathLst>
                  <a:path w="74738" h="67846" extrusionOk="0">
                    <a:moveTo>
                      <a:pt x="37315" y="1"/>
                    </a:moveTo>
                    <a:cubicBezTo>
                      <a:pt x="22013" y="1"/>
                      <a:pt x="8155" y="10468"/>
                      <a:pt x="4400" y="26010"/>
                    </a:cubicBezTo>
                    <a:cubicBezTo>
                      <a:pt x="0" y="44220"/>
                      <a:pt x="11184" y="62492"/>
                      <a:pt x="29394" y="66892"/>
                    </a:cubicBezTo>
                    <a:cubicBezTo>
                      <a:pt x="32064" y="67537"/>
                      <a:pt x="34736" y="67846"/>
                      <a:pt x="37366" y="67846"/>
                    </a:cubicBezTo>
                    <a:cubicBezTo>
                      <a:pt x="52680" y="67846"/>
                      <a:pt x="66583" y="57378"/>
                      <a:pt x="70338" y="41837"/>
                    </a:cubicBezTo>
                    <a:cubicBezTo>
                      <a:pt x="74738" y="23626"/>
                      <a:pt x="63494" y="5354"/>
                      <a:pt x="45283" y="955"/>
                    </a:cubicBezTo>
                    <a:cubicBezTo>
                      <a:pt x="42613" y="310"/>
                      <a:pt x="39943" y="1"/>
                      <a:pt x="373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47"/>
              <p:cNvSpPr/>
              <p:nvPr/>
            </p:nvSpPr>
            <p:spPr>
              <a:xfrm>
                <a:off x="6079313" y="2874236"/>
                <a:ext cx="348129" cy="461816"/>
              </a:xfrm>
              <a:custGeom>
                <a:avLst/>
                <a:gdLst/>
                <a:ahLst/>
                <a:cxnLst/>
                <a:rect l="l" t="t" r="r" b="b"/>
                <a:pathLst>
                  <a:path w="27134" h="35995" extrusionOk="0">
                    <a:moveTo>
                      <a:pt x="1" y="0"/>
                    </a:moveTo>
                    <a:lnTo>
                      <a:pt x="1" y="35994"/>
                    </a:lnTo>
                    <a:lnTo>
                      <a:pt x="27133" y="180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47"/>
              <p:cNvSpPr/>
              <p:nvPr/>
            </p:nvSpPr>
            <p:spPr>
              <a:xfrm>
                <a:off x="5136777" y="4266125"/>
                <a:ext cx="99756" cy="132521"/>
              </a:xfrm>
              <a:custGeom>
                <a:avLst/>
                <a:gdLst/>
                <a:ahLst/>
                <a:cxnLst/>
                <a:rect l="l" t="t" r="r" b="b"/>
                <a:pathLst>
                  <a:path w="7335" h="10329" extrusionOk="0">
                    <a:moveTo>
                      <a:pt x="1" y="1"/>
                    </a:moveTo>
                    <a:lnTo>
                      <a:pt x="1" y="10328"/>
                    </a:lnTo>
                    <a:lnTo>
                      <a:pt x="7334" y="519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47"/>
              <p:cNvSpPr/>
              <p:nvPr/>
            </p:nvSpPr>
            <p:spPr>
              <a:xfrm>
                <a:off x="5214578" y="4266125"/>
                <a:ext cx="21965" cy="132521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10329" extrusionOk="0">
                    <a:moveTo>
                      <a:pt x="0" y="1"/>
                    </a:moveTo>
                    <a:lnTo>
                      <a:pt x="0" y="10328"/>
                    </a:lnTo>
                    <a:lnTo>
                      <a:pt x="1711" y="10328"/>
                    </a:lnTo>
                    <a:lnTo>
                      <a:pt x="17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47"/>
              <p:cNvSpPr/>
              <p:nvPr/>
            </p:nvSpPr>
            <p:spPr>
              <a:xfrm>
                <a:off x="4854217" y="4266125"/>
                <a:ext cx="99742" cy="132521"/>
              </a:xfrm>
              <a:custGeom>
                <a:avLst/>
                <a:gdLst/>
                <a:ahLst/>
                <a:cxnLst/>
                <a:rect l="l" t="t" r="r" b="b"/>
                <a:pathLst>
                  <a:path w="7334" h="10329" extrusionOk="0">
                    <a:moveTo>
                      <a:pt x="1" y="1"/>
                    </a:moveTo>
                    <a:lnTo>
                      <a:pt x="1" y="10328"/>
                    </a:lnTo>
                    <a:lnTo>
                      <a:pt x="7334" y="519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47"/>
              <p:cNvSpPr/>
              <p:nvPr/>
            </p:nvSpPr>
            <p:spPr>
              <a:xfrm>
                <a:off x="4572487" y="4266125"/>
                <a:ext cx="98913" cy="132521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10329" extrusionOk="0">
                    <a:moveTo>
                      <a:pt x="7272" y="1"/>
                    </a:moveTo>
                    <a:lnTo>
                      <a:pt x="0" y="5195"/>
                    </a:lnTo>
                    <a:lnTo>
                      <a:pt x="7272" y="10328"/>
                    </a:lnTo>
                    <a:lnTo>
                      <a:pt x="72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47"/>
              <p:cNvSpPr/>
              <p:nvPr/>
            </p:nvSpPr>
            <p:spPr>
              <a:xfrm>
                <a:off x="7154165" y="4244174"/>
                <a:ext cx="171717" cy="166225"/>
              </a:xfrm>
              <a:custGeom>
                <a:avLst/>
                <a:gdLst/>
                <a:ahLst/>
                <a:cxnLst/>
                <a:rect l="l" t="t" r="r" b="b"/>
                <a:pathLst>
                  <a:path w="13384" h="12956" extrusionOk="0">
                    <a:moveTo>
                      <a:pt x="6661" y="4401"/>
                    </a:moveTo>
                    <a:cubicBezTo>
                      <a:pt x="7822" y="4401"/>
                      <a:pt x="8800" y="5317"/>
                      <a:pt x="8800" y="6478"/>
                    </a:cubicBezTo>
                    <a:lnTo>
                      <a:pt x="8800" y="6539"/>
                    </a:lnTo>
                    <a:cubicBezTo>
                      <a:pt x="8842" y="7827"/>
                      <a:pt x="7783" y="8690"/>
                      <a:pt x="6678" y="8690"/>
                    </a:cubicBezTo>
                    <a:cubicBezTo>
                      <a:pt x="6157" y="8690"/>
                      <a:pt x="5626" y="8498"/>
                      <a:pt x="5195" y="8067"/>
                    </a:cubicBezTo>
                    <a:cubicBezTo>
                      <a:pt x="3789" y="6723"/>
                      <a:pt x="4767" y="4401"/>
                      <a:pt x="6661" y="4401"/>
                    </a:cubicBezTo>
                    <a:close/>
                    <a:moveTo>
                      <a:pt x="5928" y="1"/>
                    </a:moveTo>
                    <a:cubicBezTo>
                      <a:pt x="5622" y="551"/>
                      <a:pt x="5378" y="1162"/>
                      <a:pt x="5133" y="1773"/>
                    </a:cubicBezTo>
                    <a:lnTo>
                      <a:pt x="4339" y="2078"/>
                    </a:lnTo>
                    <a:cubicBezTo>
                      <a:pt x="3728" y="1834"/>
                      <a:pt x="3117" y="1590"/>
                      <a:pt x="2445" y="1406"/>
                    </a:cubicBezTo>
                    <a:lnTo>
                      <a:pt x="1406" y="2445"/>
                    </a:lnTo>
                    <a:cubicBezTo>
                      <a:pt x="1650" y="3056"/>
                      <a:pt x="1895" y="3667"/>
                      <a:pt x="2200" y="4217"/>
                    </a:cubicBezTo>
                    <a:lnTo>
                      <a:pt x="1834" y="5012"/>
                    </a:lnTo>
                    <a:cubicBezTo>
                      <a:pt x="1222" y="5195"/>
                      <a:pt x="611" y="5501"/>
                      <a:pt x="0" y="5806"/>
                    </a:cubicBezTo>
                    <a:lnTo>
                      <a:pt x="0" y="7212"/>
                    </a:lnTo>
                    <a:cubicBezTo>
                      <a:pt x="611" y="7517"/>
                      <a:pt x="1222" y="7762"/>
                      <a:pt x="1834" y="8006"/>
                    </a:cubicBezTo>
                    <a:lnTo>
                      <a:pt x="2200" y="8739"/>
                    </a:lnTo>
                    <a:cubicBezTo>
                      <a:pt x="1895" y="9350"/>
                      <a:pt x="1650" y="9962"/>
                      <a:pt x="1467" y="10573"/>
                    </a:cubicBezTo>
                    <a:lnTo>
                      <a:pt x="2506" y="11612"/>
                    </a:lnTo>
                    <a:cubicBezTo>
                      <a:pt x="3117" y="11428"/>
                      <a:pt x="3728" y="11123"/>
                      <a:pt x="4339" y="10878"/>
                    </a:cubicBezTo>
                    <a:lnTo>
                      <a:pt x="5195" y="11184"/>
                    </a:lnTo>
                    <a:cubicBezTo>
                      <a:pt x="5378" y="11795"/>
                      <a:pt x="5683" y="12406"/>
                      <a:pt x="5989" y="12956"/>
                    </a:cubicBezTo>
                    <a:lnTo>
                      <a:pt x="7456" y="12956"/>
                    </a:lnTo>
                    <a:cubicBezTo>
                      <a:pt x="7761" y="12406"/>
                      <a:pt x="8006" y="11795"/>
                      <a:pt x="8250" y="11184"/>
                    </a:cubicBezTo>
                    <a:lnTo>
                      <a:pt x="9044" y="10878"/>
                    </a:lnTo>
                    <a:cubicBezTo>
                      <a:pt x="9656" y="11123"/>
                      <a:pt x="10267" y="11367"/>
                      <a:pt x="10939" y="11612"/>
                    </a:cubicBezTo>
                    <a:lnTo>
                      <a:pt x="11978" y="10573"/>
                    </a:lnTo>
                    <a:cubicBezTo>
                      <a:pt x="11733" y="9962"/>
                      <a:pt x="11489" y="9350"/>
                      <a:pt x="11183" y="8739"/>
                    </a:cubicBezTo>
                    <a:lnTo>
                      <a:pt x="11550" y="7945"/>
                    </a:lnTo>
                    <a:cubicBezTo>
                      <a:pt x="12161" y="7762"/>
                      <a:pt x="12772" y="7456"/>
                      <a:pt x="13383" y="7151"/>
                    </a:cubicBezTo>
                    <a:lnTo>
                      <a:pt x="13383" y="5745"/>
                    </a:lnTo>
                    <a:cubicBezTo>
                      <a:pt x="12772" y="5439"/>
                      <a:pt x="12161" y="5195"/>
                      <a:pt x="11550" y="5012"/>
                    </a:cubicBezTo>
                    <a:lnTo>
                      <a:pt x="11183" y="4156"/>
                    </a:lnTo>
                    <a:cubicBezTo>
                      <a:pt x="11489" y="3606"/>
                      <a:pt x="11733" y="2995"/>
                      <a:pt x="11917" y="2323"/>
                    </a:cubicBezTo>
                    <a:lnTo>
                      <a:pt x="10878" y="1345"/>
                    </a:lnTo>
                    <a:cubicBezTo>
                      <a:pt x="10206" y="1528"/>
                      <a:pt x="9594" y="1773"/>
                      <a:pt x="9044" y="2078"/>
                    </a:cubicBezTo>
                    <a:lnTo>
                      <a:pt x="8189" y="1773"/>
                    </a:lnTo>
                    <a:cubicBezTo>
                      <a:pt x="7945" y="1162"/>
                      <a:pt x="7700" y="551"/>
                      <a:pt x="7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47"/>
              <p:cNvSpPr/>
              <p:nvPr/>
            </p:nvSpPr>
            <p:spPr>
              <a:xfrm>
                <a:off x="7429267" y="4262212"/>
                <a:ext cx="196017" cy="128595"/>
              </a:xfrm>
              <a:custGeom>
                <a:avLst/>
                <a:gdLst/>
                <a:ahLst/>
                <a:cxnLst/>
                <a:rect l="l" t="t" r="r" b="b"/>
                <a:pathLst>
                  <a:path w="15278" h="10023" extrusionOk="0">
                    <a:moveTo>
                      <a:pt x="14178" y="1100"/>
                    </a:moveTo>
                    <a:lnTo>
                      <a:pt x="14178" y="8861"/>
                    </a:lnTo>
                    <a:lnTo>
                      <a:pt x="1161" y="8861"/>
                    </a:lnTo>
                    <a:lnTo>
                      <a:pt x="1161" y="1100"/>
                    </a:lnTo>
                    <a:close/>
                    <a:moveTo>
                      <a:pt x="0" y="0"/>
                    </a:moveTo>
                    <a:lnTo>
                      <a:pt x="0" y="10022"/>
                    </a:lnTo>
                    <a:lnTo>
                      <a:pt x="15278" y="10022"/>
                    </a:lnTo>
                    <a:lnTo>
                      <a:pt x="152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47"/>
              <p:cNvSpPr/>
              <p:nvPr/>
            </p:nvSpPr>
            <p:spPr>
              <a:xfrm>
                <a:off x="7835374" y="4248100"/>
                <a:ext cx="64304" cy="64304"/>
              </a:xfrm>
              <a:custGeom>
                <a:avLst/>
                <a:gdLst/>
                <a:ahLst/>
                <a:cxnLst/>
                <a:rect l="l" t="t" r="r" b="b"/>
                <a:pathLst>
                  <a:path w="5012" h="5012" extrusionOk="0">
                    <a:moveTo>
                      <a:pt x="0" y="0"/>
                    </a:moveTo>
                    <a:lnTo>
                      <a:pt x="0" y="1161"/>
                    </a:lnTo>
                    <a:lnTo>
                      <a:pt x="3911" y="1161"/>
                    </a:lnTo>
                    <a:lnTo>
                      <a:pt x="3911" y="5011"/>
                    </a:lnTo>
                    <a:lnTo>
                      <a:pt x="5011" y="5011"/>
                    </a:lnTo>
                    <a:lnTo>
                      <a:pt x="50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47"/>
              <p:cNvSpPr/>
              <p:nvPr/>
            </p:nvSpPr>
            <p:spPr>
              <a:xfrm>
                <a:off x="7743645" y="4248100"/>
                <a:ext cx="64304" cy="64304"/>
              </a:xfrm>
              <a:custGeom>
                <a:avLst/>
                <a:gdLst/>
                <a:ahLst/>
                <a:cxnLst/>
                <a:rect l="l" t="t" r="r" b="b"/>
                <a:pathLst>
                  <a:path w="5012" h="5012" extrusionOk="0">
                    <a:moveTo>
                      <a:pt x="0" y="0"/>
                    </a:moveTo>
                    <a:lnTo>
                      <a:pt x="0" y="5011"/>
                    </a:lnTo>
                    <a:lnTo>
                      <a:pt x="1100" y="5011"/>
                    </a:lnTo>
                    <a:lnTo>
                      <a:pt x="1100" y="1161"/>
                    </a:lnTo>
                    <a:lnTo>
                      <a:pt x="5011" y="1161"/>
                    </a:lnTo>
                    <a:lnTo>
                      <a:pt x="50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47"/>
              <p:cNvSpPr/>
              <p:nvPr/>
            </p:nvSpPr>
            <p:spPr>
              <a:xfrm>
                <a:off x="7835374" y="4340611"/>
                <a:ext cx="64304" cy="63521"/>
              </a:xfrm>
              <a:custGeom>
                <a:avLst/>
                <a:gdLst/>
                <a:ahLst/>
                <a:cxnLst/>
                <a:rect l="l" t="t" r="r" b="b"/>
                <a:pathLst>
                  <a:path w="5012" h="4951" extrusionOk="0">
                    <a:moveTo>
                      <a:pt x="3911" y="0"/>
                    </a:moveTo>
                    <a:lnTo>
                      <a:pt x="3911" y="3850"/>
                    </a:lnTo>
                    <a:lnTo>
                      <a:pt x="0" y="3850"/>
                    </a:lnTo>
                    <a:lnTo>
                      <a:pt x="0" y="4950"/>
                    </a:lnTo>
                    <a:lnTo>
                      <a:pt x="5011" y="4950"/>
                    </a:lnTo>
                    <a:lnTo>
                      <a:pt x="50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47"/>
              <p:cNvSpPr/>
              <p:nvPr/>
            </p:nvSpPr>
            <p:spPr>
              <a:xfrm>
                <a:off x="7743645" y="4340611"/>
                <a:ext cx="64304" cy="63521"/>
              </a:xfrm>
              <a:custGeom>
                <a:avLst/>
                <a:gdLst/>
                <a:ahLst/>
                <a:cxnLst/>
                <a:rect l="l" t="t" r="r" b="b"/>
                <a:pathLst>
                  <a:path w="5012" h="4951" extrusionOk="0">
                    <a:moveTo>
                      <a:pt x="0" y="0"/>
                    </a:moveTo>
                    <a:lnTo>
                      <a:pt x="0" y="4950"/>
                    </a:lnTo>
                    <a:lnTo>
                      <a:pt x="5011" y="4950"/>
                    </a:lnTo>
                    <a:lnTo>
                      <a:pt x="5011" y="3850"/>
                    </a:lnTo>
                    <a:lnTo>
                      <a:pt x="1100" y="3850"/>
                    </a:lnTo>
                    <a:lnTo>
                      <a:pt x="1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93" name="Google Shape;1793;p47"/>
            <p:cNvSpPr/>
            <p:nvPr/>
          </p:nvSpPr>
          <p:spPr>
            <a:xfrm>
              <a:off x="4425880" y="4156372"/>
              <a:ext cx="617841" cy="19617"/>
            </a:xfrm>
            <a:custGeom>
              <a:avLst/>
              <a:gdLst/>
              <a:ahLst/>
              <a:cxnLst/>
              <a:rect l="l" t="t" r="r" b="b"/>
              <a:pathLst>
                <a:path w="48156" h="1529" extrusionOk="0">
                  <a:moveTo>
                    <a:pt x="1" y="0"/>
                  </a:moveTo>
                  <a:lnTo>
                    <a:pt x="1" y="1528"/>
                  </a:lnTo>
                  <a:lnTo>
                    <a:pt x="48155" y="1528"/>
                  </a:lnTo>
                  <a:lnTo>
                    <a:pt x="48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78823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7CF1C7F-2024-4F5D-9ACE-4985E56CA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631" y="312417"/>
            <a:ext cx="3121423" cy="8900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6C9F33-1DBC-444A-A59C-FAFB410C46F7}"/>
              </a:ext>
            </a:extLst>
          </p:cNvPr>
          <p:cNvSpPr txBox="1"/>
          <p:nvPr/>
        </p:nvSpPr>
        <p:spPr>
          <a:xfrm>
            <a:off x="718457" y="1173182"/>
            <a:ext cx="770708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99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200"/>
              <a:buFont typeface="Montserrat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>
                  <a:noFill/>
                </a:uFill>
                <a:latin typeface="Nunito"/>
                <a:sym typeface="Nunito"/>
                <a:hlinkClick r:id="rId3"/>
              </a:rPr>
              <a:t>[1] Bletsch, T., Jiang, X., Freeh, V. W., &amp; Liang, Z. (2011, March). Jump-oriented programming: a new class of code-reuse attack. In Proceedings of the 6th ACM Symposium on Information, Computer and Communications Security (pp. 30-40).</a:t>
            </a:r>
          </a:p>
          <a:p>
            <a:pPr marL="6299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200"/>
              <a:buFont typeface="Montserrat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>
                  <a:noFill/>
                </a:uFill>
                <a:latin typeface="Nunito"/>
                <a:sym typeface="Nunito"/>
                <a:hlinkClick r:id="rId3"/>
              </a:rPr>
              <a:t>[2] Carlini, N., &amp; Wagner, D. (2014). {ROP} is still dangerous: Breaking modern defenses. In 23rd {USENIX} Security Symposium ({USENIX} Security 14) (pp. 385-399).</a:t>
            </a:r>
          </a:p>
          <a:p>
            <a:pPr marL="6299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200"/>
              <a:buFont typeface="Montserrat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>
                  <a:noFill/>
                </a:uFill>
                <a:latin typeface="Nunito"/>
                <a:sym typeface="Nunito"/>
                <a:hlinkClick r:id="rId3"/>
              </a:rPr>
              <a:t>[3] Checkoway, S., Davi, L., Dmitrienko, A., Sadeghi, A. R., Shacham, H., &amp; Winandy, M. (2010, October). Return-oriented programming without returns. In Proceedings of the 17th ACM conference on Computer and communications security (pp. 559-572).</a:t>
            </a:r>
          </a:p>
          <a:p>
            <a:pPr marL="6299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200"/>
              <a:buFont typeface="Montserrat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>
                  <a:noFill/>
                </a:uFill>
                <a:latin typeface="Nunito"/>
                <a:sym typeface="Nunito"/>
                <a:hlinkClick r:id="rId3"/>
              </a:rPr>
              <a:t>[4] Davi, L., Sadeghi, A. R., &amp; Winandy, M. (2011, March). ROPdefender: A detection tool to defend against return-oriented programming attacks. In Proceedings of the 6th ACM Symposium on Information, Computer and Communications Security (pp. 40-51).</a:t>
            </a:r>
          </a:p>
          <a:p>
            <a:pPr marL="6299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200"/>
              <a:buFont typeface="Montserrat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>
                  <a:noFill/>
                </a:uFill>
                <a:latin typeface="Nunito"/>
                <a:sym typeface="Nunito"/>
                <a:hlinkClick r:id="rId3"/>
              </a:rPr>
              <a:t>[5] Sadeghi, A., Niksefat, S., &amp; Rostamipour, M. (2018). Pure-Call Oriented Programming (PCOP): chaining the gadgets using call instructions. Journal of Computer Virology and Hacking Techniques, 14(2), 139-156. </a:t>
            </a:r>
          </a:p>
          <a:p>
            <a:pPr marL="6299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200"/>
              <a:buFont typeface="Montserrat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>
                  <a:noFill/>
                </a:uFill>
                <a:latin typeface="Nunito"/>
                <a:sym typeface="Nunito"/>
                <a:hlinkClick r:id="rId3"/>
              </a:rPr>
              <a:t>[6] Wang, J., Xie, P., Wang, Y., &amp; Rong, Z. (2018, August). A survey of return-oriented programming attack, defense and its benign use. In 2018 13th Asia Joint Conference on Information Security (AsiaJCIS) (pp. 83-88). IEEE. </a:t>
            </a:r>
          </a:p>
          <a:p>
            <a:pPr marL="6299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200"/>
              <a:buFont typeface="Montserrat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263238"/>
              </a:solidFill>
              <a:effectLst/>
              <a:uLnTx/>
              <a:uFill>
                <a:noFill/>
              </a:uFill>
              <a:latin typeface="Nunito"/>
              <a:sym typeface="Nunito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46458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50"/>
          <p:cNvSpPr/>
          <p:nvPr/>
        </p:nvSpPr>
        <p:spPr>
          <a:xfrm>
            <a:off x="3741404" y="1835678"/>
            <a:ext cx="1617900" cy="475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" name="Google Shape;1933;p50"/>
          <p:cNvSpPr/>
          <p:nvPr/>
        </p:nvSpPr>
        <p:spPr>
          <a:xfrm>
            <a:off x="2306375" y="493775"/>
            <a:ext cx="4531200" cy="548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" name="Google Shape;1934;p50"/>
          <p:cNvSpPr txBox="1">
            <a:spLocks noGrp="1"/>
          </p:cNvSpPr>
          <p:nvPr>
            <p:ph type="title"/>
          </p:nvPr>
        </p:nvSpPr>
        <p:spPr>
          <a:xfrm>
            <a:off x="2306625" y="531600"/>
            <a:ext cx="4530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935" name="Google Shape;1935;p50"/>
          <p:cNvSpPr txBox="1"/>
          <p:nvPr/>
        </p:nvSpPr>
        <p:spPr>
          <a:xfrm>
            <a:off x="3646370" y="1908053"/>
            <a:ext cx="1712686" cy="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ROP detect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40" name="Google Shape;1940;p50"/>
          <p:cNvSpPr/>
          <p:nvPr/>
        </p:nvSpPr>
        <p:spPr>
          <a:xfrm>
            <a:off x="1987628" y="2651103"/>
            <a:ext cx="1249673" cy="89038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Google Shape;1941;p50"/>
          <p:cNvSpPr txBox="1"/>
          <p:nvPr/>
        </p:nvSpPr>
        <p:spPr>
          <a:xfrm>
            <a:off x="2029803" y="2723478"/>
            <a:ext cx="1170597" cy="726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Frequency of Gadget</a:t>
            </a:r>
            <a:endParaRPr sz="16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942" name="Google Shape;1942;p50"/>
          <p:cNvCxnSpPr>
            <a:cxnSpLocks/>
            <a:stCxn id="1932" idx="2"/>
          </p:cNvCxnSpPr>
          <p:nvPr/>
        </p:nvCxnSpPr>
        <p:spPr>
          <a:xfrm flipH="1">
            <a:off x="4550054" y="2311178"/>
            <a:ext cx="3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3" name="Google Shape;1943;p50"/>
          <p:cNvCxnSpPr>
            <a:cxnSpLocks/>
            <a:stCxn id="1932" idx="3"/>
          </p:cNvCxnSpPr>
          <p:nvPr/>
        </p:nvCxnSpPr>
        <p:spPr>
          <a:xfrm>
            <a:off x="5359304" y="2073428"/>
            <a:ext cx="1149600" cy="577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4" name="Google Shape;1944;p50"/>
          <p:cNvCxnSpPr>
            <a:cxnSpLocks/>
            <a:stCxn id="1932" idx="1"/>
            <a:endCxn id="1940" idx="0"/>
          </p:cNvCxnSpPr>
          <p:nvPr/>
        </p:nvCxnSpPr>
        <p:spPr>
          <a:xfrm rot="10800000" flipV="1">
            <a:off x="2612466" y="2073427"/>
            <a:ext cx="1128939" cy="57767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1941;p50">
            <a:extLst>
              <a:ext uri="{FF2B5EF4-FFF2-40B4-BE49-F238E27FC236}">
                <a16:creationId xmlns:a16="http://schemas.microsoft.com/office/drawing/2014/main" id="{31F86E87-ACCB-4FDA-9527-20E66CB05DAE}"/>
              </a:ext>
            </a:extLst>
          </p:cNvPr>
          <p:cNvSpPr txBox="1"/>
          <p:nvPr/>
        </p:nvSpPr>
        <p:spPr>
          <a:xfrm>
            <a:off x="3967392" y="2725724"/>
            <a:ext cx="1207499" cy="726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ASLR</a:t>
            </a:r>
            <a:endParaRPr sz="16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" name="Google Shape;1941;p50">
            <a:extLst>
              <a:ext uri="{FF2B5EF4-FFF2-40B4-BE49-F238E27FC236}">
                <a16:creationId xmlns:a16="http://schemas.microsoft.com/office/drawing/2014/main" id="{CE6053BB-0037-43F8-B75F-2E744F539BA1}"/>
              </a:ext>
            </a:extLst>
          </p:cNvPr>
          <p:cNvSpPr txBox="1"/>
          <p:nvPr/>
        </p:nvSpPr>
        <p:spPr>
          <a:xfrm>
            <a:off x="5905331" y="2723478"/>
            <a:ext cx="1207499" cy="726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Frequency of Gadget</a:t>
            </a:r>
            <a:endParaRPr sz="16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1940;p50">
            <a:extLst>
              <a:ext uri="{FF2B5EF4-FFF2-40B4-BE49-F238E27FC236}">
                <a16:creationId xmlns:a16="http://schemas.microsoft.com/office/drawing/2014/main" id="{091FD34D-1DEB-4847-9F7C-797657070470}"/>
              </a:ext>
            </a:extLst>
          </p:cNvPr>
          <p:cNvSpPr/>
          <p:nvPr/>
        </p:nvSpPr>
        <p:spPr>
          <a:xfrm>
            <a:off x="3925216" y="2651103"/>
            <a:ext cx="1249673" cy="89038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941;p50">
            <a:extLst>
              <a:ext uri="{FF2B5EF4-FFF2-40B4-BE49-F238E27FC236}">
                <a16:creationId xmlns:a16="http://schemas.microsoft.com/office/drawing/2014/main" id="{EF11E042-701C-47C1-8B3E-3C8B690C9484}"/>
              </a:ext>
            </a:extLst>
          </p:cNvPr>
          <p:cNvSpPr txBox="1"/>
          <p:nvPr/>
        </p:nvSpPr>
        <p:spPr>
          <a:xfrm>
            <a:off x="3967392" y="2723478"/>
            <a:ext cx="1156152" cy="726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ASLR</a:t>
            </a:r>
            <a:endParaRPr sz="16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" name="Google Shape;1940;p50">
            <a:extLst>
              <a:ext uri="{FF2B5EF4-FFF2-40B4-BE49-F238E27FC236}">
                <a16:creationId xmlns:a16="http://schemas.microsoft.com/office/drawing/2014/main" id="{CCC6FABB-81EE-4938-B68E-71589EBF452D}"/>
              </a:ext>
            </a:extLst>
          </p:cNvPr>
          <p:cNvSpPr/>
          <p:nvPr/>
        </p:nvSpPr>
        <p:spPr>
          <a:xfrm>
            <a:off x="5899705" y="2651103"/>
            <a:ext cx="1249673" cy="89038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941;p50">
            <a:extLst>
              <a:ext uri="{FF2B5EF4-FFF2-40B4-BE49-F238E27FC236}">
                <a16:creationId xmlns:a16="http://schemas.microsoft.com/office/drawing/2014/main" id="{31F5726D-9DB4-481A-9A94-01C8EC441BE2}"/>
              </a:ext>
            </a:extLst>
          </p:cNvPr>
          <p:cNvSpPr txBox="1"/>
          <p:nvPr/>
        </p:nvSpPr>
        <p:spPr>
          <a:xfrm>
            <a:off x="5941881" y="2723478"/>
            <a:ext cx="1170950" cy="726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Control-flow Integrity</a:t>
            </a:r>
            <a:endParaRPr sz="16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292306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3" name="Google Shape;3533;p62"/>
          <p:cNvSpPr/>
          <p:nvPr/>
        </p:nvSpPr>
        <p:spPr>
          <a:xfrm>
            <a:off x="3012850" y="493776"/>
            <a:ext cx="3118500" cy="548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4" name="Google Shape;3534;p62"/>
          <p:cNvSpPr txBox="1">
            <a:spLocks noGrp="1"/>
          </p:cNvSpPr>
          <p:nvPr>
            <p:ph type="title"/>
          </p:nvPr>
        </p:nvSpPr>
        <p:spPr>
          <a:xfrm>
            <a:off x="3178775" y="531600"/>
            <a:ext cx="27864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?</a:t>
            </a:r>
            <a:endParaRPr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511F946-B83A-4600-B579-D5044942E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17184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C23B9C4-B414-49A0-BFAB-7FB730B548CC}"/>
              </a:ext>
            </a:extLst>
          </p:cNvPr>
          <p:cNvSpPr txBox="1"/>
          <p:nvPr/>
        </p:nvSpPr>
        <p:spPr>
          <a:xfrm>
            <a:off x="1666203" y="3722675"/>
            <a:ext cx="5700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b="1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Acceleration</a:t>
            </a:r>
          </a:p>
        </p:txBody>
      </p:sp>
    </p:spTree>
    <p:extLst>
      <p:ext uri="{BB962C8B-B14F-4D97-AF65-F5344CB8AC3E}">
        <p14:creationId xmlns:p14="http://schemas.microsoft.com/office/powerpoint/2010/main" val="759701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2288;p59">
            <a:extLst>
              <a:ext uri="{FF2B5EF4-FFF2-40B4-BE49-F238E27FC236}">
                <a16:creationId xmlns:a16="http://schemas.microsoft.com/office/drawing/2014/main" id="{4984AECD-F69B-499B-A243-0B7F7A8FD3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025013" y="373997"/>
            <a:ext cx="2240700" cy="4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pic>
        <p:nvPicPr>
          <p:cNvPr id="2050" name="Picture 2" descr="Thank You for Watching Cover, Banner Template for Your Video Blog Article  Presentation. Trendy Background with Text Stock Illustration - Illustration  of black, graphic: 140927416">
            <a:extLst>
              <a:ext uri="{FF2B5EF4-FFF2-40B4-BE49-F238E27FC236}">
                <a16:creationId xmlns:a16="http://schemas.microsoft.com/office/drawing/2014/main" id="{D21C897E-CA70-49E0-BAB4-3F2DB4D7C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0"/>
            <a:ext cx="721836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47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50"/>
          <p:cNvSpPr/>
          <p:nvPr/>
        </p:nvSpPr>
        <p:spPr>
          <a:xfrm>
            <a:off x="166915" y="2400975"/>
            <a:ext cx="1617900" cy="475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" name="Google Shape;1933;p50"/>
          <p:cNvSpPr/>
          <p:nvPr/>
        </p:nvSpPr>
        <p:spPr>
          <a:xfrm>
            <a:off x="2306375" y="493775"/>
            <a:ext cx="4531200" cy="548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" name="Google Shape;1934;p50"/>
          <p:cNvSpPr txBox="1">
            <a:spLocks noGrp="1"/>
          </p:cNvSpPr>
          <p:nvPr>
            <p:ph type="title"/>
          </p:nvPr>
        </p:nvSpPr>
        <p:spPr>
          <a:xfrm>
            <a:off x="2306625" y="531600"/>
            <a:ext cx="4530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Control-flow Integrity</a:t>
            </a:r>
            <a:endParaRPr/>
          </a:p>
        </p:txBody>
      </p:sp>
      <p:sp>
        <p:nvSpPr>
          <p:cNvPr id="1935" name="Google Shape;1935;p50"/>
          <p:cNvSpPr txBox="1"/>
          <p:nvPr/>
        </p:nvSpPr>
        <p:spPr>
          <a:xfrm>
            <a:off x="308365" y="2473425"/>
            <a:ext cx="1335000" cy="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CFI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36" name="Google Shape;1936;p50"/>
          <p:cNvSpPr/>
          <p:nvPr/>
        </p:nvSpPr>
        <p:spPr>
          <a:xfrm>
            <a:off x="1964111" y="1542775"/>
            <a:ext cx="1207500" cy="4755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50"/>
          <p:cNvSpPr txBox="1"/>
          <p:nvPr/>
        </p:nvSpPr>
        <p:spPr>
          <a:xfrm>
            <a:off x="2006286" y="1615150"/>
            <a:ext cx="1122900" cy="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Compiler</a:t>
            </a:r>
            <a:endParaRPr sz="16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38" name="Google Shape;1938;p50"/>
          <p:cNvSpPr/>
          <p:nvPr/>
        </p:nvSpPr>
        <p:spPr>
          <a:xfrm>
            <a:off x="1964111" y="3253329"/>
            <a:ext cx="1207500" cy="4755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50"/>
          <p:cNvSpPr txBox="1"/>
          <p:nvPr/>
        </p:nvSpPr>
        <p:spPr>
          <a:xfrm>
            <a:off x="2006286" y="3325779"/>
            <a:ext cx="1122900" cy="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Dynamic</a:t>
            </a:r>
            <a:endParaRPr sz="16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942" name="Google Shape;1942;p50"/>
          <p:cNvCxnSpPr>
            <a:cxnSpLocks/>
            <a:stCxn id="1932" idx="3"/>
            <a:endCxn id="1938" idx="1"/>
          </p:cNvCxnSpPr>
          <p:nvPr/>
        </p:nvCxnSpPr>
        <p:spPr>
          <a:xfrm>
            <a:off x="1784815" y="2638725"/>
            <a:ext cx="179296" cy="85235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1942;p50">
            <a:extLst>
              <a:ext uri="{FF2B5EF4-FFF2-40B4-BE49-F238E27FC236}">
                <a16:creationId xmlns:a16="http://schemas.microsoft.com/office/drawing/2014/main" id="{C62072A9-739F-43E0-85CC-61A31AB1F570}"/>
              </a:ext>
            </a:extLst>
          </p:cNvPr>
          <p:cNvCxnSpPr>
            <a:cxnSpLocks/>
            <a:stCxn id="1932" idx="3"/>
            <a:endCxn id="1936" idx="1"/>
          </p:cNvCxnSpPr>
          <p:nvPr/>
        </p:nvCxnSpPr>
        <p:spPr>
          <a:xfrm flipV="1">
            <a:off x="1784815" y="1780525"/>
            <a:ext cx="179296" cy="85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7523925-D149-452D-8163-BF28347513B1}"/>
              </a:ext>
            </a:extLst>
          </p:cNvPr>
          <p:cNvSpPr txBox="1"/>
          <p:nvPr/>
        </p:nvSpPr>
        <p:spPr>
          <a:xfrm>
            <a:off x="3432629" y="154277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263238"/>
              </a:buClr>
              <a:buSzPts val="1400"/>
              <a:buFont typeface="Nunito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Nunito"/>
                <a:sym typeface="Nunito"/>
              </a:rPr>
              <a:t>G-Free, In-Place Code Randomization, Return-less Kernel, DROP, CFLocking, ...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A8683E-0B6E-4FF4-A9BA-E280A1A19081}"/>
              </a:ext>
            </a:extLst>
          </p:cNvPr>
          <p:cNvSpPr txBox="1"/>
          <p:nvPr/>
        </p:nvSpPr>
        <p:spPr>
          <a:xfrm>
            <a:off x="3432629" y="322946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263238"/>
              </a:buClr>
              <a:buSzPts val="1400"/>
              <a:buFont typeface="Nunito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Nunito"/>
                <a:sym typeface="Nunito"/>
              </a:rPr>
              <a:t>kBouncer, ROPguard (Microsoft EMET), ROPdefender, ROPecker, HDROP, ROPK++, ...</a:t>
            </a:r>
          </a:p>
        </p:txBody>
      </p:sp>
    </p:spTree>
    <p:extLst>
      <p:ext uri="{BB962C8B-B14F-4D97-AF65-F5344CB8AC3E}">
        <p14:creationId xmlns:p14="http://schemas.microsoft.com/office/powerpoint/2010/main" val="136027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44"/>
          <p:cNvSpPr/>
          <p:nvPr/>
        </p:nvSpPr>
        <p:spPr>
          <a:xfrm>
            <a:off x="2316275" y="493776"/>
            <a:ext cx="5749200" cy="548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44"/>
          <p:cNvSpPr txBox="1">
            <a:spLocks noGrp="1"/>
          </p:cNvSpPr>
          <p:nvPr>
            <p:ph type="title"/>
          </p:nvPr>
        </p:nvSpPr>
        <p:spPr>
          <a:xfrm>
            <a:off x="2239475" y="531600"/>
            <a:ext cx="59028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ROPdefender</a:t>
            </a:r>
            <a:endParaRPr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8AC4934-A9BC-4C05-AD37-E5495B0B5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6" y="1784802"/>
            <a:ext cx="8925065" cy="266382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D6B07CF4-0F13-4C73-A221-9ED66058EA3E}"/>
              </a:ext>
            </a:extLst>
          </p:cNvPr>
          <p:cNvSpPr txBox="1"/>
          <p:nvPr/>
        </p:nvSpPr>
        <p:spPr>
          <a:xfrm>
            <a:off x="3429001" y="1112292"/>
            <a:ext cx="51154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Font typeface="Nunito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unito"/>
                <a:sym typeface="Nunito"/>
              </a:rPr>
              <a:t>Shadow Stack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44"/>
          <p:cNvSpPr/>
          <p:nvPr/>
        </p:nvSpPr>
        <p:spPr>
          <a:xfrm>
            <a:off x="2316275" y="493776"/>
            <a:ext cx="5749200" cy="548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44"/>
          <p:cNvSpPr txBox="1">
            <a:spLocks noGrp="1"/>
          </p:cNvSpPr>
          <p:nvPr>
            <p:ph type="title"/>
          </p:nvPr>
        </p:nvSpPr>
        <p:spPr>
          <a:xfrm>
            <a:off x="2239475" y="531600"/>
            <a:ext cx="59028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ROPdefender</a:t>
            </a:r>
            <a:endParaRPr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E06F237-A816-47F6-AE78-874689881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7" y="1080300"/>
            <a:ext cx="87820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44"/>
          <p:cNvSpPr/>
          <p:nvPr/>
        </p:nvSpPr>
        <p:spPr>
          <a:xfrm>
            <a:off x="2316275" y="493776"/>
            <a:ext cx="5749200" cy="548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44"/>
          <p:cNvSpPr txBox="1">
            <a:spLocks noGrp="1"/>
          </p:cNvSpPr>
          <p:nvPr>
            <p:ph type="title"/>
          </p:nvPr>
        </p:nvSpPr>
        <p:spPr>
          <a:xfrm>
            <a:off x="2239475" y="531600"/>
            <a:ext cx="59028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ROPdefender</a:t>
            </a:r>
            <a:endParaRPr/>
          </a:p>
        </p:txBody>
      </p:sp>
      <p:sp>
        <p:nvSpPr>
          <p:cNvPr id="1630" name="Google Shape;1630;p44"/>
          <p:cNvSpPr txBox="1">
            <a:spLocks noGrp="1"/>
          </p:cNvSpPr>
          <p:nvPr>
            <p:ph type="subTitle" idx="1"/>
          </p:nvPr>
        </p:nvSpPr>
        <p:spPr>
          <a:xfrm>
            <a:off x="2835685" y="1777553"/>
            <a:ext cx="5491157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/>
              <a:t>Dynamic instrumentation introduces overhead of 2x</a:t>
            </a:r>
            <a:endParaRPr sz="2800"/>
          </a:p>
        </p:txBody>
      </p:sp>
      <p:sp>
        <p:nvSpPr>
          <p:cNvPr id="1632" name="Google Shape;1632;p44"/>
          <p:cNvSpPr txBox="1">
            <a:spLocks noGrp="1"/>
          </p:cNvSpPr>
          <p:nvPr>
            <p:ph type="subTitle" idx="3"/>
          </p:nvPr>
        </p:nvSpPr>
        <p:spPr>
          <a:xfrm>
            <a:off x="2815161" y="3274583"/>
            <a:ext cx="5491156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/>
              <a:t>Protects only against RETN-based gadgets =&gt; Bypass using Call/Jump-oriented programming</a:t>
            </a:r>
          </a:p>
        </p:txBody>
      </p:sp>
      <p:grpSp>
        <p:nvGrpSpPr>
          <p:cNvPr id="1654" name="Google Shape;1654;p44"/>
          <p:cNvGrpSpPr/>
          <p:nvPr/>
        </p:nvGrpSpPr>
        <p:grpSpPr>
          <a:xfrm>
            <a:off x="2056585" y="1840213"/>
            <a:ext cx="365778" cy="365778"/>
            <a:chOff x="13944573" y="3226722"/>
            <a:chExt cx="579497" cy="579497"/>
          </a:xfrm>
        </p:grpSpPr>
        <p:sp>
          <p:nvSpPr>
            <p:cNvPr id="1655" name="Google Shape;1655;p44"/>
            <p:cNvSpPr/>
            <p:nvPr/>
          </p:nvSpPr>
          <p:spPr>
            <a:xfrm>
              <a:off x="14034158" y="3340887"/>
              <a:ext cx="401714" cy="350867"/>
            </a:xfrm>
            <a:custGeom>
              <a:avLst/>
              <a:gdLst/>
              <a:ahLst/>
              <a:cxnLst/>
              <a:rect l="l" t="t" r="r" b="b"/>
              <a:pathLst>
                <a:path w="6668" h="5824" extrusionOk="0">
                  <a:moveTo>
                    <a:pt x="6381" y="0"/>
                  </a:moveTo>
                  <a:cubicBezTo>
                    <a:pt x="6364" y="0"/>
                    <a:pt x="6348" y="2"/>
                    <a:pt x="6331" y="5"/>
                  </a:cubicBezTo>
                  <a:lnTo>
                    <a:pt x="4638" y="5"/>
                  </a:lnTo>
                  <a:cubicBezTo>
                    <a:pt x="4531" y="5"/>
                    <a:pt x="4432" y="66"/>
                    <a:pt x="4387" y="165"/>
                  </a:cubicBezTo>
                  <a:lnTo>
                    <a:pt x="2266" y="4733"/>
                  </a:lnTo>
                  <a:lnTo>
                    <a:pt x="1526" y="2087"/>
                  </a:lnTo>
                  <a:cubicBezTo>
                    <a:pt x="1496" y="1965"/>
                    <a:pt x="1381" y="1881"/>
                    <a:pt x="1259" y="1881"/>
                  </a:cubicBezTo>
                  <a:lnTo>
                    <a:pt x="321" y="1881"/>
                  </a:lnTo>
                  <a:cubicBezTo>
                    <a:pt x="1" y="1934"/>
                    <a:pt x="1" y="2392"/>
                    <a:pt x="321" y="2445"/>
                  </a:cubicBezTo>
                  <a:lnTo>
                    <a:pt x="1046" y="2445"/>
                  </a:lnTo>
                  <a:lnTo>
                    <a:pt x="1923" y="5618"/>
                  </a:lnTo>
                  <a:cubicBezTo>
                    <a:pt x="1961" y="5732"/>
                    <a:pt x="2053" y="5816"/>
                    <a:pt x="2175" y="5824"/>
                  </a:cubicBezTo>
                  <a:lnTo>
                    <a:pt x="2198" y="5824"/>
                  </a:lnTo>
                  <a:cubicBezTo>
                    <a:pt x="2304" y="5824"/>
                    <a:pt x="2403" y="5763"/>
                    <a:pt x="2449" y="5664"/>
                  </a:cubicBezTo>
                  <a:lnTo>
                    <a:pt x="4821" y="569"/>
                  </a:lnTo>
                  <a:lnTo>
                    <a:pt x="6331" y="569"/>
                  </a:lnTo>
                  <a:cubicBezTo>
                    <a:pt x="6348" y="572"/>
                    <a:pt x="6364" y="573"/>
                    <a:pt x="6381" y="573"/>
                  </a:cubicBezTo>
                  <a:cubicBezTo>
                    <a:pt x="6536" y="573"/>
                    <a:pt x="6667" y="446"/>
                    <a:pt x="6667" y="287"/>
                  </a:cubicBezTo>
                  <a:cubicBezTo>
                    <a:pt x="6667" y="128"/>
                    <a:pt x="6536" y="0"/>
                    <a:pt x="6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4"/>
            <p:cNvSpPr/>
            <p:nvPr/>
          </p:nvSpPr>
          <p:spPr>
            <a:xfrm>
              <a:off x="13944573" y="3226722"/>
              <a:ext cx="579497" cy="579497"/>
            </a:xfrm>
            <a:custGeom>
              <a:avLst/>
              <a:gdLst/>
              <a:ahLst/>
              <a:cxnLst/>
              <a:rect l="l" t="t" r="r" b="b"/>
              <a:pathLst>
                <a:path w="9619" h="9619" extrusionOk="0">
                  <a:moveTo>
                    <a:pt x="8215" y="565"/>
                  </a:moveTo>
                  <a:cubicBezTo>
                    <a:pt x="8680" y="565"/>
                    <a:pt x="9054" y="946"/>
                    <a:pt x="9054" y="1411"/>
                  </a:cubicBezTo>
                  <a:lnTo>
                    <a:pt x="9054" y="8215"/>
                  </a:lnTo>
                  <a:cubicBezTo>
                    <a:pt x="9054" y="8680"/>
                    <a:pt x="8680" y="9054"/>
                    <a:pt x="8215" y="9061"/>
                  </a:cubicBezTo>
                  <a:lnTo>
                    <a:pt x="1412" y="9061"/>
                  </a:lnTo>
                  <a:cubicBezTo>
                    <a:pt x="946" y="9054"/>
                    <a:pt x="565" y="8680"/>
                    <a:pt x="565" y="8215"/>
                  </a:cubicBezTo>
                  <a:lnTo>
                    <a:pt x="565" y="1411"/>
                  </a:lnTo>
                  <a:cubicBezTo>
                    <a:pt x="565" y="946"/>
                    <a:pt x="946" y="565"/>
                    <a:pt x="1412" y="565"/>
                  </a:cubicBezTo>
                  <a:close/>
                  <a:moveTo>
                    <a:pt x="1412" y="0"/>
                  </a:moveTo>
                  <a:cubicBezTo>
                    <a:pt x="634" y="0"/>
                    <a:pt x="1" y="633"/>
                    <a:pt x="1" y="1411"/>
                  </a:cubicBezTo>
                  <a:lnTo>
                    <a:pt x="1" y="8215"/>
                  </a:lnTo>
                  <a:cubicBezTo>
                    <a:pt x="1" y="8985"/>
                    <a:pt x="634" y="9618"/>
                    <a:pt x="1412" y="9618"/>
                  </a:cubicBezTo>
                  <a:lnTo>
                    <a:pt x="8215" y="9618"/>
                  </a:lnTo>
                  <a:cubicBezTo>
                    <a:pt x="8985" y="9618"/>
                    <a:pt x="9618" y="8985"/>
                    <a:pt x="9618" y="8215"/>
                  </a:cubicBezTo>
                  <a:lnTo>
                    <a:pt x="9618" y="1411"/>
                  </a:lnTo>
                  <a:cubicBezTo>
                    <a:pt x="9618" y="633"/>
                    <a:pt x="8985" y="0"/>
                    <a:pt x="8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1625;p44">
            <a:extLst>
              <a:ext uri="{FF2B5EF4-FFF2-40B4-BE49-F238E27FC236}">
                <a16:creationId xmlns:a16="http://schemas.microsoft.com/office/drawing/2014/main" id="{7C6D737D-11EF-4783-9C28-3487F3B69781}"/>
              </a:ext>
            </a:extLst>
          </p:cNvPr>
          <p:cNvSpPr/>
          <p:nvPr/>
        </p:nvSpPr>
        <p:spPr>
          <a:xfrm>
            <a:off x="1849911" y="3274583"/>
            <a:ext cx="779100" cy="4911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pSp>
        <p:nvGrpSpPr>
          <p:cNvPr id="67" name="Google Shape;1645;p44">
            <a:extLst>
              <a:ext uri="{FF2B5EF4-FFF2-40B4-BE49-F238E27FC236}">
                <a16:creationId xmlns:a16="http://schemas.microsoft.com/office/drawing/2014/main" id="{2B12D133-6153-4F02-8B29-DF7F7E5CCEDF}"/>
              </a:ext>
            </a:extLst>
          </p:cNvPr>
          <p:cNvGrpSpPr/>
          <p:nvPr/>
        </p:nvGrpSpPr>
        <p:grpSpPr>
          <a:xfrm>
            <a:off x="2056585" y="3354094"/>
            <a:ext cx="365751" cy="365751"/>
            <a:chOff x="15506858" y="5179576"/>
            <a:chExt cx="454067" cy="454067"/>
          </a:xfrm>
        </p:grpSpPr>
        <p:sp>
          <p:nvSpPr>
            <p:cNvPr id="68" name="Google Shape;1646;p44">
              <a:extLst>
                <a:ext uri="{FF2B5EF4-FFF2-40B4-BE49-F238E27FC236}">
                  <a16:creationId xmlns:a16="http://schemas.microsoft.com/office/drawing/2014/main" id="{62821037-4DB4-4656-9BDB-21AC91CAC276}"/>
                </a:ext>
              </a:extLst>
            </p:cNvPr>
            <p:cNvSpPr/>
            <p:nvPr/>
          </p:nvSpPr>
          <p:spPr>
            <a:xfrm>
              <a:off x="15590177" y="5268980"/>
              <a:ext cx="286525" cy="275500"/>
            </a:xfrm>
            <a:custGeom>
              <a:avLst/>
              <a:gdLst/>
              <a:ahLst/>
              <a:cxnLst/>
              <a:rect l="l" t="t" r="r" b="b"/>
              <a:pathLst>
                <a:path w="4756" h="4573" extrusionOk="0">
                  <a:moveTo>
                    <a:pt x="315" y="1"/>
                  </a:moveTo>
                  <a:cubicBezTo>
                    <a:pt x="146" y="1"/>
                    <a:pt x="1" y="220"/>
                    <a:pt x="159" y="378"/>
                  </a:cubicBezTo>
                  <a:lnTo>
                    <a:pt x="2065" y="2284"/>
                  </a:lnTo>
                  <a:lnTo>
                    <a:pt x="159" y="4191"/>
                  </a:lnTo>
                  <a:cubicBezTo>
                    <a:pt x="1" y="4355"/>
                    <a:pt x="147" y="4572"/>
                    <a:pt x="317" y="4572"/>
                  </a:cubicBezTo>
                  <a:cubicBezTo>
                    <a:pt x="369" y="4572"/>
                    <a:pt x="423" y="4552"/>
                    <a:pt x="471" y="4504"/>
                  </a:cubicBezTo>
                  <a:lnTo>
                    <a:pt x="2378" y="2597"/>
                  </a:lnTo>
                  <a:lnTo>
                    <a:pt x="4285" y="4504"/>
                  </a:lnTo>
                  <a:cubicBezTo>
                    <a:pt x="4333" y="4552"/>
                    <a:pt x="4387" y="4572"/>
                    <a:pt x="4439" y="4572"/>
                  </a:cubicBezTo>
                  <a:cubicBezTo>
                    <a:pt x="4609" y="4572"/>
                    <a:pt x="4755" y="4355"/>
                    <a:pt x="4598" y="4191"/>
                  </a:cubicBezTo>
                  <a:lnTo>
                    <a:pt x="2691" y="2284"/>
                  </a:lnTo>
                  <a:lnTo>
                    <a:pt x="4598" y="378"/>
                  </a:lnTo>
                  <a:cubicBezTo>
                    <a:pt x="4681" y="294"/>
                    <a:pt x="4681" y="156"/>
                    <a:pt x="4598" y="72"/>
                  </a:cubicBezTo>
                  <a:cubicBezTo>
                    <a:pt x="4556" y="27"/>
                    <a:pt x="4498" y="4"/>
                    <a:pt x="4441" y="4"/>
                  </a:cubicBezTo>
                  <a:cubicBezTo>
                    <a:pt x="4384" y="4"/>
                    <a:pt x="4327" y="27"/>
                    <a:pt x="4285" y="72"/>
                  </a:cubicBezTo>
                  <a:lnTo>
                    <a:pt x="2378" y="1979"/>
                  </a:lnTo>
                  <a:lnTo>
                    <a:pt x="471" y="72"/>
                  </a:lnTo>
                  <a:cubicBezTo>
                    <a:pt x="423" y="22"/>
                    <a:pt x="368" y="1"/>
                    <a:pt x="3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69" name="Google Shape;1647;p44">
              <a:extLst>
                <a:ext uri="{FF2B5EF4-FFF2-40B4-BE49-F238E27FC236}">
                  <a16:creationId xmlns:a16="http://schemas.microsoft.com/office/drawing/2014/main" id="{A6935CAE-FF1F-4FC4-816D-2447CE44F51B}"/>
                </a:ext>
              </a:extLst>
            </p:cNvPr>
            <p:cNvSpPr/>
            <p:nvPr/>
          </p:nvSpPr>
          <p:spPr>
            <a:xfrm>
              <a:off x="15506858" y="5179576"/>
              <a:ext cx="454067" cy="454067"/>
            </a:xfrm>
            <a:custGeom>
              <a:avLst/>
              <a:gdLst/>
              <a:ahLst/>
              <a:cxnLst/>
              <a:rect l="l" t="t" r="r" b="b"/>
              <a:pathLst>
                <a:path w="7537" h="7537" extrusionOk="0">
                  <a:moveTo>
                    <a:pt x="6431" y="443"/>
                  </a:moveTo>
                  <a:cubicBezTo>
                    <a:pt x="6797" y="443"/>
                    <a:pt x="7094" y="740"/>
                    <a:pt x="7102" y="1106"/>
                  </a:cubicBezTo>
                  <a:lnTo>
                    <a:pt x="7102" y="6430"/>
                  </a:lnTo>
                  <a:cubicBezTo>
                    <a:pt x="7094" y="6796"/>
                    <a:pt x="6797" y="7094"/>
                    <a:pt x="6431" y="7094"/>
                  </a:cubicBezTo>
                  <a:lnTo>
                    <a:pt x="1107" y="7094"/>
                  </a:lnTo>
                  <a:cubicBezTo>
                    <a:pt x="741" y="7094"/>
                    <a:pt x="443" y="6796"/>
                    <a:pt x="443" y="6430"/>
                  </a:cubicBezTo>
                  <a:lnTo>
                    <a:pt x="443" y="1106"/>
                  </a:lnTo>
                  <a:cubicBezTo>
                    <a:pt x="443" y="740"/>
                    <a:pt x="741" y="443"/>
                    <a:pt x="1107" y="443"/>
                  </a:cubicBezTo>
                  <a:close/>
                  <a:moveTo>
                    <a:pt x="1107" y="1"/>
                  </a:moveTo>
                  <a:cubicBezTo>
                    <a:pt x="497" y="1"/>
                    <a:pt x="1" y="496"/>
                    <a:pt x="1" y="1106"/>
                  </a:cubicBezTo>
                  <a:lnTo>
                    <a:pt x="1" y="6430"/>
                  </a:lnTo>
                  <a:cubicBezTo>
                    <a:pt x="1" y="7040"/>
                    <a:pt x="497" y="7536"/>
                    <a:pt x="1107" y="7536"/>
                  </a:cubicBezTo>
                  <a:lnTo>
                    <a:pt x="6431" y="7536"/>
                  </a:lnTo>
                  <a:cubicBezTo>
                    <a:pt x="7041" y="7536"/>
                    <a:pt x="7536" y="7040"/>
                    <a:pt x="7536" y="6430"/>
                  </a:cubicBezTo>
                  <a:lnTo>
                    <a:pt x="7536" y="1106"/>
                  </a:lnTo>
                  <a:cubicBezTo>
                    <a:pt x="7536" y="496"/>
                    <a:pt x="7041" y="1"/>
                    <a:pt x="64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</p:grpSp>
      <p:sp>
        <p:nvSpPr>
          <p:cNvPr id="70" name="Google Shape;1625;p44">
            <a:extLst>
              <a:ext uri="{FF2B5EF4-FFF2-40B4-BE49-F238E27FC236}">
                <a16:creationId xmlns:a16="http://schemas.microsoft.com/office/drawing/2014/main" id="{3729CCD0-699D-4806-91F8-CCFD6BCF7CD9}"/>
              </a:ext>
            </a:extLst>
          </p:cNvPr>
          <p:cNvSpPr/>
          <p:nvPr/>
        </p:nvSpPr>
        <p:spPr>
          <a:xfrm>
            <a:off x="1849911" y="1777553"/>
            <a:ext cx="779100" cy="4911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pSp>
        <p:nvGrpSpPr>
          <p:cNvPr id="71" name="Google Shape;1645;p44">
            <a:extLst>
              <a:ext uri="{FF2B5EF4-FFF2-40B4-BE49-F238E27FC236}">
                <a16:creationId xmlns:a16="http://schemas.microsoft.com/office/drawing/2014/main" id="{9B6FFF30-31E4-4FD5-AD89-0266876F4A5B}"/>
              </a:ext>
            </a:extLst>
          </p:cNvPr>
          <p:cNvGrpSpPr/>
          <p:nvPr/>
        </p:nvGrpSpPr>
        <p:grpSpPr>
          <a:xfrm>
            <a:off x="2056585" y="1857064"/>
            <a:ext cx="365751" cy="365751"/>
            <a:chOff x="15506858" y="5179576"/>
            <a:chExt cx="454067" cy="454067"/>
          </a:xfrm>
        </p:grpSpPr>
        <p:sp>
          <p:nvSpPr>
            <p:cNvPr id="72" name="Google Shape;1646;p44">
              <a:extLst>
                <a:ext uri="{FF2B5EF4-FFF2-40B4-BE49-F238E27FC236}">
                  <a16:creationId xmlns:a16="http://schemas.microsoft.com/office/drawing/2014/main" id="{AC6FF353-0720-46AE-B9A0-B90F46D117E2}"/>
                </a:ext>
              </a:extLst>
            </p:cNvPr>
            <p:cNvSpPr/>
            <p:nvPr/>
          </p:nvSpPr>
          <p:spPr>
            <a:xfrm>
              <a:off x="15590177" y="5268980"/>
              <a:ext cx="286525" cy="275500"/>
            </a:xfrm>
            <a:custGeom>
              <a:avLst/>
              <a:gdLst/>
              <a:ahLst/>
              <a:cxnLst/>
              <a:rect l="l" t="t" r="r" b="b"/>
              <a:pathLst>
                <a:path w="4756" h="4573" extrusionOk="0">
                  <a:moveTo>
                    <a:pt x="315" y="1"/>
                  </a:moveTo>
                  <a:cubicBezTo>
                    <a:pt x="146" y="1"/>
                    <a:pt x="1" y="220"/>
                    <a:pt x="159" y="378"/>
                  </a:cubicBezTo>
                  <a:lnTo>
                    <a:pt x="2065" y="2284"/>
                  </a:lnTo>
                  <a:lnTo>
                    <a:pt x="159" y="4191"/>
                  </a:lnTo>
                  <a:cubicBezTo>
                    <a:pt x="1" y="4355"/>
                    <a:pt x="147" y="4572"/>
                    <a:pt x="317" y="4572"/>
                  </a:cubicBezTo>
                  <a:cubicBezTo>
                    <a:pt x="369" y="4572"/>
                    <a:pt x="423" y="4552"/>
                    <a:pt x="471" y="4504"/>
                  </a:cubicBezTo>
                  <a:lnTo>
                    <a:pt x="2378" y="2597"/>
                  </a:lnTo>
                  <a:lnTo>
                    <a:pt x="4285" y="4504"/>
                  </a:lnTo>
                  <a:cubicBezTo>
                    <a:pt x="4333" y="4552"/>
                    <a:pt x="4387" y="4572"/>
                    <a:pt x="4439" y="4572"/>
                  </a:cubicBezTo>
                  <a:cubicBezTo>
                    <a:pt x="4609" y="4572"/>
                    <a:pt x="4755" y="4355"/>
                    <a:pt x="4598" y="4191"/>
                  </a:cubicBezTo>
                  <a:lnTo>
                    <a:pt x="2691" y="2284"/>
                  </a:lnTo>
                  <a:lnTo>
                    <a:pt x="4598" y="378"/>
                  </a:lnTo>
                  <a:cubicBezTo>
                    <a:pt x="4681" y="294"/>
                    <a:pt x="4681" y="156"/>
                    <a:pt x="4598" y="72"/>
                  </a:cubicBezTo>
                  <a:cubicBezTo>
                    <a:pt x="4556" y="27"/>
                    <a:pt x="4498" y="4"/>
                    <a:pt x="4441" y="4"/>
                  </a:cubicBezTo>
                  <a:cubicBezTo>
                    <a:pt x="4384" y="4"/>
                    <a:pt x="4327" y="27"/>
                    <a:pt x="4285" y="72"/>
                  </a:cubicBezTo>
                  <a:lnTo>
                    <a:pt x="2378" y="1979"/>
                  </a:lnTo>
                  <a:lnTo>
                    <a:pt x="471" y="72"/>
                  </a:lnTo>
                  <a:cubicBezTo>
                    <a:pt x="423" y="22"/>
                    <a:pt x="368" y="1"/>
                    <a:pt x="3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73" name="Google Shape;1647;p44">
              <a:extLst>
                <a:ext uri="{FF2B5EF4-FFF2-40B4-BE49-F238E27FC236}">
                  <a16:creationId xmlns:a16="http://schemas.microsoft.com/office/drawing/2014/main" id="{0E8C81A5-3389-485B-B81A-46420DE97630}"/>
                </a:ext>
              </a:extLst>
            </p:cNvPr>
            <p:cNvSpPr/>
            <p:nvPr/>
          </p:nvSpPr>
          <p:spPr>
            <a:xfrm>
              <a:off x="15506858" y="5179576"/>
              <a:ext cx="454067" cy="454067"/>
            </a:xfrm>
            <a:custGeom>
              <a:avLst/>
              <a:gdLst/>
              <a:ahLst/>
              <a:cxnLst/>
              <a:rect l="l" t="t" r="r" b="b"/>
              <a:pathLst>
                <a:path w="7537" h="7537" extrusionOk="0">
                  <a:moveTo>
                    <a:pt x="6431" y="443"/>
                  </a:moveTo>
                  <a:cubicBezTo>
                    <a:pt x="6797" y="443"/>
                    <a:pt x="7094" y="740"/>
                    <a:pt x="7102" y="1106"/>
                  </a:cubicBezTo>
                  <a:lnTo>
                    <a:pt x="7102" y="6430"/>
                  </a:lnTo>
                  <a:cubicBezTo>
                    <a:pt x="7094" y="6796"/>
                    <a:pt x="6797" y="7094"/>
                    <a:pt x="6431" y="7094"/>
                  </a:cubicBezTo>
                  <a:lnTo>
                    <a:pt x="1107" y="7094"/>
                  </a:lnTo>
                  <a:cubicBezTo>
                    <a:pt x="741" y="7094"/>
                    <a:pt x="443" y="6796"/>
                    <a:pt x="443" y="6430"/>
                  </a:cubicBezTo>
                  <a:lnTo>
                    <a:pt x="443" y="1106"/>
                  </a:lnTo>
                  <a:cubicBezTo>
                    <a:pt x="443" y="740"/>
                    <a:pt x="741" y="443"/>
                    <a:pt x="1107" y="443"/>
                  </a:cubicBezTo>
                  <a:close/>
                  <a:moveTo>
                    <a:pt x="1107" y="1"/>
                  </a:moveTo>
                  <a:cubicBezTo>
                    <a:pt x="497" y="1"/>
                    <a:pt x="1" y="496"/>
                    <a:pt x="1" y="1106"/>
                  </a:cubicBezTo>
                  <a:lnTo>
                    <a:pt x="1" y="6430"/>
                  </a:lnTo>
                  <a:cubicBezTo>
                    <a:pt x="1" y="7040"/>
                    <a:pt x="497" y="7536"/>
                    <a:pt x="1107" y="7536"/>
                  </a:cubicBezTo>
                  <a:lnTo>
                    <a:pt x="6431" y="7536"/>
                  </a:lnTo>
                  <a:cubicBezTo>
                    <a:pt x="7041" y="7536"/>
                    <a:pt x="7536" y="7040"/>
                    <a:pt x="7536" y="6430"/>
                  </a:cubicBezTo>
                  <a:lnTo>
                    <a:pt x="7536" y="1106"/>
                  </a:lnTo>
                  <a:cubicBezTo>
                    <a:pt x="7536" y="496"/>
                    <a:pt x="7041" y="1"/>
                    <a:pt x="64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</p:grpSp>
    </p:spTree>
    <p:extLst>
      <p:ext uri="{BB962C8B-B14F-4D97-AF65-F5344CB8AC3E}">
        <p14:creationId xmlns:p14="http://schemas.microsoft.com/office/powerpoint/2010/main" val="37704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35"/>
          <p:cNvSpPr/>
          <p:nvPr/>
        </p:nvSpPr>
        <p:spPr>
          <a:xfrm>
            <a:off x="224635" y="473479"/>
            <a:ext cx="7213936" cy="5481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35"/>
          <p:cNvSpPr txBox="1">
            <a:spLocks noGrp="1"/>
          </p:cNvSpPr>
          <p:nvPr>
            <p:ph type="title"/>
          </p:nvPr>
        </p:nvSpPr>
        <p:spPr>
          <a:xfrm>
            <a:off x="238409" y="509829"/>
            <a:ext cx="7056639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Call/Jump-oriented programming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D7FFAA-63BE-4170-8EE6-06D29E445A67}"/>
              </a:ext>
            </a:extLst>
          </p:cNvPr>
          <p:cNvSpPr txBox="1"/>
          <p:nvPr/>
        </p:nvSpPr>
        <p:spPr>
          <a:xfrm>
            <a:off x="703943" y="1174014"/>
            <a:ext cx="7620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100"/>
              <a:buFont typeface="Nunito"/>
              <a:buNone/>
              <a:tabLst/>
              <a:defRPr/>
            </a:pPr>
            <a:r>
              <a:rPr lang="en-US" sz="2000" b="1">
                <a:solidFill>
                  <a:srgbClr val="263238"/>
                </a:solidFill>
                <a:latin typeface="Nunito"/>
                <a:sym typeface="Nunito"/>
              </a:rPr>
              <a:t>U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Nunito"/>
                <a:sym typeface="Nunito"/>
              </a:rPr>
              <a:t>se gadgets ending in jmp and call to switch between gadgets in ROP attack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100"/>
              <a:buFont typeface="Nunito"/>
              <a:buNone/>
              <a:tabLst/>
              <a:defRPr/>
            </a:pPr>
            <a:r>
              <a:rPr lang="en-US" sz="2000" b="1">
                <a:solidFill>
                  <a:srgbClr val="263238"/>
                </a:solidFill>
                <a:latin typeface="Nunito"/>
                <a:sym typeface="Nunito"/>
              </a:rPr>
              <a:t>P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Nunito"/>
                <a:sym typeface="Nunito"/>
              </a:rPr>
              <a:t>roblems: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100"/>
              <a:buFont typeface="Nunito"/>
              <a:buAutoNum type="arabicParenR"/>
              <a:tabLst/>
              <a:defRPr/>
            </a:pPr>
            <a:r>
              <a:rPr lang="en-US" sz="2000" b="1">
                <a:solidFill>
                  <a:srgbClr val="263238"/>
                </a:solidFill>
                <a:latin typeface="Nunito"/>
                <a:sym typeface="Nunito"/>
              </a:rPr>
              <a:t>T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Nunito"/>
                <a:sym typeface="Nunito"/>
              </a:rPr>
              <a:t>he number of gadgets is much less than ret-based gadgets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100"/>
              <a:buFont typeface="Nunito"/>
              <a:buAutoNum type="arabicParenR"/>
              <a:tabLst/>
              <a:defRPr/>
            </a:pPr>
            <a:r>
              <a:rPr lang="en-US" sz="2000" b="1">
                <a:solidFill>
                  <a:srgbClr val="263238"/>
                </a:solidFill>
                <a:latin typeface="Nunito"/>
                <a:sym typeface="Nunito"/>
              </a:rPr>
              <a:t>N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Nunito"/>
                <a:sym typeface="Nunito"/>
              </a:rPr>
              <a:t>eed different techniques and tricks to use and switch these gadgets when exploit</a:t>
            </a:r>
            <a:endParaRPr lang="en-US" sz="2000" b="1">
              <a:solidFill>
                <a:srgbClr val="263238"/>
              </a:solidFill>
              <a:latin typeface="Nunito"/>
              <a:sym typeface="Nunito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100"/>
              <a:buFont typeface="Symbol" panose="05050102010706020507" pitchFamily="18" charset="2"/>
              <a:buChar char="Þ"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Nunito"/>
                <a:sym typeface="Nunito"/>
              </a:rPr>
              <a:t>Much harder than ret-based rop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100"/>
              <a:buFont typeface="Symbol" panose="05050102010706020507" pitchFamily="18" charset="2"/>
              <a:buChar char="Þ"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263238"/>
              </a:solidFill>
              <a:effectLst/>
              <a:uLnTx/>
              <a:uFillTx/>
              <a:latin typeface="Nunito"/>
              <a:sym typeface="Nunito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100"/>
              <a:buFont typeface="Nunito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unito"/>
                <a:sym typeface="Nunito"/>
              </a:rPr>
              <a:t>ROPgadget --binary /usr/lib/x86_64-linux-gnu/libc-2.31.so | grep 'call qword ptr \|jmp qword ptr \|call r\|jmp r\|syscall' &gt; ROP.txt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35"/>
          <p:cNvSpPr/>
          <p:nvPr/>
        </p:nvSpPr>
        <p:spPr>
          <a:xfrm>
            <a:off x="224635" y="473479"/>
            <a:ext cx="7213936" cy="5481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35"/>
          <p:cNvSpPr txBox="1">
            <a:spLocks noGrp="1"/>
          </p:cNvSpPr>
          <p:nvPr>
            <p:ph type="title"/>
          </p:nvPr>
        </p:nvSpPr>
        <p:spPr>
          <a:xfrm>
            <a:off x="238409" y="509829"/>
            <a:ext cx="7056639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Call/Jump-oriented programming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D7FFAA-63BE-4170-8EE6-06D29E445A67}"/>
              </a:ext>
            </a:extLst>
          </p:cNvPr>
          <p:cNvSpPr txBox="1"/>
          <p:nvPr/>
        </p:nvSpPr>
        <p:spPr>
          <a:xfrm>
            <a:off x="703943" y="1179628"/>
            <a:ext cx="7620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100"/>
              <a:buFont typeface="Nunito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unito"/>
                <a:sym typeface="Nunito"/>
              </a:rPr>
              <a:t>ROPgadget --binary /usr/lib/x86_64-linux-gnu/libc-2.31.so | grep 'call qword ptr \|jmp qword ptr \|call r\|jmp r\|syscall' &gt; ROP.txt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20B22-18D5-420C-9335-EF89674EC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87" y="2342112"/>
            <a:ext cx="7803556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4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35"/>
          <p:cNvSpPr/>
          <p:nvPr/>
        </p:nvSpPr>
        <p:spPr>
          <a:xfrm>
            <a:off x="696350" y="495250"/>
            <a:ext cx="6081300" cy="5481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35"/>
          <p:cNvSpPr txBox="1">
            <a:spLocks noGrp="1"/>
          </p:cNvSpPr>
          <p:nvPr>
            <p:ph type="title"/>
          </p:nvPr>
        </p:nvSpPr>
        <p:spPr>
          <a:xfrm>
            <a:off x="710125" y="531600"/>
            <a:ext cx="5948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ROPdefender</a:t>
            </a: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0AE732-EC0B-4D9C-BD98-9FB6E784E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950" y="1946021"/>
            <a:ext cx="3909399" cy="2994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A37C09-E633-428F-94BF-D12765C1B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02" y="1946021"/>
            <a:ext cx="3886537" cy="30177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893F5D-8E4B-4674-A9CE-E084A1991C2F}"/>
              </a:ext>
            </a:extLst>
          </p:cNvPr>
          <p:cNvSpPr txBox="1"/>
          <p:nvPr/>
        </p:nvSpPr>
        <p:spPr>
          <a:xfrm>
            <a:off x="415302" y="1294630"/>
            <a:ext cx="38865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Nunito"/>
                <a:ea typeface="Nunito"/>
                <a:cs typeface="Nunito"/>
                <a:sym typeface="Nunito"/>
              </a:rPr>
              <a:t>Unexploitable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1F859E-6178-4048-A185-9A191C6900BA}"/>
              </a:ext>
            </a:extLst>
          </p:cNvPr>
          <p:cNvSpPr txBox="1"/>
          <p:nvPr/>
        </p:nvSpPr>
        <p:spPr>
          <a:xfrm>
            <a:off x="4822950" y="1294630"/>
            <a:ext cx="38865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Nunito"/>
                <a:ea typeface="Nunito"/>
                <a:cs typeface="Nunito"/>
                <a:sym typeface="Nunito"/>
              </a:rPr>
              <a:t>Exploitable</a:t>
            </a:r>
          </a:p>
        </p:txBody>
      </p:sp>
    </p:spTree>
    <p:extLst>
      <p:ext uri="{BB962C8B-B14F-4D97-AF65-F5344CB8AC3E}">
        <p14:creationId xmlns:p14="http://schemas.microsoft.com/office/powerpoint/2010/main" val="3955634221"/>
      </p:ext>
    </p:extLst>
  </p:cSld>
  <p:clrMapOvr>
    <a:masterClrMapping/>
  </p:clrMapOvr>
</p:sld>
</file>

<file path=ppt/theme/theme1.xml><?xml version="1.0" encoding="utf-8"?>
<a:theme xmlns:a="http://schemas.openxmlformats.org/drawingml/2006/main" name=" Operations with Fractions for Distance Learning by Slidesgo">
  <a:themeElements>
    <a:clrScheme name="Simple Light">
      <a:dk1>
        <a:srgbClr val="263238"/>
      </a:dk1>
      <a:lt1>
        <a:srgbClr val="EEEFF0"/>
      </a:lt1>
      <a:dk2>
        <a:srgbClr val="263238"/>
      </a:dk2>
      <a:lt2>
        <a:srgbClr val="FFFFFF"/>
      </a:lt2>
      <a:accent1>
        <a:srgbClr val="0169EE"/>
      </a:accent1>
      <a:accent2>
        <a:srgbClr val="F0AE00"/>
      </a:accent2>
      <a:accent3>
        <a:srgbClr val="EEEFF0"/>
      </a:accent3>
      <a:accent4>
        <a:srgbClr val="0169EE"/>
      </a:accent4>
      <a:accent5>
        <a:srgbClr val="F0AE00"/>
      </a:accent5>
      <a:accent6>
        <a:srgbClr val="EEEFF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1012</Words>
  <Application>Microsoft Office PowerPoint</Application>
  <PresentationFormat>On-screen Show (16:9)</PresentationFormat>
  <Paragraphs>105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Nunito</vt:lpstr>
      <vt:lpstr>Arial</vt:lpstr>
      <vt:lpstr>Montserrat</vt:lpstr>
      <vt:lpstr>Nunito Sans</vt:lpstr>
      <vt:lpstr>Anaheim</vt:lpstr>
      <vt:lpstr>Symbol</vt:lpstr>
      <vt:lpstr>Wingdings</vt:lpstr>
      <vt:lpstr> Operations with Fractions for Distance Learning by Slidesgo</vt:lpstr>
      <vt:lpstr>Return-Oriented Programming detection and bypass</vt:lpstr>
      <vt:lpstr>Overview</vt:lpstr>
      <vt:lpstr>Control-flow Integrity</vt:lpstr>
      <vt:lpstr>ROPdefender</vt:lpstr>
      <vt:lpstr>ROPdefender</vt:lpstr>
      <vt:lpstr>ROPdefender</vt:lpstr>
      <vt:lpstr>Call/Jump-oriented programming</vt:lpstr>
      <vt:lpstr>Call/Jump-oriented programming</vt:lpstr>
      <vt:lpstr>ROPdefender</vt:lpstr>
      <vt:lpstr>Demo</vt:lpstr>
      <vt:lpstr>Special Gadgets</vt:lpstr>
      <vt:lpstr>Exploit Flow</vt:lpstr>
      <vt:lpstr>Exploit Flow</vt:lpstr>
      <vt:lpstr>Exploit Flow</vt:lpstr>
      <vt:lpstr>Exploit Flow</vt:lpstr>
      <vt:lpstr>Exploit Flow</vt:lpstr>
      <vt:lpstr>Exploit Flow</vt:lpstr>
      <vt:lpstr>Demo</vt:lpstr>
      <vt:lpstr>PowerPoint Presentation</vt:lpstr>
      <vt:lpstr>Question ?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Return-Oriented Programming detection and bypass</dc:title>
  <cp:lastModifiedBy>Nguyễn Phúc Chương</cp:lastModifiedBy>
  <cp:revision>24</cp:revision>
  <dcterms:modified xsi:type="dcterms:W3CDTF">2022-01-05T17:23:04Z</dcterms:modified>
</cp:coreProperties>
</file>