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5DA604-BCFA-4132-B313-7EB34B940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A16949-6E1D-4DCF-B60A-0F3918374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EBC28-83F3-4F87-BA7C-C4DB233A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7394-C520-4CA7-B382-EC534A5AD237}" type="datetimeFigureOut">
              <a:rPr lang="zh-TW" altLang="en-US" smtClean="0"/>
              <a:t>2024/8/9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B21BAE-1490-45B9-859F-F40A5E69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1EC109-A59F-4D98-B01B-3394BC95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CF35-42CE-43A4-9C30-876185A0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58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F9D62-3609-41D2-8827-7118BF9E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A399F5-79D0-4DE9-A23A-BCDA32C1A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BB2D9E-1BB4-485E-9F42-D743B4A2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7394-C520-4CA7-B382-EC534A5AD237}" type="datetimeFigureOut">
              <a:rPr lang="zh-TW" altLang="en-US" smtClean="0"/>
              <a:t>2024/8/9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BCC0E0-AA6C-4187-9E3B-FABE648B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5AEA6E-48C0-43C8-B479-9587DD10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CF35-42CE-43A4-9C30-876185A0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97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54392B8-021E-4352-BF3A-7CD56F544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FB8F4C-B3DE-49A0-9911-911707663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218333-F36C-4771-BC9B-12059898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7394-C520-4CA7-B382-EC534A5AD237}" type="datetimeFigureOut">
              <a:rPr lang="zh-TW" altLang="en-US" smtClean="0"/>
              <a:t>2024/8/9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37A5D4-7E4F-4116-BE2F-6FC3B59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0823AD-C8E0-4EF8-B58B-09B9F563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CF35-42CE-43A4-9C30-876185A0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53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0C50D-8615-47C6-8563-223F011A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2C9BB0-0398-41FD-B985-8E6D477C9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802283-973D-45DE-B2F8-0218F6B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7394-C520-4CA7-B382-EC534A5AD237}" type="datetimeFigureOut">
              <a:rPr lang="zh-TW" altLang="en-US" smtClean="0"/>
              <a:t>2024/8/9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61C525-A87A-48E7-B3AB-A23F57894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F0A13D-7B68-4338-A91A-741D3FD7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CF35-42CE-43A4-9C30-876185A0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6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B4CE8E-5243-43D1-81F3-1234BB25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B12BE5-3F9A-401B-BA8E-81BCC2F6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74D5AF-0585-4919-832B-9BC0DBFB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7394-C520-4CA7-B382-EC534A5AD237}" type="datetimeFigureOut">
              <a:rPr lang="zh-TW" altLang="en-US" smtClean="0"/>
              <a:t>2024/8/9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8077C6-2720-4C2E-9B51-C79A546D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0A4E6C-15D4-441B-868B-15A995FD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CF35-42CE-43A4-9C30-876185A0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32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6D4EE-6F81-497C-B62B-FD43874D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54707B-91A1-4B16-858B-1ACB50804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2B3D2B-5ABC-41C7-B72E-300A82813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6A4F25-6F29-433B-9BEE-77D742EF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7394-C520-4CA7-B382-EC534A5AD237}" type="datetimeFigureOut">
              <a:rPr lang="zh-TW" altLang="en-US" smtClean="0"/>
              <a:t>2024/8/9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662149-06EF-41E2-84E8-18FF506F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E108EC-A7A9-4A54-9567-7C88E92F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CF35-42CE-43A4-9C30-876185A0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99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1DD93D-E64D-4423-997F-28294241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C93170-C7A0-4CCA-A7A2-526DEAEC3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75FB77-F1F0-4C50-B56C-15407890A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2C7EF6F-EB47-4105-A585-A5D074C3C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4E499E-A7F7-4A6E-9DFE-EE1881555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41962AF-012E-40DD-BF92-71BEDF4C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7394-C520-4CA7-B382-EC534A5AD237}" type="datetimeFigureOut">
              <a:rPr lang="zh-TW" altLang="en-US" smtClean="0"/>
              <a:t>2024/8/9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DC4F2E-B2F2-420E-9A1D-505CE7C7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9BD4A2E-AE74-46A4-92E9-1B51994D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CF35-42CE-43A4-9C30-876185A0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91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D68C7-4F26-413C-B036-57AFC2C9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ED40B36-2B98-402E-9B65-B50B3395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7394-C520-4CA7-B382-EC534A5AD237}" type="datetimeFigureOut">
              <a:rPr lang="zh-TW" altLang="en-US" smtClean="0"/>
              <a:t>2024/8/9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BC5C87-3EF6-47D9-BB48-D2841D8F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B40DAAB-3E45-4C98-AE91-03240A1E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CF35-42CE-43A4-9C30-876185A0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38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039D438-5DEA-44E4-A5D0-D7179EAB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7394-C520-4CA7-B382-EC534A5AD237}" type="datetimeFigureOut">
              <a:rPr lang="zh-TW" altLang="en-US" smtClean="0"/>
              <a:t>2024/8/9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864E7B-3C74-4CEE-A521-F7FD0F97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AA7186-0F68-4D51-8F86-F53160EC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CF35-42CE-43A4-9C30-876185A0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62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EC4FBF-C07E-4731-B05D-60563369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C5550D-1BFB-472D-8964-B424D84D9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FEB9C6-786D-4907-9273-A73D766E8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E3AEB6-0E6C-4F26-9C2A-1D1AC7BF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7394-C520-4CA7-B382-EC534A5AD237}" type="datetimeFigureOut">
              <a:rPr lang="zh-TW" altLang="en-US" smtClean="0"/>
              <a:t>2024/8/9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DD49B1-F438-47D1-A5D4-ABC1EADC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BD472D-6FBF-4B5F-AC1A-19820237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CF35-42CE-43A4-9C30-876185A0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33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4F877-D233-4A88-AB24-9904A166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ED1C557-35B9-45B9-BE29-6F1EB19AD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559637-5F57-4F23-8E2C-68AEE4036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2F04B8-4C5F-4848-9B0E-6C78FB95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7394-C520-4CA7-B382-EC534A5AD237}" type="datetimeFigureOut">
              <a:rPr lang="zh-TW" altLang="en-US" smtClean="0"/>
              <a:t>2024/8/9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0DA88F-8BD9-48DC-BEC8-FD68013F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37964C-AD87-4EC8-9C7C-1D30D531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CF35-42CE-43A4-9C30-876185A0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06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5E52575-E81C-4C1A-9DC6-DC564DA7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5E50C7-1383-44FB-AD04-B385A72CC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A78B42-B691-4E8C-A99C-30F0DD1E2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77394-C520-4CA7-B382-EC534A5AD237}" type="datetimeFigureOut">
              <a:rPr lang="zh-TW" altLang="en-US" smtClean="0"/>
              <a:t>2024/8/9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A0AF9A-5833-4B56-AC10-FACD5F96F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8C4C65-B861-43D0-8688-588DE24EF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4CF35-42CE-43A4-9C30-876185A0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39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619F0E-EFBB-4715-9B8A-3E5CA105D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7/25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B223DD-672E-4D84-A6DD-BFDFF9C6E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17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F9A85-D4DD-41CD-A944-B14F3068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新增部分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A5E1713-3412-4B01-A210-CE4F81792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8687"/>
            <a:ext cx="3840502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0F29C7D-2A29-4ED4-836A-175223054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106" y="474013"/>
            <a:ext cx="5325735" cy="215954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822754F-8E0F-4C35-BD3C-535F9FDF9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106" y="3058231"/>
            <a:ext cx="5858693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9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F9A85-D4DD-41CD-A944-B14F3068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新增部分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0CFED25-81D0-4973-8F59-220ACF464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843" y="1342038"/>
            <a:ext cx="3769758" cy="5411910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9FBD1B0-42C7-45EF-AF57-969CA2CB6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442" y="471658"/>
            <a:ext cx="4601334" cy="602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5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F9A85-D4DD-41CD-A944-B14F3068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新增部分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0CFED25-81D0-4973-8F59-220ACF464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843" y="1342038"/>
            <a:ext cx="3769758" cy="5411910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9FBD1B0-42C7-45EF-AF57-969CA2CB6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442" y="471658"/>
            <a:ext cx="4601334" cy="602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6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F9A85-D4DD-41CD-A944-B14F3068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新增部分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1FAB5AC-18FF-4B85-890D-3BAB8CC57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544" y="365125"/>
            <a:ext cx="5791909" cy="64001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CF57F87-4E4A-460D-AB55-70D77162594E}"/>
              </a:ext>
            </a:extLst>
          </p:cNvPr>
          <p:cNvSpPr/>
          <p:nvPr/>
        </p:nvSpPr>
        <p:spPr>
          <a:xfrm>
            <a:off x="4300833" y="4445876"/>
            <a:ext cx="5599912" cy="204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32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F9A85-D4DD-41CD-A944-B14F3068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新增部分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9ED2EC-539B-4FE7-A195-DEBF96BA4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134" y="955282"/>
            <a:ext cx="7035782" cy="528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8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EFB7B5-095F-4F23-B0A9-C9BD091B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彩色類別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735C318-7D0E-4A80-BD82-B4D952201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4" t="8914" r="17573" b="5581"/>
          <a:stretch/>
        </p:blipFill>
        <p:spPr>
          <a:xfrm>
            <a:off x="4281913" y="2213479"/>
            <a:ext cx="3802643" cy="372066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8A3700F-14AF-431F-A281-D4F63F74D8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1" t="10396" r="17852" b="6128"/>
          <a:stretch/>
        </p:blipFill>
        <p:spPr>
          <a:xfrm>
            <a:off x="8084556" y="2361674"/>
            <a:ext cx="3849164" cy="35724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2090A03-2CAB-46A1-B444-F67636E86A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8" t="10395" r="18095" b="6129"/>
          <a:stretch/>
        </p:blipFill>
        <p:spPr>
          <a:xfrm>
            <a:off x="372065" y="2213479"/>
            <a:ext cx="3802643" cy="366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5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72FE37-F9CA-43BC-81AB-2056D00B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4625D-0B37-4705-955E-10C78F71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/>
              <a:t>cifar10</a:t>
            </a:r>
            <a:r>
              <a:rPr lang="zh-TW" altLang="en-US" dirty="0"/>
              <a:t> 加入第一層的可解釋性圖片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Y</a:t>
            </a:r>
            <a:r>
              <a:rPr lang="zh-TW" altLang="en-US" dirty="0"/>
              <a:t> 說明其餘模型訓練的</a:t>
            </a:r>
            <a:r>
              <a:rPr lang="en-US" altLang="zh-TW" dirty="0"/>
              <a:t>epochs</a:t>
            </a:r>
            <a:r>
              <a:rPr lang="zh-TW" altLang="en-US" dirty="0"/>
              <a:t>數和</a:t>
            </a:r>
            <a:r>
              <a:rPr lang="en-US" altLang="zh-TW" dirty="0"/>
              <a:t>learning rate</a:t>
            </a:r>
          </a:p>
          <a:p>
            <a:pPr marL="514350" indent="-514350">
              <a:buAutoNum type="arabicPeriod"/>
            </a:pPr>
            <a:r>
              <a:rPr lang="en-US" altLang="zh-TW" dirty="0"/>
              <a:t>Y</a:t>
            </a:r>
            <a:r>
              <a:rPr lang="zh-TW" altLang="en-US" dirty="0"/>
              <a:t> 加深的架構圖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Y</a:t>
            </a:r>
            <a:r>
              <a:rPr lang="zh-TW" altLang="en-US" dirty="0"/>
              <a:t>彩色每個</a:t>
            </a:r>
            <a:r>
              <a:rPr lang="en-US" altLang="zh-TW" dirty="0"/>
              <a:t>pixel</a:t>
            </a:r>
            <a:r>
              <a:rPr lang="zh-TW" altLang="en-US" dirty="0"/>
              <a:t>用不同顏色</a:t>
            </a:r>
            <a:r>
              <a:rPr lang="en-US" altLang="zh-TW" dirty="0"/>
              <a:t>(30</a:t>
            </a:r>
            <a:r>
              <a:rPr lang="zh-TW" altLang="en-US" dirty="0"/>
              <a:t>色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051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51</Words>
  <Application>Microsoft Office PowerPoint</Application>
  <PresentationFormat>寬螢幕</PresentationFormat>
  <Paragraphs>12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Office 佈景主題</vt:lpstr>
      <vt:lpstr>7/25</vt:lpstr>
      <vt:lpstr>新增部分</vt:lpstr>
      <vt:lpstr>新增部分</vt:lpstr>
      <vt:lpstr>新增部分</vt:lpstr>
      <vt:lpstr>新增部分</vt:lpstr>
      <vt:lpstr>新增部分</vt:lpstr>
      <vt:lpstr>彩色類別</vt:lpstr>
      <vt:lpstr>建議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7/25</dc:title>
  <dc:creator>建名 凃</dc:creator>
  <cp:lastModifiedBy>建名 凃</cp:lastModifiedBy>
  <cp:revision>9</cp:revision>
  <dcterms:created xsi:type="dcterms:W3CDTF">2024-07-24T20:13:53Z</dcterms:created>
  <dcterms:modified xsi:type="dcterms:W3CDTF">2024-08-09T06:34:14Z</dcterms:modified>
</cp:coreProperties>
</file>