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5534C-D80D-4BB3-8DE3-7B42E770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A994E5-1984-4626-AF0F-6F58B3F9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1E431-E828-4291-A014-9C246912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45CD9-7E1E-4183-AD19-D3E5A13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1EA4D-9626-4E1D-ADF1-9C5408C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44248-E328-431C-9257-685DA747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817CA-BF38-4CED-8D05-AA450A0B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6D33FF-8B82-4A2A-AB32-A46FB5F3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6D0199-3912-4808-8FD6-F1A12FC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28013-181E-4C2F-BCB7-A80990B7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FB452A-BB4A-4240-BFB3-EEBE45D87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3596F2-64D4-4463-8EA9-72CD578E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82A4A-4121-45FA-9DDD-3BA505DB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47C11-F205-4389-A7E8-3A6E1FB2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20323-B022-47E3-B792-B441140D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5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A33C-0678-4752-82FF-F8C28E9E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3754B-23C8-42B8-8994-5AF50828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40F30-41AB-4D57-8BAA-B5501C7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368E7-182A-40AB-B752-3E41E42D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1540BD-C6A4-4220-9206-5723F8A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53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B9011-404F-4737-9438-32558B7E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BBC7EC-87F3-4F39-A39C-3BF8F146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B91EC-D0D9-4EE4-884A-19A41E25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5A20B9-C945-430E-905A-F4A7FB81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15BB7-B5D5-4B0A-A572-7E2E3C95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1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7921C-726A-4205-A14F-E7EBDF65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1811A-90FC-453C-90DB-7E5539D8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05ED32-9852-4909-B115-EE89CB89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8AF733-86C3-475B-8456-AFF980AD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67D30B-CC70-4CE1-BE03-60BBEA5A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5FD9D8-CDE1-43F5-B5F0-774D7A3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C8A73-FE00-4250-BB65-80A8463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E7349-12DD-4285-8CBE-B155A3BC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29C9A7-928C-41BC-B61D-D3A9F5AE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E31CB1-1C1B-4A57-A2FA-BDDAD18C4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EBAE-FEF0-4C6A-89FE-32D39A4D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A44C21-8741-44E9-9698-7EB2FA23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2B651C-1D98-4F50-88E2-97494D0C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D422DD-85AB-4F1A-9341-DACC0DB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2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F1183-7A74-47FE-A200-34BFEED8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07072E-0E26-40AD-87DA-28DB4140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E334E3-7EC5-4CF2-9010-4CA53B88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C4566B-8806-4D35-B597-520F9948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59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7A2E22-BC18-4391-B3F8-30F5CA5E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776E90-1FE7-47DB-8168-34557BE7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9EE463-B070-4944-AD8E-890C517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37E82-F24F-4D6D-8865-74B4716A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7515D-0246-419E-B578-8582447D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22CBF3-056B-4721-A8CA-A203E2FD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32DD67-80FC-4601-9215-BBDB2967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2E7598-A2AF-4D7B-94F5-074ED3A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6725B7-2E68-4C07-9AFC-5E9E056E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8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0CC1F-D792-4EAC-B5B0-1AA738D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09D04A-0D4C-4958-9A1A-031964656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62AA84-9124-4D5C-B724-85A64618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E81882-DD14-4773-AD52-FEC6B52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7ACD3A-4275-40BA-AADE-A571D1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601AD5-29A8-4FEF-9477-C792FFA4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95763D-DA32-4126-B058-BB9DAA39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4BE247-FCF6-4F48-8764-B1AC5A5F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546C02-6E67-4FC3-9898-A6A509BCD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3A20-9AFB-433C-A4A2-A578DAC2B5E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AE871-5804-460B-BDB6-6079F30C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E9857-FF8D-42AC-BCA6-53F0ACF6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6F0D-D43D-4633-A6B4-5A762A4E2B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2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F98CB-BECC-41B8-BBAE-7D5E2DD5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 </a:t>
            </a:r>
            <a:r>
              <a:rPr lang="zh-TW" altLang="en-US" dirty="0"/>
              <a:t>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B71C87-2F5E-40A1-940E-84589434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5" y="2795501"/>
            <a:ext cx="4429743" cy="21624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1E439-BA73-47EB-BF74-6A31A075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30" y="1748707"/>
            <a:ext cx="6853235" cy="39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7922F7-8B55-49A5-B18D-F7972681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73" y="3196476"/>
            <a:ext cx="6236772" cy="2863789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B361A52-82FC-43A6-B8E6-A7E9F561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19926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300071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537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27972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507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SFMCNN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Simple 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AlexNet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0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Train_accuracy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Test_accuracy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0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8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F872903-0C43-45AC-B695-FDA6EC444FD5}"/>
                  </a:ext>
                </a:extLst>
              </p:cNvPr>
              <p:cNvSpPr txBox="1"/>
              <p:nvPr/>
            </p:nvSpPr>
            <p:spPr>
              <a:xfrm>
                <a:off x="701566" y="3186887"/>
                <a:ext cx="571184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ar>
                                          <m:bar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zh-TW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F872903-0C43-45AC-B695-FDA6EC444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6" y="3186887"/>
                <a:ext cx="5711846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EB0D2C4-9AA6-40B0-A63B-7C0331AD5D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37" y="1172692"/>
            <a:ext cx="527304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762E08-1DBC-4788-9431-A2B625E1EC3D}"/>
              </a:ext>
            </a:extLst>
          </p:cNvPr>
          <p:cNvSpPr/>
          <p:nvPr/>
        </p:nvSpPr>
        <p:spPr>
          <a:xfrm>
            <a:off x="5082803" y="3421117"/>
            <a:ext cx="1013197" cy="417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8D62F62-50B0-4253-81B2-B76026F1DD28}"/>
              </a:ext>
            </a:extLst>
          </p:cNvPr>
          <p:cNvCxnSpPr>
            <a:stCxn id="8" idx="3"/>
          </p:cNvCxnSpPr>
          <p:nvPr/>
        </p:nvCxnSpPr>
        <p:spPr>
          <a:xfrm>
            <a:off x="6096000" y="3630010"/>
            <a:ext cx="5633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F8C955-49F5-43FA-A2F3-31A0FB8C3926}"/>
              </a:ext>
            </a:extLst>
          </p:cNvPr>
          <p:cNvSpPr txBox="1"/>
          <p:nvPr/>
        </p:nvSpPr>
        <p:spPr>
          <a:xfrm>
            <a:off x="6747641" y="3429000"/>
            <a:ext cx="3386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(1 - β)</a:t>
            </a:r>
            <a:r>
              <a:rPr lang="zh-TW" altLang="en-US" dirty="0"/>
              <a:t> * </a:t>
            </a:r>
            <a:r>
              <a:rPr lang="en-US" altLang="zh-TW" dirty="0"/>
              <a:t>w and 0 &lt;= z &lt;= w</a:t>
            </a:r>
          </a:p>
          <a:p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想要保留一半的數據</a:t>
            </a:r>
            <a:endParaRPr lang="en-US" altLang="zh-TW" dirty="0"/>
          </a:p>
          <a:p>
            <a:r>
              <a:rPr lang="zh-TW" altLang="en-US" dirty="0"/>
              <a:t>取                之中位數當作</a:t>
            </a:r>
            <a:r>
              <a:rPr lang="en-US" altLang="zh-TW" dirty="0"/>
              <a:t>z</a:t>
            </a:r>
          </a:p>
          <a:p>
            <a:r>
              <a:rPr lang="en-US" altLang="zh-TW" dirty="0"/>
              <a:t>If z &gt; w then z = w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1D1EC26-9B28-4F0A-9B69-B3A551500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83" y="4562104"/>
            <a:ext cx="824050" cy="3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佈景主題</vt:lpstr>
      <vt:lpstr>MNIST 驗證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建名 凃</dc:creator>
  <cp:lastModifiedBy>建名 凃</cp:lastModifiedBy>
  <cp:revision>4</cp:revision>
  <dcterms:created xsi:type="dcterms:W3CDTF">2023-12-07T06:47:21Z</dcterms:created>
  <dcterms:modified xsi:type="dcterms:W3CDTF">2023-12-07T07:58:40Z</dcterms:modified>
</cp:coreProperties>
</file>