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err="1"/>
              <a:t>Test_accuracy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 / 6前 SFMCNN</c:v>
                </c:pt>
                <c:pt idx="1">
                  <c:v>SFMCNN </c:v>
                </c:pt>
                <c:pt idx="2">
                  <c:v>Simple CNN</c:v>
                </c:pt>
                <c:pt idx="3">
                  <c:v>AlexNet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0.48830000000000001</c:v>
                </c:pt>
                <c:pt idx="1">
                  <c:v>0.69</c:v>
                </c:pt>
                <c:pt idx="2">
                  <c:v>0.68</c:v>
                </c:pt>
                <c:pt idx="3">
                  <c:v>0.85499999999999998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5-4D14-B13C-D7911FEDFE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5953312"/>
        <c:axId val="1595956224"/>
      </c:barChart>
      <c:catAx>
        <c:axId val="159595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95956224"/>
        <c:crosses val="autoZero"/>
        <c:auto val="1"/>
        <c:lblAlgn val="ctr"/>
        <c:lblOffset val="100"/>
        <c:noMultiLvlLbl val="0"/>
      </c:catAx>
      <c:valAx>
        <c:axId val="159595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9595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實驗結果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Train_accuracy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重跑之前最好的設定</c:v>
                </c:pt>
                <c:pt idx="1">
                  <c:v>16 channel 取中位數</c:v>
                </c:pt>
                <c:pt idx="2">
                  <c:v>無 padding 無overlapping</c:v>
                </c:pt>
                <c:pt idx="3">
                  <c:v>保留的percent從小留到大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0.82</c:v>
                </c:pt>
                <c:pt idx="1">
                  <c:v>0.59</c:v>
                </c:pt>
                <c:pt idx="2">
                  <c:v>0.59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C-4794-AAEA-616BC7AB197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Test_accuracy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重跑之前最好的設定</c:v>
                </c:pt>
                <c:pt idx="1">
                  <c:v>16 channel 取中位數</c:v>
                </c:pt>
                <c:pt idx="2">
                  <c:v>無 padding 無overlapping</c:v>
                </c:pt>
                <c:pt idx="3">
                  <c:v>保留的percent從小留到大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0.62</c:v>
                </c:pt>
                <c:pt idx="1">
                  <c:v>0.42</c:v>
                </c:pt>
                <c:pt idx="2">
                  <c:v>0.46</c:v>
                </c:pt>
                <c:pt idx="3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3C-4794-AAEA-616BC7AB19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1799904"/>
        <c:axId val="1601796576"/>
      </c:barChart>
      <c:catAx>
        <c:axId val="160179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01796576"/>
        <c:crosses val="autoZero"/>
        <c:auto val="1"/>
        <c:lblAlgn val="ctr"/>
        <c:lblOffset val="100"/>
        <c:noMultiLvlLbl val="0"/>
      </c:catAx>
      <c:valAx>
        <c:axId val="1601796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0179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39811-A7C6-41A3-87AB-D063AA43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384219-1E3B-4077-8AC4-206126E40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253A25-99C9-4F88-BDC6-680D5A1E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68ADAF-2001-4CD3-AC5E-3711762F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2F4FA9-C144-41D9-87E2-F74EBDAA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2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F98EB-CDF2-4F77-8CE5-DBCD3081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09D3E6-F3F0-4B69-97ED-07DF40FD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CBA711-17DE-4A3D-8DF5-906CD231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D5C2E6-5671-4D6B-AECC-88B04006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F33394-97E2-49DE-A9B7-4C8226FF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0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EAB432-6E1C-4A3E-B864-A914944E6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7AA8E5-DF33-4FA4-A91F-B928B61A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7D0F5-56FF-495F-8E4D-4D8F90F8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B1B446-9DAB-43C3-8F1F-860EB34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9CA3C-4F48-45EF-A38A-4CC070C6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25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2E7BE-4A73-4BCB-B68C-D949CA06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1DEE6-5518-40B9-9C8A-F41AA372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BBF42D-61BC-4B6F-A64E-F7831A5A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7DB9B-EFB0-4DAA-9838-225142A6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7D9C2-D9E3-4832-8050-1F00C175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4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D1EF4-55B1-4F55-8635-8CF7C30A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FF50A4-904E-4E7A-868D-557F42D4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F1C0D4-3617-4589-8F4D-91855B81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0ECBC-BF91-469A-ADB8-2D5ABC56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BA6F3C-0793-4B6A-BD13-A5C18F89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37C4C-C18C-434E-9E04-0B05416B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C1EA6-18B3-495E-AEF8-66430611F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AC7CCA-A0E5-4ED2-B1F8-585C9BE1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410591-6995-420E-93B9-B2322BD8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1FC16D-52CE-4131-9BB1-E1F02EBC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C1958A-4D9E-4D9E-A6B8-114BF935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DFEE8-E26E-4306-B571-9CAC410B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01F306-F32B-48BC-9353-DB8176CB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F659FF-C6AB-40FF-8481-053EEC524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076279-9AC7-453D-9BC3-DB462F9FA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267807-D22C-4E83-8D4F-94D16C1B7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6AC28D-3534-4569-B551-1EE2DE1A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AC0F3C-4CA3-49CF-83D5-619570A8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7D281A-E640-4F6A-BB3D-082FAED3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78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31657-05C7-4C7F-B60C-991B5176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EE8C9B-3B43-48FE-947B-CCB0F4D1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EEA6D6-87E4-4B7F-82B9-D8C78263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7DFCFD-22E9-4986-8BD6-0CCA8D7F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95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6490A0-90D2-4E2B-8775-737FA945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D1465D-DD7B-499F-8236-E7F46D48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15EFFD-5E36-4A5C-B923-1BAE8F1E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52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7B0F6-3F60-42E6-88E9-28D6BD77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D1E66-7A66-4509-81DD-5A8031EF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4DA207-1346-4D86-A0EA-1A342B09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E5153C-F09D-4F0F-AE7C-A6B9E8A2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A8E309-C3D3-476C-8F11-64E78771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7D0695-3333-4300-8262-26E85C81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5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5F617-9627-46D9-9EBE-CF472749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247534-2379-4E55-94FB-F261BCC7B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3C71EB-73A6-4118-B2DE-F7E3433C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68036E-5486-49D7-B275-DE9F39BC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A03834-16BE-4C55-BC30-121D3104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7E4F97-CB44-4B5B-8352-B7778183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75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4B9E73-CA99-43C2-9EB2-127CB74E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C596DB-C7C9-44FA-83C0-2F47EAFA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92805B-DBB5-4F65-8022-A4AA71C05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5424-10F7-4204-80D9-7F0F5886681F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4849D-FE0B-4E6A-88BD-1505DB3B8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94DD6D-5AF9-410D-9924-CFA620DBA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D80E-D4FC-4BCB-87A8-70AC5B6FC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9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A250D-7FDC-4C2A-A573-0987CAA8C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5511"/>
            <a:ext cx="9144000" cy="2387600"/>
          </a:xfrm>
        </p:spPr>
        <p:txBody>
          <a:bodyPr/>
          <a:lstStyle/>
          <a:p>
            <a:r>
              <a:rPr lang="en-US" altLang="zh-TW" dirty="0"/>
              <a:t>12/13</a:t>
            </a:r>
            <a:r>
              <a:rPr lang="zh-TW" altLang="en-US" dirty="0"/>
              <a:t> </a:t>
            </a:r>
            <a:r>
              <a:rPr lang="en-US" altLang="zh-TW" dirty="0"/>
              <a:t>meeting</a:t>
            </a:r>
            <a:r>
              <a:rPr lang="zh-TW" altLang="en-US" dirty="0"/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30709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A5E3E-2CFC-41D2-BA5C-AD42B4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上次摘要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BC26B4D6-A3D9-4C3B-80CC-A5C8FFCB2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545050"/>
              </p:ext>
            </p:extLst>
          </p:nvPr>
        </p:nvGraphicFramePr>
        <p:xfrm>
          <a:off x="838200" y="1825625"/>
          <a:ext cx="46229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箭號: 向右 8">
            <a:extLst>
              <a:ext uri="{FF2B5EF4-FFF2-40B4-BE49-F238E27FC236}">
                <a16:creationId xmlns:a16="http://schemas.microsoft.com/office/drawing/2014/main" id="{185E9DC6-9641-4865-866E-82282EDD0A8F}"/>
              </a:ext>
            </a:extLst>
          </p:cNvPr>
          <p:cNvSpPr/>
          <p:nvPr/>
        </p:nvSpPr>
        <p:spPr>
          <a:xfrm rot="19746272">
            <a:off x="1823562" y="2906778"/>
            <a:ext cx="732800" cy="2659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3716FA-205D-40DF-AB53-750E893118A0}"/>
              </a:ext>
            </a:extLst>
          </p:cNvPr>
          <p:cNvSpPr txBox="1"/>
          <p:nvPr/>
        </p:nvSpPr>
        <p:spPr>
          <a:xfrm>
            <a:off x="1734207" y="2654913"/>
            <a:ext cx="630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FF0000"/>
                </a:solidFill>
              </a:rPr>
              <a:t> + 30%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F9473A6D-15FD-4ECB-AB28-CB0AE135D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58327"/>
              </p:ext>
            </p:extLst>
          </p:nvPr>
        </p:nvGraphicFramePr>
        <p:xfrm>
          <a:off x="4862086" y="1027906"/>
          <a:ext cx="72023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477">
                  <a:extLst>
                    <a:ext uri="{9D8B030D-6E8A-4147-A177-3AD203B41FA5}">
                      <a16:colId xmlns:a16="http://schemas.microsoft.com/office/drawing/2014/main" val="530007114"/>
                    </a:ext>
                  </a:extLst>
                </a:gridCol>
                <a:gridCol w="1440477">
                  <a:extLst>
                    <a:ext uri="{9D8B030D-6E8A-4147-A177-3AD203B41FA5}">
                      <a16:colId xmlns:a16="http://schemas.microsoft.com/office/drawing/2014/main" val="810342123"/>
                    </a:ext>
                  </a:extLst>
                </a:gridCol>
                <a:gridCol w="1440477">
                  <a:extLst>
                    <a:ext uri="{9D8B030D-6E8A-4147-A177-3AD203B41FA5}">
                      <a16:colId xmlns:a16="http://schemas.microsoft.com/office/drawing/2014/main" val="3479537205"/>
                    </a:ext>
                  </a:extLst>
                </a:gridCol>
                <a:gridCol w="1440477">
                  <a:extLst>
                    <a:ext uri="{9D8B030D-6E8A-4147-A177-3AD203B41FA5}">
                      <a16:colId xmlns:a16="http://schemas.microsoft.com/office/drawing/2014/main" val="662797261"/>
                    </a:ext>
                  </a:extLst>
                </a:gridCol>
                <a:gridCol w="1440477">
                  <a:extLst>
                    <a:ext uri="{9D8B030D-6E8A-4147-A177-3AD203B41FA5}">
                      <a16:colId xmlns:a16="http://schemas.microsoft.com/office/drawing/2014/main" val="2815075645"/>
                    </a:ext>
                  </a:extLst>
                </a:gridCol>
              </a:tblGrid>
              <a:tr h="2825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12/6 </a:t>
                      </a:r>
                      <a:r>
                        <a:rPr lang="zh-TW" altLang="en-US" dirty="0"/>
                        <a:t>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SFMCNN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Simple 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AlexNet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03224"/>
                  </a:ext>
                </a:extLst>
              </a:tr>
              <a:tr h="2825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Train_accuracy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89938"/>
                  </a:ext>
                </a:extLst>
              </a:tr>
              <a:tr h="2825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Test_accuracy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0.6933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058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DA0CC36-BFC3-456F-9A87-97D059C16AD5}"/>
                  </a:ext>
                </a:extLst>
              </p:cNvPr>
              <p:cNvSpPr txBox="1"/>
              <p:nvPr/>
            </p:nvSpPr>
            <p:spPr>
              <a:xfrm>
                <a:off x="5322855" y="2932665"/>
                <a:ext cx="6030945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TW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ar>
                                          <m:barPr>
                                            <m:ctrlPr>
                                              <a:rPr lang="zh-TW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ctrlPr>
                                          <a:rPr lang="zh-TW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zh-TW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d>
                                  <m:dPr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ctrlPr>
                                          <a:rPr lang="zh-TW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zh-TW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d>
                                  <m:dPr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DA0CC36-BFC3-456F-9A87-97D059C16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855" y="2932665"/>
                <a:ext cx="6030945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2B348267-F42A-415E-B0DE-962D3C06AF61}"/>
              </a:ext>
            </a:extLst>
          </p:cNvPr>
          <p:cNvSpPr/>
          <p:nvPr/>
        </p:nvSpPr>
        <p:spPr>
          <a:xfrm>
            <a:off x="9849825" y="3172870"/>
            <a:ext cx="1069800" cy="363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A9DAB9-C147-4C36-9879-316DDCAE1E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919625" y="3354776"/>
            <a:ext cx="78400" cy="1503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A33AC6-8308-48BF-A570-E2F1CF4C4B35}"/>
              </a:ext>
            </a:extLst>
          </p:cNvPr>
          <p:cNvSpPr txBox="1"/>
          <p:nvPr/>
        </p:nvSpPr>
        <p:spPr>
          <a:xfrm>
            <a:off x="8488851" y="4952931"/>
            <a:ext cx="3575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(1 - β)</a:t>
            </a:r>
            <a:r>
              <a:rPr lang="zh-TW" altLang="en-US" dirty="0"/>
              <a:t> * </a:t>
            </a:r>
            <a:r>
              <a:rPr lang="en-US" altLang="zh-TW" dirty="0"/>
              <a:t>w and 0 &lt;= z &lt;= w</a:t>
            </a:r>
          </a:p>
          <a:p>
            <a:endParaRPr lang="en-US" altLang="zh-TW" dirty="0"/>
          </a:p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想要保留一半的數據</a:t>
            </a:r>
            <a:endParaRPr lang="en-US" altLang="zh-TW" dirty="0"/>
          </a:p>
          <a:p>
            <a:r>
              <a:rPr lang="zh-TW" altLang="en-US" dirty="0"/>
              <a:t>取                之中位數當作</a:t>
            </a:r>
            <a:r>
              <a:rPr lang="en-US" altLang="zh-TW" dirty="0"/>
              <a:t>z</a:t>
            </a:r>
          </a:p>
          <a:p>
            <a:r>
              <a:rPr lang="en-US" altLang="zh-TW" dirty="0"/>
              <a:t>If z &gt; w then z = w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799F827-5755-4409-A668-7DC69614D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692" y="6086034"/>
            <a:ext cx="870087" cy="3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6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3DE39-AC45-4049-82DF-32A67137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1DF2F-8BDC-412F-B97D-96EDD694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50" y="2374265"/>
            <a:ext cx="10515600" cy="28535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</a:t>
            </a:r>
            <a:r>
              <a:rPr lang="en-US" altLang="zh-TW" dirty="0"/>
              <a:t>w</a:t>
            </a:r>
            <a:r>
              <a:rPr lang="zh-TW" altLang="en-US" dirty="0"/>
              <a:t>的方式</a:t>
            </a:r>
            <a:r>
              <a:rPr lang="en-US" altLang="zh-TW" dirty="0"/>
              <a:t>: 16 channel </a:t>
            </a:r>
            <a:r>
              <a:rPr lang="zh-TW" altLang="en-US" dirty="0"/>
              <a:t>取中位數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試試不用</a:t>
            </a:r>
            <a:r>
              <a:rPr lang="en-US" altLang="zh-TW" dirty="0"/>
              <a:t>padding, </a:t>
            </a:r>
            <a:r>
              <a:rPr lang="zh-TW" altLang="en-US" dirty="0"/>
              <a:t>無</a:t>
            </a:r>
            <a:r>
              <a:rPr lang="en-US" altLang="zh-TW" dirty="0"/>
              <a:t>overlapping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保留的</a:t>
            </a:r>
            <a:r>
              <a:rPr lang="en-US" altLang="zh-TW" dirty="0"/>
              <a:t>percent</a:t>
            </a:r>
            <a:r>
              <a:rPr lang="zh-TW" altLang="en-US" dirty="0"/>
              <a:t>從小留到大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1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D7245-F4FC-4F8A-A426-250F3E62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BC2CAD14-5DB0-41B8-BDF5-929051257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789525"/>
              </p:ext>
            </p:extLst>
          </p:nvPr>
        </p:nvGraphicFramePr>
        <p:xfrm>
          <a:off x="2610244" y="1939136"/>
          <a:ext cx="624997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86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98</Words>
  <Application>Microsoft Office PowerPoint</Application>
  <PresentationFormat>寬螢幕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佈景主題</vt:lpstr>
      <vt:lpstr>12/13 meeting報告</vt:lpstr>
      <vt:lpstr>上次摘要</vt:lpstr>
      <vt:lpstr>實驗</vt:lpstr>
      <vt:lpstr>實驗結果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12/13 meeting報告</dc:title>
  <dc:creator>建名 凃</dc:creator>
  <cp:lastModifiedBy>建名 凃</cp:lastModifiedBy>
  <cp:revision>11</cp:revision>
  <dcterms:created xsi:type="dcterms:W3CDTF">2023-12-12T17:39:32Z</dcterms:created>
  <dcterms:modified xsi:type="dcterms:W3CDTF">2023-12-15T06:21:08Z</dcterms:modified>
</cp:coreProperties>
</file>