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0EDC9-BC9D-4622-B529-01A8852A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3EB8CF-0150-4F74-8E09-1DFCE9BAA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ECB02-B941-4B49-B4FE-8B67CDBE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F041-2404-4E84-BD0A-75DFC2963F3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C3A1FE-B562-41CF-B7A4-F7FA9739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B1709F-DE4B-4A4A-9350-4026A6D7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6128-2DC5-415E-96BD-728E4D38B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45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F608A-9184-49DB-9390-9A5AEEF7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6921BC-7202-4773-8E29-676E0764D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7AD855-120F-4915-A0B4-93E35601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F041-2404-4E84-BD0A-75DFC2963F3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D2939-BDB4-46D8-8AE5-37E63027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8348B4-2923-4592-BE1A-6C8B492E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6128-2DC5-415E-96BD-728E4D38B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71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6B51CE-5BBD-445F-B3F3-7D3D8DC3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ED5926-4D11-4A05-B218-A27468F28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F83753-B017-4FFD-AD8B-3FE3F343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F041-2404-4E84-BD0A-75DFC2963F3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9C56D6-972B-488A-AE80-E6D8AA63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7E9E1E-93D0-4A7A-B0E1-1A75174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6128-2DC5-415E-96BD-728E4D38B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48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4D3EB-68A2-417A-A625-FA85D467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80211-5A11-4450-851F-90C59C8C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3208BC-9C7E-420B-B2C2-0D21D45E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F041-2404-4E84-BD0A-75DFC2963F3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100ED7-8345-4AF9-B0FA-B5395745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B6A27E-7B22-4E08-8D7B-DB77C724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6128-2DC5-415E-96BD-728E4D38B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0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CEC74-5129-430F-B71D-662C7AC2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DF09DE-64A3-455D-85F4-2F4991C9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65C692-85D1-4A91-A292-93D1636D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F041-2404-4E84-BD0A-75DFC2963F3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8E7E6-18F5-4FAF-BB32-B3370EE7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0CD31-AD9F-4075-85EA-80BBDDC6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6128-2DC5-415E-96BD-728E4D38B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48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93576-4AC0-46F4-BC50-1602416A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5A7783-C81E-471E-A97D-4213EC087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7A4F7E-89F6-45DD-8536-1D6A2D5B8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D977D3-1B81-4B5B-ABEC-82635ED2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F041-2404-4E84-BD0A-75DFC2963F3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0060E1-08B8-4108-8061-36CA90C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02AD7A-279C-4B3C-BD6E-9C7E3CCD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6128-2DC5-415E-96BD-728E4D38B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81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A2A8F-5638-412F-A174-DB29E887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B5772F-85DF-4C1E-A15F-8CB7A53C6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C97F20-4FE9-4197-99B4-20E3992E0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7884C9-F42E-4F8A-B72B-DE14E76C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AF7DA6-18D5-4AD0-94C0-115560A6F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0EA22D-04FD-4FC6-A421-0771501B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F041-2404-4E84-BD0A-75DFC2963F3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CE6EA56-0CFB-4118-9F82-47AE5C03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B15E98-7D5D-45EA-AF43-00669D7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6128-2DC5-415E-96BD-728E4D38B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13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8FD26-6DEA-42A1-9120-101CDA86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42F93D-B872-422B-A116-AF8CA950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F041-2404-4E84-BD0A-75DFC2963F3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96DBE5-AF09-4311-9CC2-7A7ADA29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D5A9F8-3417-4AEF-850D-02A7F5DB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6128-2DC5-415E-96BD-728E4D38B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55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486B4C-7A8B-4870-B062-4794EF30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F041-2404-4E84-BD0A-75DFC2963F3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72094E-2220-46FA-8D8D-A9D4AF43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0EC11E-0689-4C38-BB24-85EA8B64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6128-2DC5-415E-96BD-728E4D38B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24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1305E-F90C-4A03-8FD1-949B4559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0278C-69D6-4CF3-865F-CF6B03848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37BC53-6EA3-4709-B49F-ADA24DC7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D73397-587C-4C98-9840-A1EE1A5A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F041-2404-4E84-BD0A-75DFC2963F3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2B2BBB-C72F-4A01-9153-9D2296BC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955AC7-338B-4AAD-8040-3C090812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6128-2DC5-415E-96BD-728E4D38B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35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3E0A5-18E0-4115-AB5D-DFACE1FA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00AB9E-02E9-4623-AC2F-A8D080EB1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251268-7DAC-416B-B756-51CC4B69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6F068C-51A3-4870-A7BB-625A5DB4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F041-2404-4E84-BD0A-75DFC2963F3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E66F2B-363D-4E84-8611-938C1C1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3C2615-166D-4772-AED7-83CDA59F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6128-2DC5-415E-96BD-728E4D38B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96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790142-F75B-457D-AD93-76A95FD4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190D55-45E2-4A1D-86B8-51E5E218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8C89F8-8CFE-40E0-A217-4F0B86279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0F041-2404-4E84-BD0A-75DFC2963F3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79993F-BD4E-47FF-B0B5-C0D39CDAF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6E552B-07D3-4345-85F0-25B12A8D4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6128-2DC5-415E-96BD-728E4D38B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1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1124B-89D3-48BB-B4D1-C9F9351D8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12/20</a:t>
            </a:r>
            <a:r>
              <a:rPr lang="zh-TW" altLang="en-US" dirty="0"/>
              <a:t> 構想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31A273-3CC3-4B0C-AD23-DEAD0262D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6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00B6D-1CFD-45A0-A7C6-66783255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SFM</a:t>
            </a:r>
            <a:r>
              <a:rPr lang="zh-TW" altLang="en-US" dirty="0"/>
              <a:t>原本的運作方式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1D9A0CE-40E5-4A67-BBDF-500070F38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74507"/>
              </p:ext>
            </p:extLst>
          </p:nvPr>
        </p:nvGraphicFramePr>
        <p:xfrm>
          <a:off x="1369848" y="2114473"/>
          <a:ext cx="3763404" cy="3403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6693">
                  <a:extLst>
                    <a:ext uri="{9D8B030D-6E8A-4147-A177-3AD203B41FA5}">
                      <a16:colId xmlns:a16="http://schemas.microsoft.com/office/drawing/2014/main" val="390031215"/>
                    </a:ext>
                  </a:extLst>
                </a:gridCol>
                <a:gridCol w="975009">
                  <a:extLst>
                    <a:ext uri="{9D8B030D-6E8A-4147-A177-3AD203B41FA5}">
                      <a16:colId xmlns:a16="http://schemas.microsoft.com/office/drawing/2014/main" val="3897286264"/>
                    </a:ext>
                  </a:extLst>
                </a:gridCol>
                <a:gridCol w="940851">
                  <a:extLst>
                    <a:ext uri="{9D8B030D-6E8A-4147-A177-3AD203B41FA5}">
                      <a16:colId xmlns:a16="http://schemas.microsoft.com/office/drawing/2014/main" val="122164707"/>
                    </a:ext>
                  </a:extLst>
                </a:gridCol>
                <a:gridCol w="940851">
                  <a:extLst>
                    <a:ext uri="{9D8B030D-6E8A-4147-A177-3AD203B41FA5}">
                      <a16:colId xmlns:a16="http://schemas.microsoft.com/office/drawing/2014/main" val="499995662"/>
                    </a:ext>
                  </a:extLst>
                </a:gridCol>
              </a:tblGrid>
              <a:tr h="8508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672642"/>
                  </a:ext>
                </a:extLst>
              </a:tr>
              <a:tr h="8508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222451"/>
                  </a:ext>
                </a:extLst>
              </a:tr>
              <a:tr h="8508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644969"/>
                  </a:ext>
                </a:extLst>
              </a:tr>
              <a:tr h="8508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6343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384C082-F0C7-4F34-834F-3EEC48CEFC02}"/>
              </a:ext>
            </a:extLst>
          </p:cNvPr>
          <p:cNvSpPr/>
          <p:nvPr/>
        </p:nvSpPr>
        <p:spPr>
          <a:xfrm>
            <a:off x="1349528" y="2093661"/>
            <a:ext cx="1898169" cy="1721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C574D2-C3F3-405F-B1B8-4C02BAE178A3}"/>
              </a:ext>
            </a:extLst>
          </p:cNvPr>
          <p:cNvSpPr/>
          <p:nvPr/>
        </p:nvSpPr>
        <p:spPr>
          <a:xfrm>
            <a:off x="3235083" y="2093661"/>
            <a:ext cx="1898169" cy="172159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DE96CEB-2B7E-4086-B05C-7C0B1BE628C7}"/>
              </a:ext>
            </a:extLst>
          </p:cNvPr>
          <p:cNvSpPr/>
          <p:nvPr/>
        </p:nvSpPr>
        <p:spPr>
          <a:xfrm>
            <a:off x="5762473" y="3641834"/>
            <a:ext cx="1816188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775A043-7AB3-430B-AD7D-BAD1CDD7D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37083"/>
              </p:ext>
            </p:extLst>
          </p:nvPr>
        </p:nvGraphicFramePr>
        <p:xfrm>
          <a:off x="6148551" y="2093661"/>
          <a:ext cx="1234616" cy="1325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308">
                  <a:extLst>
                    <a:ext uri="{9D8B030D-6E8A-4147-A177-3AD203B41FA5}">
                      <a16:colId xmlns:a16="http://schemas.microsoft.com/office/drawing/2014/main" val="4244526663"/>
                    </a:ext>
                  </a:extLst>
                </a:gridCol>
                <a:gridCol w="617308">
                  <a:extLst>
                    <a:ext uri="{9D8B030D-6E8A-4147-A177-3AD203B41FA5}">
                      <a16:colId xmlns:a16="http://schemas.microsoft.com/office/drawing/2014/main" val="1175745904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770542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99628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172D3111-EB6D-43DF-9B8E-906514868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98993"/>
              </p:ext>
            </p:extLst>
          </p:nvPr>
        </p:nvGraphicFramePr>
        <p:xfrm>
          <a:off x="8312982" y="3055736"/>
          <a:ext cx="2167934" cy="15190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3967">
                  <a:extLst>
                    <a:ext uri="{9D8B030D-6E8A-4147-A177-3AD203B41FA5}">
                      <a16:colId xmlns:a16="http://schemas.microsoft.com/office/drawing/2014/main" val="843209490"/>
                    </a:ext>
                  </a:extLst>
                </a:gridCol>
                <a:gridCol w="1083967">
                  <a:extLst>
                    <a:ext uri="{9D8B030D-6E8A-4147-A177-3AD203B41FA5}">
                      <a16:colId xmlns:a16="http://schemas.microsoft.com/office/drawing/2014/main" val="3212703796"/>
                    </a:ext>
                  </a:extLst>
                </a:gridCol>
              </a:tblGrid>
              <a:tr h="75951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76559"/>
                  </a:ext>
                </a:extLst>
              </a:tr>
              <a:tr h="759519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747376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17E3E003-8EC9-4D0E-B8AF-8B2F318A2A5D}"/>
              </a:ext>
            </a:extLst>
          </p:cNvPr>
          <p:cNvSpPr/>
          <p:nvPr/>
        </p:nvSpPr>
        <p:spPr>
          <a:xfrm>
            <a:off x="8312983" y="3055736"/>
            <a:ext cx="1064348" cy="759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64A49E-A02B-471B-B12F-53C780E1A2FD}"/>
              </a:ext>
            </a:extLst>
          </p:cNvPr>
          <p:cNvSpPr/>
          <p:nvPr/>
        </p:nvSpPr>
        <p:spPr>
          <a:xfrm>
            <a:off x="9377331" y="3055736"/>
            <a:ext cx="1103585" cy="75951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6AB5C5-81B0-42A5-BECA-B294971DDBDE}"/>
              </a:ext>
            </a:extLst>
          </p:cNvPr>
          <p:cNvSpPr txBox="1"/>
          <p:nvPr/>
        </p:nvSpPr>
        <p:spPr>
          <a:xfrm>
            <a:off x="5675586" y="2995448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758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00B6D-1CFD-45A0-A7C6-66783255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SFM</a:t>
            </a:r>
            <a:r>
              <a:rPr lang="zh-TW" altLang="en-US" dirty="0"/>
              <a:t>想實驗運作方式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1D9A0CE-40E5-4A67-BBDF-500070F38D60}"/>
              </a:ext>
            </a:extLst>
          </p:cNvPr>
          <p:cNvGraphicFramePr>
            <a:graphicFrameLocks noGrp="1"/>
          </p:cNvGraphicFramePr>
          <p:nvPr/>
        </p:nvGraphicFramePr>
        <p:xfrm>
          <a:off x="1369848" y="2114473"/>
          <a:ext cx="3763404" cy="3403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6693">
                  <a:extLst>
                    <a:ext uri="{9D8B030D-6E8A-4147-A177-3AD203B41FA5}">
                      <a16:colId xmlns:a16="http://schemas.microsoft.com/office/drawing/2014/main" val="390031215"/>
                    </a:ext>
                  </a:extLst>
                </a:gridCol>
                <a:gridCol w="975009">
                  <a:extLst>
                    <a:ext uri="{9D8B030D-6E8A-4147-A177-3AD203B41FA5}">
                      <a16:colId xmlns:a16="http://schemas.microsoft.com/office/drawing/2014/main" val="3897286264"/>
                    </a:ext>
                  </a:extLst>
                </a:gridCol>
                <a:gridCol w="940851">
                  <a:extLst>
                    <a:ext uri="{9D8B030D-6E8A-4147-A177-3AD203B41FA5}">
                      <a16:colId xmlns:a16="http://schemas.microsoft.com/office/drawing/2014/main" val="122164707"/>
                    </a:ext>
                  </a:extLst>
                </a:gridCol>
                <a:gridCol w="940851">
                  <a:extLst>
                    <a:ext uri="{9D8B030D-6E8A-4147-A177-3AD203B41FA5}">
                      <a16:colId xmlns:a16="http://schemas.microsoft.com/office/drawing/2014/main" val="499995662"/>
                    </a:ext>
                  </a:extLst>
                </a:gridCol>
              </a:tblGrid>
              <a:tr h="8508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672642"/>
                  </a:ext>
                </a:extLst>
              </a:tr>
              <a:tr h="8508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222451"/>
                  </a:ext>
                </a:extLst>
              </a:tr>
              <a:tr h="8508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644969"/>
                  </a:ext>
                </a:extLst>
              </a:tr>
              <a:tr h="8508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6343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384C082-F0C7-4F34-834F-3EEC48CEFC02}"/>
              </a:ext>
            </a:extLst>
          </p:cNvPr>
          <p:cNvSpPr/>
          <p:nvPr/>
        </p:nvSpPr>
        <p:spPr>
          <a:xfrm>
            <a:off x="1349528" y="2093661"/>
            <a:ext cx="1898169" cy="1721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C574D2-C3F3-405F-B1B8-4C02BAE178A3}"/>
              </a:ext>
            </a:extLst>
          </p:cNvPr>
          <p:cNvSpPr/>
          <p:nvPr/>
        </p:nvSpPr>
        <p:spPr>
          <a:xfrm>
            <a:off x="2285999" y="2093661"/>
            <a:ext cx="1898169" cy="172159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DE96CEB-2B7E-4086-B05C-7C0B1BE628C7}"/>
              </a:ext>
            </a:extLst>
          </p:cNvPr>
          <p:cNvSpPr/>
          <p:nvPr/>
        </p:nvSpPr>
        <p:spPr>
          <a:xfrm>
            <a:off x="5762473" y="3641834"/>
            <a:ext cx="1816188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775A043-7AB3-430B-AD7D-BAD1CDD7D5B1}"/>
              </a:ext>
            </a:extLst>
          </p:cNvPr>
          <p:cNvGraphicFramePr>
            <a:graphicFrameLocks noGrp="1"/>
          </p:cNvGraphicFramePr>
          <p:nvPr/>
        </p:nvGraphicFramePr>
        <p:xfrm>
          <a:off x="6148551" y="2093661"/>
          <a:ext cx="1234616" cy="1325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308">
                  <a:extLst>
                    <a:ext uri="{9D8B030D-6E8A-4147-A177-3AD203B41FA5}">
                      <a16:colId xmlns:a16="http://schemas.microsoft.com/office/drawing/2014/main" val="4244526663"/>
                    </a:ext>
                  </a:extLst>
                </a:gridCol>
                <a:gridCol w="617308">
                  <a:extLst>
                    <a:ext uri="{9D8B030D-6E8A-4147-A177-3AD203B41FA5}">
                      <a16:colId xmlns:a16="http://schemas.microsoft.com/office/drawing/2014/main" val="1175745904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770542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99628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172D3111-EB6D-43DF-9B8E-906514868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24594"/>
              </p:ext>
            </p:extLst>
          </p:nvPr>
        </p:nvGraphicFramePr>
        <p:xfrm>
          <a:off x="8312982" y="3055736"/>
          <a:ext cx="2167935" cy="22785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2645">
                  <a:extLst>
                    <a:ext uri="{9D8B030D-6E8A-4147-A177-3AD203B41FA5}">
                      <a16:colId xmlns:a16="http://schemas.microsoft.com/office/drawing/2014/main" val="843209490"/>
                    </a:ext>
                  </a:extLst>
                </a:gridCol>
                <a:gridCol w="722645">
                  <a:extLst>
                    <a:ext uri="{9D8B030D-6E8A-4147-A177-3AD203B41FA5}">
                      <a16:colId xmlns:a16="http://schemas.microsoft.com/office/drawing/2014/main" val="3212703796"/>
                    </a:ext>
                  </a:extLst>
                </a:gridCol>
                <a:gridCol w="722645">
                  <a:extLst>
                    <a:ext uri="{9D8B030D-6E8A-4147-A177-3AD203B41FA5}">
                      <a16:colId xmlns:a16="http://schemas.microsoft.com/office/drawing/2014/main" val="3174673516"/>
                    </a:ext>
                  </a:extLst>
                </a:gridCol>
              </a:tblGrid>
              <a:tr h="75951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76559"/>
                  </a:ext>
                </a:extLst>
              </a:tr>
              <a:tr h="759519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747376"/>
                  </a:ext>
                </a:extLst>
              </a:tr>
              <a:tr h="759519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44187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17E3E003-8EC9-4D0E-B8AF-8B2F318A2A5D}"/>
              </a:ext>
            </a:extLst>
          </p:cNvPr>
          <p:cNvSpPr/>
          <p:nvPr/>
        </p:nvSpPr>
        <p:spPr>
          <a:xfrm>
            <a:off x="8312983" y="3055736"/>
            <a:ext cx="736424" cy="759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64A49E-A02B-471B-B12F-53C780E1A2FD}"/>
              </a:ext>
            </a:extLst>
          </p:cNvPr>
          <p:cNvSpPr/>
          <p:nvPr/>
        </p:nvSpPr>
        <p:spPr>
          <a:xfrm>
            <a:off x="9049407" y="3049240"/>
            <a:ext cx="734321" cy="75951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6AB5C5-81B0-42A5-BECA-B294971DDBDE}"/>
              </a:ext>
            </a:extLst>
          </p:cNvPr>
          <p:cNvSpPr txBox="1"/>
          <p:nvPr/>
        </p:nvSpPr>
        <p:spPr>
          <a:xfrm>
            <a:off x="5675586" y="2995448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829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54</Words>
  <Application>Microsoft Office PowerPoint</Application>
  <PresentationFormat>寬螢幕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12/20 構想</vt:lpstr>
      <vt:lpstr>SFM原本的運作方式</vt:lpstr>
      <vt:lpstr>SFM想實驗運作方式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12/20 構想</dc:title>
  <dc:creator>建名 凃</dc:creator>
  <cp:lastModifiedBy>建名 凃</cp:lastModifiedBy>
  <cp:revision>2</cp:revision>
  <dcterms:created xsi:type="dcterms:W3CDTF">2023-12-20T04:47:56Z</dcterms:created>
  <dcterms:modified xsi:type="dcterms:W3CDTF">2023-12-20T07:06:34Z</dcterms:modified>
</cp:coreProperties>
</file>