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Train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對照組</c:v>
                </c:pt>
                <c:pt idx="1">
                  <c:v>SFM合併改成0.99~0.9</c:v>
                </c:pt>
                <c:pt idx="2">
                  <c:v>改變SFM合併方式0.99~0.9 + guass 變成triangle(所有channel使用統一的threshold)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0.95850000000000002</c:v>
                </c:pt>
                <c:pt idx="1">
                  <c:v>0.96140000000000003</c:v>
                </c:pt>
                <c:pt idx="2">
                  <c:v>0.879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90-491C-9185-F0570D29C1C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Test accuracy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對照組</c:v>
                </c:pt>
                <c:pt idx="1">
                  <c:v>SFM合併改成0.99~0.9</c:v>
                </c:pt>
                <c:pt idx="2">
                  <c:v>改變SFM合併方式0.99~0.9 + guass 變成triangle(所有channel使用統一的threshold)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0.94379999999999997</c:v>
                </c:pt>
                <c:pt idx="1">
                  <c:v>0.95609999999999995</c:v>
                </c:pt>
                <c:pt idx="2">
                  <c:v>0.87250000000000005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90-491C-9185-F0570D29C1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94736416"/>
        <c:axId val="1894736832"/>
      </c:barChart>
      <c:catAx>
        <c:axId val="189473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94736832"/>
        <c:crosses val="autoZero"/>
        <c:auto val="1"/>
        <c:lblAlgn val="ctr"/>
        <c:lblOffset val="100"/>
        <c:noMultiLvlLbl val="0"/>
      </c:catAx>
      <c:valAx>
        <c:axId val="1894736832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9473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07E1F-5EBB-41C6-970B-C00AFA75B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C2C207-A539-48A7-99B2-5CAE51653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435D3B-0002-4E8B-B500-97AE3187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0F63-5C59-4791-944E-12B74DA04945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E217B7-84B7-4FAF-B0C6-532D7F9E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EB4909-41BA-4697-A93A-FAC49050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8AF-DFBC-4BF0-8670-F7A8AD0356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07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542E0-FF98-47BC-868B-6B38B24C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299A90-339A-43EE-A98E-8FDCAEE3D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7B8D84-6862-44DF-A9BE-D48EDE9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0F63-5C59-4791-944E-12B74DA04945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76D1D4-53B8-4A80-8C76-37AC3835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1E2A5A-3CC4-4CD7-A56D-A38EF8C0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8AF-DFBC-4BF0-8670-F7A8AD0356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40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909A91-3320-46E2-8882-D3297E552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A64C84-3CE4-40B2-9993-EC01BA539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C1008A-409D-462F-94E1-59C44406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0F63-5C59-4791-944E-12B74DA04945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306179-599E-4DA8-8605-01FD61AC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E37E8F-D655-4FA5-92C5-BCE44AF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8AF-DFBC-4BF0-8670-F7A8AD0356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57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131FE-880F-4322-8955-FE854EEA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2508ED-3091-47A4-94BB-FBF323AE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1E6B85-5126-4F58-B303-E754057D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0F63-5C59-4791-944E-12B74DA04945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DF36A1-FA00-4E56-B4CC-06C6D2CA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A78C4A-99A7-4AB7-A839-00DCD431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8AF-DFBC-4BF0-8670-F7A8AD0356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91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AA43E-2F0C-4B99-ACBB-29179968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17E25A-D8C0-43DA-A621-285C9AFBC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3C8EFD-10C3-482A-A8E2-A34A43E7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0F63-5C59-4791-944E-12B74DA04945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6D300-EE9D-477D-A0B4-3F7231DB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1BE7E4-C2EF-49F7-BF05-225A0EA0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8AF-DFBC-4BF0-8670-F7A8AD0356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2E5AB-7409-40DD-B10B-412C28DE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DD3CB2-1C42-4AB7-B520-9ED34553C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DB94CD-457F-4A22-AFFA-BE996E664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C4B911-2406-4DDA-8970-2A49D453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0F63-5C59-4791-944E-12B74DA04945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912B8B-CC02-4C8C-953A-46B03D63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38CABC-F9CB-44E9-AD66-7E8F7476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8AF-DFBC-4BF0-8670-F7A8AD0356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94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7D8B1-B63E-4DFA-8A16-98ECCBCB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A741D5-189A-43EF-8645-D5F8361C5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07D093-70F5-47E7-BE04-CCC8B2BFC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07F298-6680-49B2-BBF1-31450DAA8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EF2364-4115-4756-9859-B59A59952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46361F-FE86-4B0F-B14E-C76D7979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0F63-5C59-4791-944E-12B74DA04945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3556EB-F832-4021-B63D-E4FD2F67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6500EF-A958-4510-9DC9-650124E9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8AF-DFBC-4BF0-8670-F7A8AD0356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40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27AFD-B0D0-454B-B5D5-B3CE75A3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ADE15F-8E56-4EBC-8765-E2FB09EC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0F63-5C59-4791-944E-12B74DA04945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B1B6FA-BE13-44B8-8CE2-6130AD81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6E218F-2E3E-4510-89F2-76551CBB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8AF-DFBC-4BF0-8670-F7A8AD0356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73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2B3328-B311-4B8F-904F-6713FEE3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0F63-5C59-4791-944E-12B74DA04945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C9E6BB-A3FE-4ADC-AAEA-084C51C0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A97D7B-EB6E-4C68-911C-FDC6FDEA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8AF-DFBC-4BF0-8670-F7A8AD0356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61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2E4DD-F36C-4EC6-BC47-767FD5B0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783018-E452-4374-AFA3-C07AEBF5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A294EF-ED75-4A3D-994B-6BCF6E4EC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BDF7DA-E2CF-48A8-B444-7D6EFD61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0F63-5C59-4791-944E-12B74DA04945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3AA926-EEA7-4F64-9C31-2D5906B0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7B3ED9-E7F4-45CC-8384-00938367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8AF-DFBC-4BF0-8670-F7A8AD0356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33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83AEB-7B51-48F7-ADF2-40CAE90F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91FC02-05ED-4C88-96B6-D2AD398E0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342AF1-B950-4616-83C5-3729B4DE9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FF4D8D-D841-4644-9A63-8772C0E8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0F63-5C59-4791-944E-12B74DA04945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48F7EE-F202-4498-A0D0-ECED939F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5C275B-9818-4E3C-BB37-AA1E6E8F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18AF-DFBC-4BF0-8670-F7A8AD0356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65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838AB2-44E5-4D45-A5CD-3F660B80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CF7B18-2ABB-4264-A972-6EF86437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246DB1-6646-4240-820F-7C5CA6E2C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60F63-5C59-4791-944E-12B74DA04945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515420-B66F-4C2D-9FC5-8C21C9714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37D21A-1840-47C1-963C-D423A7773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18AF-DFBC-4BF0-8670-F7A8AD0356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9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@CHEN-MING-TU/Bka9xAww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C2212-F628-4DBC-84E7-0020E2B51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12/26</a:t>
            </a:r>
            <a:r>
              <a:rPr lang="zh-TW" altLang="en-US" dirty="0"/>
              <a:t> 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BE02A6-E47B-4AD5-AFD0-B60E5A285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6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F0B82-3DC9-46C9-9AF4-7F09F3B8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74CAF-D076-4E18-A80C-3CFEC2E28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https://hackmd.io/@CHEN-MING-TU/Bka9xAwwa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57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EAE90-392F-4A5E-8F6A-D5236D90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檢驗</a:t>
            </a:r>
            <a:r>
              <a:rPr lang="en-US" altLang="zh-TW" dirty="0"/>
              <a:t>MNIST</a:t>
            </a: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101DFE42-E86A-4F80-B6B9-6CCD546E2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910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24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144B-519A-4E6C-9671-51E09B91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B2FC5011-E594-4871-BCCA-6BB651BD1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672" y="2842922"/>
            <a:ext cx="11461691" cy="1729078"/>
          </a:xfrm>
        </p:spPr>
      </p:pic>
    </p:spTree>
    <p:extLst>
      <p:ext uri="{BB962C8B-B14F-4D97-AF65-F5344CB8AC3E}">
        <p14:creationId xmlns:p14="http://schemas.microsoft.com/office/powerpoint/2010/main" val="348008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12/26 報告</vt:lpstr>
      <vt:lpstr>視覺系統</vt:lpstr>
      <vt:lpstr>檢驗MNIST</vt:lpstr>
      <vt:lpstr>架構圖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12/26 報告</dc:title>
  <dc:creator>建名 凃</dc:creator>
  <cp:lastModifiedBy>建名 凃</cp:lastModifiedBy>
  <cp:revision>3</cp:revision>
  <dcterms:created xsi:type="dcterms:W3CDTF">2023-12-26T15:59:31Z</dcterms:created>
  <dcterms:modified xsi:type="dcterms:W3CDTF">2024-01-02T19:06:49Z</dcterms:modified>
</cp:coreProperties>
</file>