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train_acc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歐基里德距離 + 取percent作為threshold</c:v>
                </c:pt>
                <c:pt idx="1">
                  <c:v>歐基里德距離 + 取(1-beta)*w(beta=0.2)</c:v>
                </c:pt>
                <c:pt idx="2">
                  <c:v>絕對值距離+取percent作為threshold</c:v>
                </c:pt>
                <c:pt idx="3">
                  <c:v>絕對值距離+取(1-beta)*w(beta=0.2)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0.879</c:v>
                </c:pt>
                <c:pt idx="1">
                  <c:v>0.65410000000000001</c:v>
                </c:pt>
                <c:pt idx="2">
                  <c:v>0.3826</c:v>
                </c:pt>
                <c:pt idx="3">
                  <c:v>0.28660000000000002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A-48C0-B1DD-7E98E3F13DE6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test_acc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歐基里德距離 + 取percent作為threshold</c:v>
                </c:pt>
                <c:pt idx="1">
                  <c:v>歐基里德距離 + 取(1-beta)*w(beta=0.2)</c:v>
                </c:pt>
                <c:pt idx="2">
                  <c:v>絕對值距離+取percent作為threshold</c:v>
                </c:pt>
                <c:pt idx="3">
                  <c:v>絕對值距離+取(1-beta)*w(beta=0.2)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0.87250000000000005</c:v>
                </c:pt>
                <c:pt idx="1">
                  <c:v>0.66720000000000002</c:v>
                </c:pt>
                <c:pt idx="2">
                  <c:v>0.37430000000000002</c:v>
                </c:pt>
                <c:pt idx="3">
                  <c:v>0.2898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DA-48C0-B1DD-7E98E3F13D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72855999"/>
        <c:axId val="1772855167"/>
      </c:barChart>
      <c:catAx>
        <c:axId val="1772855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2855167"/>
        <c:crosses val="autoZero"/>
        <c:auto val="1"/>
        <c:lblAlgn val="ctr"/>
        <c:lblOffset val="100"/>
        <c:noMultiLvlLbl val="0"/>
      </c:catAx>
      <c:valAx>
        <c:axId val="17728551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7285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E405D-D7A2-44D9-9D36-A4A4D9A3A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1B0612-B209-4276-AD49-CE931841B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634919-1367-4397-AAED-40E7BE2B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F02-E9E5-4EB5-9182-1F95D02B6A1E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D7F491-7C49-42FD-8A74-BDF9B7DD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B081BC-D83E-4BB4-8D39-D539FD9A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7369-918C-4965-AA65-4BBC23306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1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075FC-5A32-42BC-92CE-289EEBD1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F81743-9AE1-4AF9-8F5D-AD590F095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EB8C51-3086-4C8A-BFA4-5B793DA5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F02-E9E5-4EB5-9182-1F95D02B6A1E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85CA2A-F130-478E-8662-D6C79560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1391B0-75C7-412F-8B02-8E235629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7369-918C-4965-AA65-4BBC23306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80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A72F479-82A1-40F9-A604-D6651E8D5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647439-00E5-4B41-981D-3DADFA301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286833-71A5-49C3-9035-D4448340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F02-E9E5-4EB5-9182-1F95D02B6A1E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9332A2-146E-41E2-B900-1BD92EF5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DD0BD0-72AA-4D50-939D-3DE0208C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7369-918C-4965-AA65-4BBC23306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6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A7573-D753-4CBD-A4BD-4210D455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AB8BB-9B4D-4004-A877-C8E4C174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DCBA38-0BFE-46A0-A148-3DCC720B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F02-E9E5-4EB5-9182-1F95D02B6A1E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5A9A42-3662-44CC-BD43-634AFAFD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CAC865-6585-476B-8784-AC370646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7369-918C-4965-AA65-4BBC23306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40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E4C3B-10AF-4DD9-968E-70196750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A134F6-21A0-437E-9109-35682E22F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88401B-B88A-461E-87C6-93CD330A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F02-E9E5-4EB5-9182-1F95D02B6A1E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8E6EC2-6308-4F26-B4F9-1BF884BC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10A12D-BC5F-49F5-B252-36F808BB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7369-918C-4965-AA65-4BBC23306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68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7AF9F-5F64-42E6-83EF-BB735F82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38047D-95AD-4AA1-A963-3A76FDD93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E4D0A2-308B-43E0-B56B-6BE0F5F31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C9D81E-C22B-4EB1-8FDA-E53A1A7D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F02-E9E5-4EB5-9182-1F95D02B6A1E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1418A8-FD1C-4ED3-98F1-4DC22F32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D89FB9-1A13-4A9F-9CBB-3F78B2D3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7369-918C-4965-AA65-4BBC23306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89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56F71-9B28-4709-9A9B-F996DBD8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17C9CF-5548-47A3-9D47-E47E4A02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AEE99F-B40C-4F24-989D-577EEC3FF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83E570C-1EC5-4DB3-89CE-7B69FC603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E4C2A3-6E74-4601-B3CE-664D052C9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8767BA-435A-4F1D-BEF1-E29A41CD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F02-E9E5-4EB5-9182-1F95D02B6A1E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623F4B8-BEFD-4CCA-BC61-4FFD7929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FEBF09B-9BA9-4AB9-B1AE-A7EDC3AF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7369-918C-4965-AA65-4BBC23306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07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1427E-4DA3-4ACD-AE89-28B22E30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50531D-05F9-489E-BAC3-B0EFA69C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F02-E9E5-4EB5-9182-1F95D02B6A1E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CFF3E2-2960-4407-B69B-5A51FD87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3EA8CE-D73F-42A4-A5EA-4163D6EE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7369-918C-4965-AA65-4BBC23306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0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C11AF70-7C23-4A61-A8D9-387E04E4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F02-E9E5-4EB5-9182-1F95D02B6A1E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454D7B-6462-4D8C-928E-603BE43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38971A-7C11-4109-94DC-1AC70767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7369-918C-4965-AA65-4BBC23306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45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85970-98E5-4D9D-9058-EFEAC1FB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DBF715-5AD1-4BFC-AC0E-367D3013A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61D9E9-37E2-41B6-9778-9BE3F21F6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98C015-8872-4A6A-B1CC-1E559755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F02-E9E5-4EB5-9182-1F95D02B6A1E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E4F2FF-5D52-4B52-8D57-DFF99CBF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9A8BCE-0DD8-4960-82DF-CD16DAC9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7369-918C-4965-AA65-4BBC23306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16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46FD8-204E-4FB6-BC70-01C1CCD0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B49B0C-6C82-4F93-B5CE-66F3E06CD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F9A0C-8CC5-4DB7-B41D-BCC890B66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F0AC6C-2F95-4888-844B-1AE43E32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F02-E9E5-4EB5-9182-1F95D02B6A1E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3F8649-6A93-4EBB-8B21-943B6274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069403-F150-4EE7-855B-B4C7D52A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7369-918C-4965-AA65-4BBC23306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82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F8B04C-2532-4061-8163-D1DFA643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6363C9-5679-471C-8F59-2806D8B61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A6AB64-9969-401D-BC9D-201156ED9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FF02-E9E5-4EB5-9182-1F95D02B6A1E}" type="datetimeFigureOut">
              <a:rPr lang="zh-TW" altLang="en-US" smtClean="0"/>
              <a:t>2024/1/3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D8082-3D1B-4ECB-8260-14BE79CDB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F30383-36AE-4935-90AF-546426355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97369-918C-4965-AA65-4BBC23306D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5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15A02-AB28-4691-98A2-C70896B1A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1/3</a:t>
            </a:r>
            <a:r>
              <a:rPr lang="zh-TW" altLang="en-US" dirty="0"/>
              <a:t> 表格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CF4BB5-E71F-43E6-B501-DE58D2D19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43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FA8917A-FB78-495B-8ACC-990C87858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877125"/>
              </p:ext>
            </p:extLst>
          </p:nvPr>
        </p:nvGraphicFramePr>
        <p:xfrm>
          <a:off x="838200" y="699989"/>
          <a:ext cx="10515600" cy="5476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391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1/3 表格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1/3 表格</dc:title>
  <dc:creator>建名 凃</dc:creator>
  <cp:lastModifiedBy>建名 凃</cp:lastModifiedBy>
  <cp:revision>2</cp:revision>
  <dcterms:created xsi:type="dcterms:W3CDTF">2024-01-02T19:15:58Z</dcterms:created>
  <dcterms:modified xsi:type="dcterms:W3CDTF">2024-01-03T04:40:51Z</dcterms:modified>
</cp:coreProperties>
</file>