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2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1/9</a:t>
            </a:r>
            <a:r>
              <a:rPr lang="zh-TW" altLang="en-US" dirty="0"/>
              <a:t> </a:t>
            </a:r>
            <a:r>
              <a:rPr lang="en-US" altLang="zh-TW" dirty="0"/>
              <a:t>MNIST</a:t>
            </a:r>
            <a:r>
              <a:rPr lang="zh-TW" altLang="en-US" dirty="0"/>
              <a:t>實驗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train_acc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SFM合併方式0.99~0.9 + guass 變成triangle(統一的z)</c:v>
                </c:pt>
                <c:pt idx="1">
                  <c:v>修正W的數值</c:v>
                </c:pt>
                <c:pt idx="2">
                  <c:v>將weight取平方</c:v>
                </c:pt>
                <c:pt idx="3">
                  <c:v> Block1初始化為( -0.8 ~ 0.8), 後面的Block都是 (0 ~ 1)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0.86780000000000002</c:v>
                </c:pt>
                <c:pt idx="1">
                  <c:v>0.87609999999999999</c:v>
                </c:pt>
                <c:pt idx="2">
                  <c:v>0.84960000000000002</c:v>
                </c:pt>
                <c:pt idx="3">
                  <c:v>0.60960000000000003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84-499A-BAAF-6517CCAD0831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test_acc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SFM合併方式0.99~0.9 + guass 變成triangle(統一的z)</c:v>
                </c:pt>
                <c:pt idx="1">
                  <c:v>修正W的數值</c:v>
                </c:pt>
                <c:pt idx="2">
                  <c:v>將weight取平方</c:v>
                </c:pt>
                <c:pt idx="3">
                  <c:v> Block1初始化為( -0.8 ~ 0.8), 後面的Block都是 (0 ~ 1)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0.85699999999999998</c:v>
                </c:pt>
                <c:pt idx="1">
                  <c:v>0.86880000000000002</c:v>
                </c:pt>
                <c:pt idx="2">
                  <c:v>0.8357</c:v>
                </c:pt>
                <c:pt idx="3">
                  <c:v>0.5907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84-499A-BAAF-6517CCAD083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07795872"/>
        <c:axId val="907807104"/>
      </c:barChart>
      <c:catAx>
        <c:axId val="907795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07807104"/>
        <c:crosses val="autoZero"/>
        <c:auto val="1"/>
        <c:lblAlgn val="ctr"/>
        <c:lblOffset val="100"/>
        <c:noMultiLvlLbl val="0"/>
      </c:catAx>
      <c:valAx>
        <c:axId val="907807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07795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1/9</a:t>
            </a:r>
            <a:r>
              <a:rPr lang="zh-TW" altLang="en-US" dirty="0"/>
              <a:t> </a:t>
            </a:r>
            <a:r>
              <a:rPr lang="en-US" altLang="zh-TW" dirty="0" err="1"/>
              <a:t>rgb</a:t>
            </a:r>
            <a:r>
              <a:rPr lang="en-US" altLang="zh-TW" dirty="0"/>
              <a:t>-simple-shapes</a:t>
            </a:r>
            <a:r>
              <a:rPr lang="zh-TW" altLang="en-US" dirty="0"/>
              <a:t>實驗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train_acc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12/18 對照組</c:v>
                </c:pt>
                <c:pt idx="1">
                  <c:v>Alexnet</c:v>
                </c:pt>
                <c:pt idx="2">
                  <c:v> 簡單的CNN</c:v>
                </c:pt>
                <c:pt idx="3">
                  <c:v>RGB_SFMCNN(v11)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0.45219999999999999</c:v>
                </c:pt>
                <c:pt idx="1">
                  <c:v>0.99670000000000003</c:v>
                </c:pt>
                <c:pt idx="2">
                  <c:v>0.98440000000000005</c:v>
                </c:pt>
                <c:pt idx="3">
                  <c:v>0.87439999999999996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84-499A-BAAF-6517CCAD0831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test_acc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12/18 對照組</c:v>
                </c:pt>
                <c:pt idx="1">
                  <c:v>Alexnet</c:v>
                </c:pt>
                <c:pt idx="2">
                  <c:v> 簡單的CNN</c:v>
                </c:pt>
                <c:pt idx="3">
                  <c:v>RGB_SFMCNN(v11)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0.42499999999999999</c:v>
                </c:pt>
                <c:pt idx="1">
                  <c:v>0.85499999999999998</c:v>
                </c:pt>
                <c:pt idx="2">
                  <c:v>0.68669999999999998</c:v>
                </c:pt>
                <c:pt idx="3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84-499A-BAAF-6517CCAD083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07795872"/>
        <c:axId val="907807104"/>
      </c:barChart>
      <c:catAx>
        <c:axId val="907795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07807104"/>
        <c:crosses val="autoZero"/>
        <c:auto val="1"/>
        <c:lblAlgn val="ctr"/>
        <c:lblOffset val="100"/>
        <c:noMultiLvlLbl val="0"/>
      </c:catAx>
      <c:valAx>
        <c:axId val="907807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07795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1/9</a:t>
            </a:r>
            <a:r>
              <a:rPr lang="zh-TW" altLang="en-US" dirty="0"/>
              <a:t> </a:t>
            </a:r>
            <a:r>
              <a:rPr lang="en-US" altLang="zh-TW" dirty="0"/>
              <a:t>Multicolor-shape-Database</a:t>
            </a:r>
            <a:r>
              <a:rPr lang="zh-TW" altLang="en-US" dirty="0"/>
              <a:t>實驗</a:t>
            </a:r>
          </a:p>
        </c:rich>
      </c:tx>
      <c:layout>
        <c:manualLayout>
          <c:xMode val="edge"/>
          <c:yMode val="edge"/>
          <c:x val="0.2820702509842519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train_acc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簡單的CNN</c:v>
                </c:pt>
                <c:pt idx="1">
                  <c:v>RGB_SFMCNN(v11)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1</c:v>
                </c:pt>
                <c:pt idx="1">
                  <c:v>0.995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84-499A-BAAF-6517CCAD0831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test_acc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簡單的CNN</c:v>
                </c:pt>
                <c:pt idx="1">
                  <c:v>RGB_SFMCNN(v11)</c:v>
                </c:pt>
              </c:strCache>
            </c:strRef>
          </c:cat>
          <c:val>
            <c:numRef>
              <c:f>工作表1!$C$2:$C$3</c:f>
              <c:numCache>
                <c:formatCode>General</c:formatCode>
                <c:ptCount val="2"/>
                <c:pt idx="0">
                  <c:v>1</c:v>
                </c:pt>
                <c:pt idx="1">
                  <c:v>0.90559999999999996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84-499A-BAAF-6517CCAD083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07795872"/>
        <c:axId val="907807104"/>
      </c:barChart>
      <c:catAx>
        <c:axId val="907795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07807104"/>
        <c:crosses val="autoZero"/>
        <c:auto val="1"/>
        <c:lblAlgn val="ctr"/>
        <c:lblOffset val="100"/>
        <c:noMultiLvlLbl val="0"/>
      </c:catAx>
      <c:valAx>
        <c:axId val="907807104"/>
        <c:scaling>
          <c:orientation val="minMax"/>
          <c:max val="1.02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07795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7D4CE-E894-4E30-A7E5-2706A3BD58D8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86864-1A5D-405C-91AE-CA8AEB610D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899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A744C7-5E9D-4B4A-B069-31402E1CE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C5CA9E-D364-42B2-A940-433801D57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104F6E-CDFE-41AE-AFDB-FDDF8812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B837-2A63-46AB-95EE-3249F7B52001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276D0B-3B28-4569-B19B-6C209A6FC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FE045A-9712-4F94-AECB-5ED3AD66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54EE-E4E2-4315-976C-2EE09892A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65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2081D-DC8F-4068-8EA6-A3B4CF5D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11F3E47-8E5A-452C-9E04-896D6A3B2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EF9E70-FA0E-4254-B300-8CD3B95F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B837-2A63-46AB-95EE-3249F7B52001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22088E-0C7A-4A32-8C94-43C6E5FB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3FB27C-C466-4B91-96D2-32082A32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54EE-E4E2-4315-976C-2EE09892A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88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AAE8524-E905-4271-8692-BC63AF1F5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FF8244-71FB-4736-8C64-378D9BA0F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3072B8-BD87-405F-A5FD-1CDAAF79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B837-2A63-46AB-95EE-3249F7B52001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8ADF16-4A54-4CE5-B5C4-0C398440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C148EC-9DB0-4B68-817C-9A1D9844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54EE-E4E2-4315-976C-2EE09892A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10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37FB9-4596-4047-AB44-61295AB5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F8F32F-563C-44FA-9A4A-DEF94C78B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B52A15-FB3D-4B21-BB4E-4E598A5D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B837-2A63-46AB-95EE-3249F7B52001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90F724-0BB2-4B98-A36C-6BAE3004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B6DF26-0095-4F5B-A3DD-1B3F6244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54EE-E4E2-4315-976C-2EE09892A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76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8770BD-B37B-40BF-88D0-EC181246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2F9597-8BEA-4255-9A89-E59B369A6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67279B-B033-4373-82EE-A2E6AC14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B837-2A63-46AB-95EE-3249F7B52001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3AEC0A-3FDD-4751-BF4D-C4DF7F50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2F5917-3573-447E-A80F-FEB43AEF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54EE-E4E2-4315-976C-2EE09892A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33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ABF23C-ED71-4B12-A9EF-1B52B789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46F6AC-7CEB-42E8-8100-1FF9186F4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C740F15-1369-4F37-BE17-C3F186366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655DF8-EE1D-4A38-BC1C-DBF46646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B837-2A63-46AB-95EE-3249F7B52001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203074-8355-4D13-9726-D6A59C074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7C8A1F-00BD-40E4-87A9-45FBB0FD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54EE-E4E2-4315-976C-2EE09892A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46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A2B7E4-CCA7-473F-8AD6-B7490872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BED4F4-30F9-465D-A449-E842F70FB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2E2D3A3-B41A-4906-97A4-ED1B6ABBE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9144B8B-AE08-4E32-9B28-7F30F478E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0400732-A7C0-4266-81D0-7246DF2EA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2D80FE2-3D34-4DBF-8ED6-5B2F418B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B837-2A63-46AB-95EE-3249F7B52001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ADACE73-7286-496D-A0B3-4DE6606E0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1CECC68-2F4C-48B2-A266-F35A5A53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54EE-E4E2-4315-976C-2EE09892A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21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3AE2FF-1C79-4713-A75F-7BE3150E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F10899B-BFF1-4E21-9F22-1B5A30FF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B837-2A63-46AB-95EE-3249F7B52001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CCB4056-CC04-40B7-9164-B3AE1786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AF47C8-01CC-404F-9B4C-F767442F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54EE-E4E2-4315-976C-2EE09892A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65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FEECA1D-0F7E-4C0E-BB31-C632FE55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B837-2A63-46AB-95EE-3249F7B52001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F8701F1-1082-4DFC-947A-76A72680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670299-24C5-44AA-872C-79813FE6C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54EE-E4E2-4315-976C-2EE09892A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98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921A2F-A1F1-4D81-9E90-F43026AF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F8D831-81C0-4BAB-A0DE-81EC01978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1E02D0-3095-4435-86FE-A0282F28D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238071-A87A-4549-B5BB-F5296C57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B837-2A63-46AB-95EE-3249F7B52001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F6A658-C979-44B5-A9FE-3DBCD6DC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0B51D2-4E35-4926-B52F-34819C09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54EE-E4E2-4315-976C-2EE09892A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85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48CD12-5F05-47AA-96E1-576862F7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0ECB5E-7A00-4BC7-95C4-228D71166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BBE3D7-7926-429A-A559-B78FC266F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6ECAC5-B5D3-466E-8870-1223FB31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B837-2A63-46AB-95EE-3249F7B52001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E2C346-A7DB-4FDB-AE64-66288CAB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5DEEB5-F4F4-407E-AF17-97A4E404C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54EE-E4E2-4315-976C-2EE09892A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9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2C31D75-34FA-422A-B19A-42AB8D8D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92C204-0C8A-4E4A-AEB4-CBC6E5C1F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1F134F-4F21-4719-A2F5-11D42BC9C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5B837-2A63-46AB-95EE-3249F7B52001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8DC0DB-6DBC-4FA5-A312-9C528C582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CF509E-B1A5-46FF-99CA-875F8ABBB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854EE-E4E2-4315-976C-2EE09892A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05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3F53F939-A35A-4442-B880-6322C684E5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61987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432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3F53F939-A35A-4442-B880-6322C684E5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162391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406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3F53F939-A35A-4442-B880-6322C684E5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6952055"/>
              </p:ext>
            </p:extLst>
          </p:nvPr>
        </p:nvGraphicFramePr>
        <p:xfrm>
          <a:off x="2032000" y="533400"/>
          <a:ext cx="8128000" cy="5604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151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9</Words>
  <Application>Microsoft Office PowerPoint</Application>
  <PresentationFormat>寬螢幕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建名 凃</dc:creator>
  <cp:lastModifiedBy>建名 凃</cp:lastModifiedBy>
  <cp:revision>6</cp:revision>
  <dcterms:created xsi:type="dcterms:W3CDTF">2024-01-09T12:54:22Z</dcterms:created>
  <dcterms:modified xsi:type="dcterms:W3CDTF">2024-01-10T06:13:21Z</dcterms:modified>
</cp:coreProperties>
</file>