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06118-78EF-4944-898D-7DD42D727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C1AA30-F484-4467-8EAB-729BEDCC1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94A598-F50A-41B5-8618-BAE18C9E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A35A-E12B-401C-AD78-42A8ED59A1F8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50F1B3-5168-4249-B864-CC400B0F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E1A65F-17A8-4941-9BC2-4F88A19B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D098-4EE6-453B-A75F-868C6683D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2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93CAC-4749-469B-893C-AABEBD0F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3218DA-F1DA-4546-B55C-DF4255B2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C0F63-C15C-4891-9DF6-7891898A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A35A-E12B-401C-AD78-42A8ED59A1F8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ADF8B-00B0-4ADB-84A9-DBECBA44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64F3C6-4075-43CD-ADA7-DBCF0A0D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D098-4EE6-453B-A75F-868C6683D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79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137AAE-CF9B-4AFD-970B-56AFE6775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E6397D-06D0-4BAF-B347-EF33AFA5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A54085-0E5B-4910-AC3D-4EDEFAD9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A35A-E12B-401C-AD78-42A8ED59A1F8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D73FD4-9279-435A-856E-6B3AA1D1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ECBEFB-DD80-4D5B-B796-E2E7836A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D098-4EE6-453B-A75F-868C6683D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73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19539-8C7D-4A29-8500-21D4164F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8BE6E-37CF-41C4-A776-6FE67DF3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C343DD-5671-4609-923B-EB8EAFD7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A35A-E12B-401C-AD78-42A8ED59A1F8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1D70C3-FC8E-4779-83FB-7E2392FA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CF681-E5D3-460C-9CCF-71B9777F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D098-4EE6-453B-A75F-868C6683D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31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12C66-27AF-43C4-A1ED-AE2A89A2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B4C4BE-A9FA-41F6-9DF7-41B24984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96D19-1AE5-41DF-96A2-BC0D7D0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A35A-E12B-401C-AD78-42A8ED59A1F8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86B264-AC0D-4D96-9FCA-CAC08C60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EF2A88-00DC-4D14-87AB-0416CADD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D098-4EE6-453B-A75F-868C6683D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72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CB95E-2A75-44B9-A865-9455FBF6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A36A1-0B10-464F-A47B-08EADC8D0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7B3D44-3DE6-4C01-BDAA-6720E3BB1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7593EB-8673-4A1B-B26E-34689961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A35A-E12B-401C-AD78-42A8ED59A1F8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5B77D-B812-4CC4-8C23-3F1883B2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0E5ED3-DFE8-4F1C-86AE-48B02FE8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D098-4EE6-453B-A75F-868C6683D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71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D625D-B883-42DD-857B-0BBC6D3A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4E563D-896D-4DC9-B4AB-43753E85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1DB52A-E4EE-490C-879F-989917F3A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C24643D-C16B-4BED-85EA-D0AF4FE3C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951160-6C87-4C29-A2E0-07A58D500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52FBFC-597F-4042-A636-236A9689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A35A-E12B-401C-AD78-42A8ED59A1F8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3358A6-1AF5-41D9-80D1-1F5B7F1F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501C63-04D9-433A-9AE8-2009090E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D098-4EE6-453B-A75F-868C6683D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59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73511-9B85-4B31-A65C-45021249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192C3C-2314-45F3-A623-47544355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A35A-E12B-401C-AD78-42A8ED59A1F8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DAD516-696B-4F70-9D4F-7D07BC2B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FA15FA-E41F-4940-8C9E-65A4E18A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D098-4EE6-453B-A75F-868C6683D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2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D03361-A3B1-43E3-BBC4-E920B4A5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A35A-E12B-401C-AD78-42A8ED59A1F8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7912E0-15E4-449C-A1B5-6DCD1412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9DBB91-01A4-4DA3-B524-76602E24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D098-4EE6-453B-A75F-868C6683D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86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23221-D20F-4275-8C38-B63686C7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A34C8-A69D-4948-80A2-A46238CF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754A29-D348-4E19-ACFE-F91FA6E9A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87FDC5-F2F5-41CC-904B-91BD76DF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A35A-E12B-401C-AD78-42A8ED59A1F8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04CF5C-EEFD-49E5-8FAE-686AFD4E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183100-1A3F-4391-A735-F1DEB22F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D098-4EE6-453B-A75F-868C6683D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5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CBBE2-0E41-48E4-9B8C-80B3BB0E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D86345-6C6F-42CD-A42F-84AC1DB8A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4201FC-BA7C-42AA-9CE7-9950ED1C8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4961A4-7BAE-48D0-ADF3-6A1B58FB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A35A-E12B-401C-AD78-42A8ED59A1F8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3F3913-A8C6-4887-ACA6-2C11722A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89EECB-BECA-43A0-9976-960A034A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D098-4EE6-453B-A75F-868C6683D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8FFE81-1E7B-41AD-88EC-22706363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90666-8324-4E74-ADED-941C8C55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60DF0E-DBD7-44D5-B061-8DD73B08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CA35A-E12B-401C-AD78-42A8ED59A1F8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C9DE15-6A45-40A3-BDE9-78D11095A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4CF65-AFDA-4788-9993-99EF0BFA2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DD098-4EE6-453B-A75F-868C6683D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65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5F800-4F81-41BA-9127-1A8AF6F0B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3_21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問題回答</a:t>
            </a:r>
          </a:p>
        </p:txBody>
      </p:sp>
    </p:spTree>
    <p:extLst>
      <p:ext uri="{BB962C8B-B14F-4D97-AF65-F5344CB8AC3E}">
        <p14:creationId xmlns:p14="http://schemas.microsoft.com/office/powerpoint/2010/main" val="32854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73DB1-3F2C-4B15-8D8C-16BED59F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白色背景的圖，不同顏色的圖案的影像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BFA493-DA14-4FEF-AF63-2C876E516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706" y="2236650"/>
            <a:ext cx="1343842" cy="1343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869761-59AC-4392-8F5A-65EB5E244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62" y="2236650"/>
            <a:ext cx="1343842" cy="1343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37D2323-B06E-4CA6-AA80-60C80DF54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16" y="2236650"/>
            <a:ext cx="1343841" cy="1343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04B4332-BEC5-4FA7-94C2-FF51EAC5F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707" y="3769359"/>
            <a:ext cx="1343842" cy="1343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B33F585-AD2B-46B6-9D22-4704BDC438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62" y="3769359"/>
            <a:ext cx="1343842" cy="1343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2A43BFF-382E-4577-96B1-B8A45283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16" y="3769359"/>
            <a:ext cx="1343842" cy="1343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AF02FAC-3661-4D4F-AD11-D1050A3D7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707" y="5302067"/>
            <a:ext cx="1343841" cy="1343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95DD1D21-89C3-4062-A712-93D035B1E4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62" y="5302067"/>
            <a:ext cx="1343842" cy="1343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9BF1E03-B627-4A09-99C4-2C1E8B0243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16" y="5302066"/>
            <a:ext cx="1343841" cy="1343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B6CB2D44-2425-4ECA-A2A0-2274D8184DE3}"/>
              </a:ext>
            </a:extLst>
          </p:cNvPr>
          <p:cNvSpPr txBox="1"/>
          <p:nvPr/>
        </p:nvSpPr>
        <p:spPr>
          <a:xfrm>
            <a:off x="1811384" y="2629989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circle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EBD2959-8F72-4691-AD86-4F402A9C22A2}"/>
              </a:ext>
            </a:extLst>
          </p:cNvPr>
          <p:cNvSpPr txBox="1"/>
          <p:nvPr/>
        </p:nvSpPr>
        <p:spPr>
          <a:xfrm>
            <a:off x="1663337" y="4256614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rectangle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4667E86-0D5F-4E35-8F12-6EB5D99730F3}"/>
              </a:ext>
            </a:extLst>
          </p:cNvPr>
          <p:cNvSpPr txBox="1"/>
          <p:nvPr/>
        </p:nvSpPr>
        <p:spPr>
          <a:xfrm>
            <a:off x="1663337" y="578932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triangle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3663F35-0F53-4C4D-A669-C61AF84A1B97}"/>
              </a:ext>
            </a:extLst>
          </p:cNvPr>
          <p:cNvSpPr txBox="1"/>
          <p:nvPr/>
        </p:nvSpPr>
        <p:spPr>
          <a:xfrm>
            <a:off x="3801426" y="1510222"/>
            <a:ext cx="70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blue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B7D2AF5-BAB3-4ED6-93F0-C125F89C427E}"/>
              </a:ext>
            </a:extLst>
          </p:cNvPr>
          <p:cNvSpPr txBox="1"/>
          <p:nvPr/>
        </p:nvSpPr>
        <p:spPr>
          <a:xfrm>
            <a:off x="5482182" y="1506022"/>
            <a:ext cx="7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green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18571A6-D1C7-4542-89C0-3763A0F39550}"/>
              </a:ext>
            </a:extLst>
          </p:cNvPr>
          <p:cNvSpPr txBox="1"/>
          <p:nvPr/>
        </p:nvSpPr>
        <p:spPr>
          <a:xfrm>
            <a:off x="7264206" y="1506022"/>
            <a:ext cx="4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369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A6C12-CE26-4B8A-9D8E-9373E154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P. 2 CI0_GRAY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的左上角的圖是偵測到幾乎全黑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只有右下角有一點灰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，這裡的黑色是真的訓練資料的黑色影像嗎？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9A54AE1-B3E2-40C6-9A8D-D644BA59DE3F}"/>
              </a:ext>
            </a:extLst>
          </p:cNvPr>
          <p:cNvSpPr txBox="1"/>
          <p:nvPr/>
        </p:nvSpPr>
        <p:spPr>
          <a:xfrm>
            <a:off x="3054227" y="4709302"/>
            <a:ext cx="104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CI0_GRAY</a:t>
            </a:r>
            <a:endParaRPr lang="zh-TW" altLang="en-US" sz="1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05374E-3F7B-4ACC-A7A3-9EC35F90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80" y="2767416"/>
            <a:ext cx="1685087" cy="16768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0B3BEB-4CB4-4A52-9990-96688555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99" y="2724197"/>
            <a:ext cx="1699201" cy="17200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FFA2A5C-10D7-4542-9FB4-10518F758D2B}"/>
              </a:ext>
            </a:extLst>
          </p:cNvPr>
          <p:cNvSpPr/>
          <p:nvPr/>
        </p:nvSpPr>
        <p:spPr>
          <a:xfrm>
            <a:off x="2596712" y="2767416"/>
            <a:ext cx="342900" cy="350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AFB993A-8BE3-4BF6-9774-85A55EE93F64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939612" y="2942677"/>
            <a:ext cx="2327787" cy="6415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DA5E25F7-26D3-4AE9-A47A-AE195753D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533" y="2148697"/>
            <a:ext cx="2571230" cy="256060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70A2D0-2AD2-4A97-8BA4-761CA5371068}"/>
              </a:ext>
            </a:extLst>
          </p:cNvPr>
          <p:cNvSpPr txBox="1"/>
          <p:nvPr/>
        </p:nvSpPr>
        <p:spPr>
          <a:xfrm>
            <a:off x="7712492" y="4897348"/>
            <a:ext cx="331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 dataset </a:t>
            </a:r>
            <a:r>
              <a:rPr lang="zh-TW" altLang="en-US" dirty="0"/>
              <a:t>中第 </a:t>
            </a:r>
            <a:r>
              <a:rPr lang="en-US" altLang="zh-TW" dirty="0"/>
              <a:t>42</a:t>
            </a:r>
            <a:r>
              <a:rPr lang="zh-TW" altLang="en-US" dirty="0"/>
              <a:t>張的分割圖 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8C42616-3D9B-4043-B428-8863A01ED37A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6966600" y="3584210"/>
            <a:ext cx="3142391" cy="5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91A86E9-1231-4201-A06B-650291B6976A}"/>
              </a:ext>
            </a:extLst>
          </p:cNvPr>
          <p:cNvSpPr/>
          <p:nvPr/>
        </p:nvSpPr>
        <p:spPr>
          <a:xfrm>
            <a:off x="10108991" y="3430558"/>
            <a:ext cx="423771" cy="415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4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210DBA-2CE7-46CF-B1F1-194672B7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P. 3 RM0_RGB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的圖為何不是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P.2 FM0_RGB? 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7B4971-382C-4E7B-BE37-B53F83362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6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我不太清楚老師的意思，但如果這個問題是針對形狀的話，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在</a:t>
            </a:r>
            <a:r>
              <a:rPr lang="en-US" altLang="zh-TW" sz="2400" dirty="0"/>
              <a:t>RM0_RGB</a:t>
            </a:r>
            <a:r>
              <a:rPr lang="zh-TW" altLang="en-US" sz="2400" dirty="0"/>
              <a:t>中我是將</a:t>
            </a:r>
            <a:r>
              <a:rPr lang="en-US" altLang="zh-TW" sz="2400" dirty="0"/>
              <a:t>75</a:t>
            </a:r>
            <a:r>
              <a:rPr lang="zh-TW" altLang="en-US" sz="2400" dirty="0"/>
              <a:t>個</a:t>
            </a:r>
            <a:r>
              <a:rPr lang="en-US" altLang="zh-TW" sz="2400" dirty="0"/>
              <a:t>filter</a:t>
            </a:r>
            <a:r>
              <a:rPr lang="zh-TW" altLang="en-US" sz="2400" dirty="0"/>
              <a:t>排列成</a:t>
            </a:r>
            <a:r>
              <a:rPr lang="en-US" altLang="zh-TW" sz="2400" dirty="0"/>
              <a:t>15 * 5</a:t>
            </a:r>
            <a:r>
              <a:rPr lang="zh-TW" altLang="en-US" sz="2400" dirty="0"/>
              <a:t>的矩陣，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所以</a:t>
            </a:r>
            <a:r>
              <a:rPr lang="en-US" altLang="zh-TW" sz="2400" dirty="0"/>
              <a:t>RM0_RGB</a:t>
            </a:r>
            <a:r>
              <a:rPr lang="zh-TW" altLang="en-US" sz="2400" dirty="0"/>
              <a:t>的大小為 </a:t>
            </a:r>
            <a:r>
              <a:rPr lang="en-US" altLang="zh-TW" sz="2400" dirty="0"/>
              <a:t>6</a:t>
            </a:r>
            <a:r>
              <a:rPr lang="zh-TW" altLang="en-US" sz="2400" dirty="0"/>
              <a:t> * </a:t>
            </a:r>
            <a:r>
              <a:rPr lang="en-US" altLang="zh-TW" sz="2400" dirty="0"/>
              <a:t>6</a:t>
            </a:r>
            <a:r>
              <a:rPr lang="zh-TW" altLang="en-US" sz="2400" dirty="0"/>
              <a:t> * </a:t>
            </a:r>
            <a:r>
              <a:rPr lang="en-US" altLang="zh-TW" sz="2400" dirty="0"/>
              <a:t>15</a:t>
            </a:r>
            <a:r>
              <a:rPr lang="zh-TW" altLang="en-US" sz="2400" dirty="0"/>
              <a:t> * </a:t>
            </a:r>
            <a:r>
              <a:rPr lang="en-US" altLang="zh-TW" sz="2400" dirty="0"/>
              <a:t>5</a:t>
            </a:r>
            <a:r>
              <a:rPr lang="zh-TW" altLang="en-US" sz="2400" dirty="0"/>
              <a:t> * </a:t>
            </a:r>
            <a:r>
              <a:rPr lang="en-US" altLang="zh-TW" sz="2400" dirty="0"/>
              <a:t>1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但是在</a:t>
            </a:r>
            <a:r>
              <a:rPr lang="en-US" altLang="zh-TW" sz="2400" dirty="0"/>
              <a:t>FM0_RGB</a:t>
            </a:r>
            <a:r>
              <a:rPr lang="zh-TW" altLang="en-US" sz="2400" dirty="0"/>
              <a:t>我將</a:t>
            </a:r>
            <a:r>
              <a:rPr lang="en-US" altLang="zh-TW" sz="2400" dirty="0"/>
              <a:t>75</a:t>
            </a:r>
            <a:r>
              <a:rPr lang="zh-TW" altLang="en-US" sz="2400" dirty="0"/>
              <a:t>個</a:t>
            </a:r>
            <a:r>
              <a:rPr lang="en-US" altLang="zh-TW" sz="2400" dirty="0"/>
              <a:t>filter</a:t>
            </a:r>
            <a:r>
              <a:rPr lang="zh-TW" altLang="en-US" sz="2400" dirty="0"/>
              <a:t>排列成 </a:t>
            </a:r>
            <a:r>
              <a:rPr lang="en-US" altLang="zh-TW" sz="2400" dirty="0"/>
              <a:t>15</a:t>
            </a:r>
            <a:r>
              <a:rPr lang="zh-TW" altLang="en-US" sz="2400" dirty="0"/>
              <a:t> * </a:t>
            </a:r>
            <a:r>
              <a:rPr lang="en-US" altLang="zh-TW" sz="2400" dirty="0"/>
              <a:t>5</a:t>
            </a:r>
            <a:r>
              <a:rPr lang="zh-TW" altLang="en-US" sz="2400" dirty="0"/>
              <a:t> 的 </a:t>
            </a:r>
            <a:r>
              <a:rPr lang="en-US" altLang="zh-TW" sz="2400" dirty="0"/>
              <a:t>5x5</a:t>
            </a:r>
            <a:r>
              <a:rPr lang="zh-TW" altLang="en-US" sz="2400" dirty="0"/>
              <a:t>色塊，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所以</a:t>
            </a:r>
            <a:r>
              <a:rPr lang="en-US" altLang="zh-TW" sz="2400" dirty="0"/>
              <a:t>FM0_RGB</a:t>
            </a:r>
            <a:r>
              <a:rPr lang="zh-TW" altLang="en-US" sz="2400" dirty="0"/>
              <a:t>的大小為 </a:t>
            </a:r>
            <a:r>
              <a:rPr lang="en-US" altLang="zh-TW" sz="2400" dirty="0"/>
              <a:t>15</a:t>
            </a:r>
            <a:r>
              <a:rPr lang="zh-TW" altLang="en-US" sz="2400" dirty="0"/>
              <a:t> * </a:t>
            </a:r>
            <a:r>
              <a:rPr lang="en-US" altLang="zh-TW" sz="2400" dirty="0"/>
              <a:t>5</a:t>
            </a:r>
            <a:r>
              <a:rPr lang="zh-TW" altLang="en-US" sz="2400" dirty="0"/>
              <a:t> * </a:t>
            </a:r>
            <a:r>
              <a:rPr lang="en-US" altLang="zh-TW" sz="2400" dirty="0"/>
              <a:t>5 * 5 * 3</a:t>
            </a:r>
          </a:p>
          <a:p>
            <a:pPr marL="0" indent="0">
              <a:buNone/>
            </a:pPr>
            <a:r>
              <a:rPr lang="zh-TW" altLang="en-US" sz="2400" dirty="0"/>
              <a:t>可能因此才看起來怪怪的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如果老師的問題不是這個意思，那我可能需要老師問得更具體一點，謝謝您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1058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8D070-6120-4416-9EE4-23B5A88B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P. 2 FM0_GRAY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 灰階值越白是代表影像越灰嗎？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FM0_GRAY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 灰階值越黑代表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05CEA7F-75DD-4AE0-A494-7F793E88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8187" y="1844544"/>
            <a:ext cx="852476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1BD23D8-3AB1-4BE1-B20C-1D963F961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782" y="2023602"/>
            <a:ext cx="3876675" cy="38576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33C41FF-D340-4B08-A267-659975B45784}"/>
              </a:ext>
            </a:extLst>
          </p:cNvPr>
          <p:cNvSpPr txBox="1"/>
          <p:nvPr/>
        </p:nvSpPr>
        <p:spPr>
          <a:xfrm>
            <a:off x="5389121" y="6041993"/>
            <a:ext cx="1047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FM0_GRAY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912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233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3_21 問題回答</vt:lpstr>
      <vt:lpstr>白色背景的圖，不同顏色的圖案的影像</vt:lpstr>
      <vt:lpstr> P. 2 CI0_GRAY 的左上角的圖是偵測到幾乎全黑 (只有右下角有一點灰)，這裡的黑色是真的訓練資料的黑色影像嗎？</vt:lpstr>
      <vt:lpstr>P. 3 RM0_RGB 的圖為何不是 P.2 FM0_RGB? </vt:lpstr>
      <vt:lpstr>P. 2 FM0_GRAY 中的 灰階值越白是代表影像越灰嗎？ FM0_GRAY 中的 灰階值越黑代表?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3_21 問題回答</dc:title>
  <dc:creator>建名 凃</dc:creator>
  <cp:lastModifiedBy>建名 凃</cp:lastModifiedBy>
  <cp:revision>11</cp:revision>
  <dcterms:created xsi:type="dcterms:W3CDTF">2024-03-22T10:27:43Z</dcterms:created>
  <dcterms:modified xsi:type="dcterms:W3CDTF">2024-03-22T12:42:37Z</dcterms:modified>
</cp:coreProperties>
</file>