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B2A2C-0B98-4B27-8DF4-1EB4DB1FACA0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8C64F-72B0-4414-B884-19037C31F0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3742E-A4C4-46C6-A416-C3DF4F37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448D0E-83BC-4A2D-ABB9-42DDF355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C7F8D-5FB4-4AB4-B4BF-DB76AC3B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D4EC-F1BE-44E2-97C3-68C26EAC6551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F5898-12F8-4D35-BADD-3EFAFD3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2D9844-5FAD-45C0-94F9-4E8D75FC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5D764-1CEF-44F3-948E-73A90F43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2ABBE9-6249-45A8-B8CB-A8FE0C4B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CA271-9EFC-4594-BC4B-92C8223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560-E6FC-4A95-A326-F6ED11F2F4C4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21336-8054-4908-908D-415DCF9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CE0C4-458F-4FF9-9348-F60A29CF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273EC7-1E7D-4FC2-A0C2-FCE7ABB5B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82455-B7B0-4904-BE86-4169D553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979A0-E4D2-4C8A-B332-C3D6E3C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DD2D-4647-4BAE-8F2E-BF19755C76D1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456D1-32F3-450C-8B42-348A9C45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FE4FD-BC2C-4C30-82A7-7AF8A3FB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9B828-9A55-48AC-A941-023B4AC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F3D49-732B-47D5-A2D9-01719DD8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1DBD57-8972-4355-90FA-6CC77C7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ABE-77FF-43E1-BB9A-7B9A912DD496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547F0-53C7-4160-80F5-E4104F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31F61-6CB4-4E0E-B687-6E541A7B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DB273-8A9D-434E-A519-3C454D53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C766FE-8A68-42FD-978E-A2201DD2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98907-1583-41D5-B370-33EADD1F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81B-B7CB-4733-AB60-09A9A7F0EB55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E2F942-2A0F-462D-84D5-4919A97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28A03-7666-4A1C-9B95-39991BD4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B42C6-3494-4BA1-858C-E0C71B71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FAF8B-78A8-4992-94FB-D4538B0FB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D6FC84-E2EE-449E-AEE6-EE49450F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BDA51-46FB-4CC4-A924-090E44A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06A0-303D-4534-8218-DDD514D267C3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8F42D-602A-45F5-8F6E-328B2FB2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045A9-B04D-4DC0-9DAB-28BF3CB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9FC7-9A6B-497D-BB23-952822AE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375AC-6E15-4F5C-AA74-BEFAD197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0627F-5862-482D-AC79-5A1B0219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1A9432-1277-41FF-9A41-A38851770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ED23A5-AB63-4E9C-B984-C2E186E5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35FA76-A110-416E-9029-A9DDD2B8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E8BA-63F3-45E2-801A-773410BDB397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60AFDA-280D-44A3-85E7-B189C24D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C272A7-8D6D-4D22-B998-486C2C6D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8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1F9C-63D3-4D5F-AB06-A6A43119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DC993E-25CB-401D-9217-B619412C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C73-CD03-4B0B-9A76-8D6F27C9666A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7E65C9-AC84-4821-8CE7-A06DE311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E7E96-347A-414F-A900-F31DEBA7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14F049-C8B8-400D-8C76-5819D859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2FAA-EB77-4869-AF3A-4220C60C7B25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C5F5DE-6B63-4ACF-835A-D8BE141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63125-9C02-4394-BA4D-98651799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6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4328-FA34-4530-96DE-282A3112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DC3B0-8548-4A24-907C-AE86376F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28F507-E7F5-4ECA-8812-13F833E2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BA12FD-6966-465E-854E-80D209A8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BEB-9C3C-4082-BA31-6E3B39685C2A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6B3EE3-93C6-4667-A966-6201502A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59EC2-5CAF-442D-8A77-F7F51EE7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DC0B-8AD6-40A3-9EA0-59181B91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57009E-EC80-46B9-9720-DAB4A85A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0DFDEB-D840-484A-8E2C-7571C4F6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C6774A-8E8E-4FCF-BD88-7BA625FB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7114-9CBD-4EC3-A68C-58C3F8EF8659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CA7A10-FAB5-4120-8509-2A843F8B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4E081-F1C1-4E17-A0C3-6B1C804C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8C9CF1-52E1-4214-BB52-AC7A0167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E6716E-36B9-4FF0-8132-CC8EC0C7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D9090-D9A9-492C-8602-6990F31A4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3A7A-41D5-4C7C-83E1-C4ECDD35012A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08036-1872-4229-872F-397584202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8A54C-4C1B-4273-AD5E-72814481C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0FC6-34B6-4C7B-8C7D-EB8E29382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157B5-733F-4813-9940-CAF0E9197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04/16</a:t>
            </a:r>
            <a:r>
              <a:rPr lang="zh-TW" altLang="en-US" dirty="0"/>
              <a:t> 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2F77D-DA26-483F-BE93-DC4B79659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73C443-0424-4884-BD66-95159BED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5C0FE-9BA7-4E86-A74E-9B79B67D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嘗試修正</a:t>
            </a:r>
            <a:r>
              <a:rPr lang="en-US" altLang="zh-TW" dirty="0"/>
              <a:t>Shape</a:t>
            </a:r>
            <a:r>
              <a:rPr lang="zh-TW" altLang="en-US" dirty="0"/>
              <a:t>可解釋性不足 </a:t>
            </a:r>
            <a:r>
              <a:rPr lang="en-US" altLang="zh-TW" dirty="0"/>
              <a:t>—</a:t>
            </a:r>
            <a:r>
              <a:rPr lang="zh-TW" altLang="en-US" dirty="0"/>
              <a:t> 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E90A6-5E6E-4D8E-A79C-DC8C29B3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 從推論準確度來看，二值化對於</a:t>
            </a:r>
            <a:r>
              <a:rPr lang="en-US" altLang="zh-TW" dirty="0"/>
              <a:t>Shape</a:t>
            </a:r>
            <a:r>
              <a:rPr lang="zh-TW" altLang="en-US" dirty="0"/>
              <a:t>的推論準確度並無增長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8FB01-5C8D-4FD9-827B-BEB0DF06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E94A7-C70A-4711-92F7-0ECD683E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嘗試修正</a:t>
            </a:r>
            <a:r>
              <a:rPr lang="en-US" altLang="zh-TW" dirty="0"/>
              <a:t>Shape</a:t>
            </a:r>
            <a:r>
              <a:rPr lang="zh-TW" altLang="en-US" dirty="0"/>
              <a:t>可解釋性不足 </a:t>
            </a:r>
            <a:r>
              <a:rPr lang="en-US" altLang="zh-TW" dirty="0"/>
              <a:t>—</a:t>
            </a:r>
            <a:r>
              <a:rPr lang="zh-TW" altLang="en-US" dirty="0"/>
              <a:t> 二值化</a:t>
            </a:r>
          </a:p>
        </p:txBody>
      </p:sp>
      <p:sp>
        <p:nvSpPr>
          <p:cNvPr id="42" name="投影片編號版面配置區 3">
            <a:extLst>
              <a:ext uri="{FF2B5EF4-FFF2-40B4-BE49-F238E27FC236}">
                <a16:creationId xmlns:a16="http://schemas.microsoft.com/office/drawing/2014/main" id="{8353390C-8225-4903-894D-1CF9869C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0ECA09-1BC6-435C-886F-70D201C1A253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2DBB0926-3D48-4886-9472-41BAD2DE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151" y="4825625"/>
            <a:ext cx="1033562" cy="1029292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40FBF038-E129-4999-9CF3-18E3BE3FB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4355" y="5504486"/>
            <a:ext cx="1021882" cy="1017659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6C5822D-D7E6-4ED0-9C2F-298A8D477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3954" y="2524755"/>
            <a:ext cx="1035741" cy="103146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CD601B0-9BAB-44FF-99B8-04E13392D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2571" y="1380305"/>
            <a:ext cx="1985450" cy="687985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E3F17313-564B-42EA-8ED8-8ABC7988A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3283" y="4018263"/>
            <a:ext cx="1021882" cy="1017660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CF0E07E3-CD49-486E-B433-1F1A8FDA0EB6}"/>
              </a:ext>
            </a:extLst>
          </p:cNvPr>
          <p:cNvSpPr txBox="1"/>
          <p:nvPr/>
        </p:nvSpPr>
        <p:spPr>
          <a:xfrm>
            <a:off x="3432114" y="2210229"/>
            <a:ext cx="10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RM0_RGB</a:t>
            </a:r>
            <a:endParaRPr lang="zh-TW" altLang="en-US" sz="1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4A05648-AC3F-4F72-9CE8-6B1C5DC5C5A2}"/>
              </a:ext>
            </a:extLst>
          </p:cNvPr>
          <p:cNvSpPr txBox="1"/>
          <p:nvPr/>
        </p:nvSpPr>
        <p:spPr>
          <a:xfrm>
            <a:off x="3387557" y="3589056"/>
            <a:ext cx="140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RM-CI0_RGB</a:t>
            </a:r>
            <a:endParaRPr lang="zh-TW" altLang="en-US" sz="1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960DFF6-371A-4C23-A826-F6480FAF6800}"/>
              </a:ext>
            </a:extLst>
          </p:cNvPr>
          <p:cNvSpPr txBox="1"/>
          <p:nvPr/>
        </p:nvSpPr>
        <p:spPr>
          <a:xfrm>
            <a:off x="3443283" y="5070612"/>
            <a:ext cx="106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RM0_Gray</a:t>
            </a:r>
            <a:endParaRPr lang="zh-TW" altLang="en-US" sz="1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CE19A39-CEB4-4328-BFFB-FD6BBCDE4536}"/>
              </a:ext>
            </a:extLst>
          </p:cNvPr>
          <p:cNvSpPr txBox="1"/>
          <p:nvPr/>
        </p:nvSpPr>
        <p:spPr>
          <a:xfrm>
            <a:off x="3323220" y="6552168"/>
            <a:ext cx="115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RM-CI0_Gray</a:t>
            </a:r>
            <a:endParaRPr lang="zh-TW" altLang="en-US" sz="1400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DEDBD523-C12A-46CB-8126-46A5AB62C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286" y="3171231"/>
            <a:ext cx="2047261" cy="717597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969A6457-A660-4360-A6AF-F0D69F0BF6D8}"/>
              </a:ext>
            </a:extLst>
          </p:cNvPr>
          <p:cNvSpPr txBox="1"/>
          <p:nvPr/>
        </p:nvSpPr>
        <p:spPr>
          <a:xfrm>
            <a:off x="7408758" y="4045049"/>
            <a:ext cx="714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RM1</a:t>
            </a:r>
            <a:endParaRPr lang="zh-TW" altLang="en-US" sz="1400" dirty="0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684B10EE-FDA6-4114-9F06-20BDD8A49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6300" y="4864268"/>
            <a:ext cx="1312988" cy="1234480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E0B75C96-B66D-4B4D-A9D9-25D271B65929}"/>
              </a:ext>
            </a:extLst>
          </p:cNvPr>
          <p:cNvSpPr txBox="1"/>
          <p:nvPr/>
        </p:nvSpPr>
        <p:spPr>
          <a:xfrm>
            <a:off x="10587882" y="6144398"/>
            <a:ext cx="87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RM-CI2</a:t>
            </a:r>
            <a:endParaRPr lang="zh-TW" altLang="en-US" sz="1400" dirty="0"/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560C1D07-9438-4E71-807F-AD7DA05F1B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6088" y="2883659"/>
            <a:ext cx="1134604" cy="1134604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03C22AF0-CA89-40AC-83A3-783BD5EB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7625" y="4978009"/>
            <a:ext cx="1168767" cy="1168767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C9BB912-494C-4A93-98B9-E415697B5457}"/>
              </a:ext>
            </a:extLst>
          </p:cNvPr>
          <p:cNvSpPr txBox="1"/>
          <p:nvPr/>
        </p:nvSpPr>
        <p:spPr>
          <a:xfrm>
            <a:off x="10666016" y="4122521"/>
            <a:ext cx="596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RM2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7C9608-38BC-49CA-8FF3-999E6D96F16C}"/>
              </a:ext>
            </a:extLst>
          </p:cNvPr>
          <p:cNvSpPr txBox="1"/>
          <p:nvPr/>
        </p:nvSpPr>
        <p:spPr>
          <a:xfrm>
            <a:off x="7357416" y="6186927"/>
            <a:ext cx="87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RM-CI1</a:t>
            </a:r>
            <a:endParaRPr lang="zh-TW" altLang="en-US" sz="1400" dirty="0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BF6E88CF-58A3-4A4F-B26F-6C819F8B00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4765" y="1453206"/>
            <a:ext cx="1060587" cy="99717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0D76B7A-177A-4EAB-B48C-6C92C0A138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3422" y="1453206"/>
            <a:ext cx="997171" cy="997171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A95EF4-5F9D-415F-877C-7CC0DDBBC732}"/>
              </a:ext>
            </a:extLst>
          </p:cNvPr>
          <p:cNvSpPr txBox="1"/>
          <p:nvPr/>
        </p:nvSpPr>
        <p:spPr>
          <a:xfrm>
            <a:off x="7057399" y="2538555"/>
            <a:ext cx="140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Original_split1</a:t>
            </a:r>
            <a:endParaRPr lang="zh-TW" altLang="en-US" sz="1400" dirty="0"/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82EFE747-8BE9-4835-8876-0D1870C6A9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51" y="1822202"/>
            <a:ext cx="1035742" cy="1031462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7F92633F-6E6A-494D-9551-2DBFD123A7C0}"/>
              </a:ext>
            </a:extLst>
          </p:cNvPr>
          <p:cNvSpPr txBox="1"/>
          <p:nvPr/>
        </p:nvSpPr>
        <p:spPr>
          <a:xfrm>
            <a:off x="384810" y="2883659"/>
            <a:ext cx="148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Origin Image split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3D8232A-1709-49BF-A840-52C6D48ADD30}"/>
              </a:ext>
            </a:extLst>
          </p:cNvPr>
          <p:cNvSpPr txBox="1"/>
          <p:nvPr/>
        </p:nvSpPr>
        <p:spPr>
          <a:xfrm>
            <a:off x="329071" y="6033035"/>
            <a:ext cx="148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Origin Image split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81FD78E-6D76-4894-AC22-AE2D652A771F}"/>
              </a:ext>
            </a:extLst>
          </p:cNvPr>
          <p:cNvSpPr txBox="1"/>
          <p:nvPr/>
        </p:nvSpPr>
        <p:spPr>
          <a:xfrm>
            <a:off x="10240873" y="2538555"/>
            <a:ext cx="140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Original_split2</a:t>
            </a:r>
            <a:endParaRPr lang="zh-TW" altLang="en-US" sz="1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24E2BF5-2D2F-4C55-939B-C95B6B1B6287}"/>
              </a:ext>
            </a:extLst>
          </p:cNvPr>
          <p:cNvCxnSpPr/>
          <p:nvPr/>
        </p:nvCxnSpPr>
        <p:spPr>
          <a:xfrm>
            <a:off x="2017986" y="2021744"/>
            <a:ext cx="78197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F283A67-C947-4EF2-A164-32BBC228405C}"/>
              </a:ext>
            </a:extLst>
          </p:cNvPr>
          <p:cNvCxnSpPr/>
          <p:nvPr/>
        </p:nvCxnSpPr>
        <p:spPr>
          <a:xfrm>
            <a:off x="2114387" y="5181501"/>
            <a:ext cx="78197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EE3EA99-A501-4F39-B2FF-F230D2A4C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65867" y="2164653"/>
            <a:ext cx="1227667" cy="518120"/>
          </a:xfrm>
          <a:prstGeom prst="bentConnector3">
            <a:avLst>
              <a:gd name="adj1" fmla="val 1201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EDCED060-4957-4105-AFFF-5848119E48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2474" y="4132123"/>
            <a:ext cx="1502407" cy="596350"/>
          </a:xfrm>
          <a:prstGeom prst="bentConnector3">
            <a:avLst>
              <a:gd name="adj1" fmla="val 2569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流程圖: 或 70">
            <a:extLst>
              <a:ext uri="{FF2B5EF4-FFF2-40B4-BE49-F238E27FC236}">
                <a16:creationId xmlns:a16="http://schemas.microsoft.com/office/drawing/2014/main" id="{CE1EC95F-2CA2-4A9F-ADDD-2659001A337A}"/>
              </a:ext>
            </a:extLst>
          </p:cNvPr>
          <p:cNvSpPr/>
          <p:nvPr/>
        </p:nvSpPr>
        <p:spPr>
          <a:xfrm>
            <a:off x="5500102" y="3217219"/>
            <a:ext cx="260604" cy="259200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EC12BD3-D8CA-44E5-B12C-C95FB71EA125}"/>
              </a:ext>
            </a:extLst>
          </p:cNvPr>
          <p:cNvCxnSpPr>
            <a:cxnSpLocks/>
          </p:cNvCxnSpPr>
          <p:nvPr/>
        </p:nvCxnSpPr>
        <p:spPr>
          <a:xfrm>
            <a:off x="5821679" y="3345325"/>
            <a:ext cx="421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983AD6D4-FF95-4131-BFF9-DD790E243B1B}"/>
              </a:ext>
            </a:extLst>
          </p:cNvPr>
          <p:cNvCxnSpPr>
            <a:cxnSpLocks/>
          </p:cNvCxnSpPr>
          <p:nvPr/>
        </p:nvCxnSpPr>
        <p:spPr>
          <a:xfrm>
            <a:off x="9448799" y="3317880"/>
            <a:ext cx="421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0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E94A7-C70A-4711-92F7-0ECD683E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嘗試修正</a:t>
            </a:r>
            <a:r>
              <a:rPr lang="en-US" altLang="zh-TW" dirty="0"/>
              <a:t>Shape</a:t>
            </a:r>
            <a:r>
              <a:rPr lang="zh-TW" altLang="en-US" dirty="0"/>
              <a:t>可解釋性不足 </a:t>
            </a:r>
            <a:r>
              <a:rPr lang="en-US" altLang="zh-TW" dirty="0"/>
              <a:t>—</a:t>
            </a:r>
            <a:r>
              <a:rPr lang="zh-TW" altLang="en-US" dirty="0"/>
              <a:t> 二值化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E14F70-CA87-40E1-B42C-68C4C050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A305D7-75B5-4993-9832-30C1BE9E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68366"/>
            <a:ext cx="3268073" cy="28392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74B3FFF-6133-45EC-B19C-6D62F6C0E1AB}"/>
              </a:ext>
            </a:extLst>
          </p:cNvPr>
          <p:cNvSpPr txBox="1"/>
          <p:nvPr/>
        </p:nvSpPr>
        <p:spPr>
          <a:xfrm>
            <a:off x="1015299" y="1450428"/>
            <a:ext cx="92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1800" dirty="0"/>
              <a:t>採用每個</a:t>
            </a:r>
            <a:r>
              <a:rPr lang="en-US" altLang="zh-TW" sz="1800" dirty="0"/>
              <a:t>layer</a:t>
            </a:r>
            <a:r>
              <a:rPr lang="zh-TW" altLang="en-US" sz="1800" dirty="0"/>
              <a:t>依推論類別進行投票。如果票數相同，則以</a:t>
            </a:r>
            <a:r>
              <a:rPr lang="en-US" altLang="zh-TW" sz="1800" dirty="0"/>
              <a:t>Conv2</a:t>
            </a:r>
            <a:r>
              <a:rPr lang="zh-TW" altLang="en-US" sz="1800" dirty="0"/>
              <a:t>的推測類別為預測推論類別</a:t>
            </a:r>
          </a:p>
          <a:p>
            <a:pPr marL="0" indent="0">
              <a:buNone/>
            </a:pPr>
            <a:r>
              <a:rPr lang="en-US" altLang="zh-TW" sz="1800" dirty="0"/>
              <a:t>=&gt; accuracy: 29.11%, color accuracy: 69.67%, shape accuracy:41%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9B2E4E-75ED-47DE-9A08-8ED65BDA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79" y="2568366"/>
            <a:ext cx="3176815" cy="27162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65D53F-D6CB-4D30-9115-FF3392F1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399" y="2605144"/>
            <a:ext cx="3178335" cy="27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02BE3-1757-4242-99C0-A3E66041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</a:t>
            </a:r>
            <a:r>
              <a:rPr lang="en-US" altLang="zh-TW" dirty="0"/>
              <a:t>w</a:t>
            </a:r>
            <a:r>
              <a:rPr lang="zh-TW" altLang="en-US" dirty="0"/>
              <a:t>範圍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698AF-4D92-4612-9923-D02E48498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/>
                  <a:t>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in_channel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</a:t>
                </a:r>
                <a:r>
                  <a:rPr lang="en-US" altLang="zh-TW" dirty="0"/>
                  <a:t>H, W = filter </a:t>
                </a:r>
                <a:r>
                  <a:rPr lang="zh-TW" altLang="en-US" dirty="0"/>
                  <a:t>之長、寬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r>
                  <a:rPr lang="en-US" altLang="zh-TW" dirty="0" err="1"/>
                  <a:t>kaiming</a:t>
                </a:r>
                <a:r>
                  <a:rPr lang="en-US" altLang="zh-TW" dirty="0"/>
                  <a:t> uniform </a:t>
                </a:r>
                <a:r>
                  <a:rPr lang="zh-TW" altLang="en-US" dirty="0"/>
                  <a:t>適用 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之公式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6/(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b="0" dirty="0"/>
              </a:p>
              <a:p>
                <a:pPr marL="0" indent="0">
                  <a:buNone/>
                </a:pPr>
                <a:r>
                  <a:rPr lang="en-US" altLang="zh-TW" dirty="0"/>
                  <a:t>   =&gt;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 </a:t>
                </a:r>
                <a:r>
                  <a:rPr lang="zh-TW" altLang="en-US" dirty="0"/>
                  <a:t>初始化範圍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[-bound ~ bound]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en-US" altLang="zh-TW" dirty="0"/>
                  <a:t>input </a:t>
                </a:r>
                <a:r>
                  <a:rPr lang="zh-TW" altLang="en-US" dirty="0"/>
                  <a:t>的範圍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[0~1]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-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𝑏𝑜𝑢𝑛𝑑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1 - (-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𝑏𝑜𝑢𝑛𝑑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ra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∗(1 -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(-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𝑏𝑜𝑢𝑛𝑑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,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698AF-4D92-4612-9923-D02E48498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4FD89-8CBF-4047-824A-2B4EB26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0FC6-34B6-4C7B-8C7D-EB8E2938261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38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180</Words>
  <Application>Microsoft Office PowerPoint</Application>
  <PresentationFormat>寬螢幕</PresentationFormat>
  <Paragraphs>35</Paragraphs>
  <Slides>5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04/16 進度報告</vt:lpstr>
      <vt:lpstr>嘗試修正Shape可解釋性不足 — 二值化</vt:lpstr>
      <vt:lpstr>嘗試修正Shape可解釋性不足 — 二值化</vt:lpstr>
      <vt:lpstr>嘗試修正Shape可解釋性不足 — 二值化</vt:lpstr>
      <vt:lpstr>修正w範圍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04/16 進度報告</dc:title>
  <dc:creator>建名 凃</dc:creator>
  <cp:lastModifiedBy>建名 凃</cp:lastModifiedBy>
  <cp:revision>17</cp:revision>
  <dcterms:created xsi:type="dcterms:W3CDTF">2024-04-16T15:33:11Z</dcterms:created>
  <dcterms:modified xsi:type="dcterms:W3CDTF">2024-04-18T12:11:44Z</dcterms:modified>
</cp:coreProperties>
</file>