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21" d="100"/>
          <a:sy n="121" d="100"/>
        </p:scale>
        <p:origin x="38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C4E6F-FCB0-4907-87CA-AC31BE95D0E5}"/>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C7F75A1-C20E-413B-BD24-F8F7BAA18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CA8E245-A569-4035-BC72-E6B6BFC42E2D}"/>
              </a:ext>
            </a:extLst>
          </p:cNvPr>
          <p:cNvSpPr>
            <a:spLocks noGrp="1"/>
          </p:cNvSpPr>
          <p:nvPr>
            <p:ph type="dt" sz="half" idx="10"/>
          </p:nvPr>
        </p:nvSpPr>
        <p:spPr/>
        <p:txBody>
          <a:bodyPr/>
          <a:lstStyle/>
          <a:p>
            <a:fld id="{DA347B9E-5C5D-4997-908A-240416481ABD}" type="datetimeFigureOut">
              <a:rPr lang="zh-TW" altLang="en-US" smtClean="0"/>
              <a:t>2024/4/23</a:t>
            </a:fld>
            <a:endParaRPr lang="zh-TW" altLang="en-US"/>
          </a:p>
        </p:txBody>
      </p:sp>
      <p:sp>
        <p:nvSpPr>
          <p:cNvPr id="5" name="頁尾版面配置區 4">
            <a:extLst>
              <a:ext uri="{FF2B5EF4-FFF2-40B4-BE49-F238E27FC236}">
                <a16:creationId xmlns:a16="http://schemas.microsoft.com/office/drawing/2014/main" id="{77BD541E-09C0-4450-9EF7-FC5A81E462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1C47AD7-F926-4140-B93C-CB7304210741}"/>
              </a:ext>
            </a:extLst>
          </p:cNvPr>
          <p:cNvSpPr>
            <a:spLocks noGrp="1"/>
          </p:cNvSpPr>
          <p:nvPr>
            <p:ph type="sldNum" sz="quarter" idx="12"/>
          </p:nvPr>
        </p:nvSpPr>
        <p:spPr/>
        <p:txBody>
          <a:bodyPr/>
          <a:lstStyle/>
          <a:p>
            <a:fld id="{B6DE566E-8572-4099-8647-0E73F78F616C}" type="slidenum">
              <a:rPr lang="zh-TW" altLang="en-US" smtClean="0"/>
              <a:t>‹#›</a:t>
            </a:fld>
            <a:endParaRPr lang="zh-TW" altLang="en-US"/>
          </a:p>
        </p:txBody>
      </p:sp>
    </p:spTree>
    <p:extLst>
      <p:ext uri="{BB962C8B-B14F-4D97-AF65-F5344CB8AC3E}">
        <p14:creationId xmlns:p14="http://schemas.microsoft.com/office/powerpoint/2010/main" val="196624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9548AA-0EE5-4164-9E2F-87A90A06C11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AF9E4FC-993A-4414-AD2F-31A4BBF9C29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91BD5F8-718F-41D0-BB0B-CBF6C3FE504C}"/>
              </a:ext>
            </a:extLst>
          </p:cNvPr>
          <p:cNvSpPr>
            <a:spLocks noGrp="1"/>
          </p:cNvSpPr>
          <p:nvPr>
            <p:ph type="dt" sz="half" idx="10"/>
          </p:nvPr>
        </p:nvSpPr>
        <p:spPr/>
        <p:txBody>
          <a:bodyPr/>
          <a:lstStyle/>
          <a:p>
            <a:fld id="{DA347B9E-5C5D-4997-908A-240416481ABD}" type="datetimeFigureOut">
              <a:rPr lang="zh-TW" altLang="en-US" smtClean="0"/>
              <a:t>2024/4/23</a:t>
            </a:fld>
            <a:endParaRPr lang="zh-TW" altLang="en-US"/>
          </a:p>
        </p:txBody>
      </p:sp>
      <p:sp>
        <p:nvSpPr>
          <p:cNvPr id="5" name="頁尾版面配置區 4">
            <a:extLst>
              <a:ext uri="{FF2B5EF4-FFF2-40B4-BE49-F238E27FC236}">
                <a16:creationId xmlns:a16="http://schemas.microsoft.com/office/drawing/2014/main" id="{2EB5D2CA-3074-4071-92C3-D4CFD9E0993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3836943-11D8-4E13-8495-EFE346F0A7DC}"/>
              </a:ext>
            </a:extLst>
          </p:cNvPr>
          <p:cNvSpPr>
            <a:spLocks noGrp="1"/>
          </p:cNvSpPr>
          <p:nvPr>
            <p:ph type="sldNum" sz="quarter" idx="12"/>
          </p:nvPr>
        </p:nvSpPr>
        <p:spPr/>
        <p:txBody>
          <a:bodyPr/>
          <a:lstStyle/>
          <a:p>
            <a:fld id="{B6DE566E-8572-4099-8647-0E73F78F616C}" type="slidenum">
              <a:rPr lang="zh-TW" altLang="en-US" smtClean="0"/>
              <a:t>‹#›</a:t>
            </a:fld>
            <a:endParaRPr lang="zh-TW" altLang="en-US"/>
          </a:p>
        </p:txBody>
      </p:sp>
    </p:spTree>
    <p:extLst>
      <p:ext uri="{BB962C8B-B14F-4D97-AF65-F5344CB8AC3E}">
        <p14:creationId xmlns:p14="http://schemas.microsoft.com/office/powerpoint/2010/main" val="304862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C0DBEA8-E41D-4B6E-9934-4EE87D17F82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3ACFECC-74B8-49A2-A9E3-1832BBBF59D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D762C75-43F0-4102-A063-7F80F4F76415}"/>
              </a:ext>
            </a:extLst>
          </p:cNvPr>
          <p:cNvSpPr>
            <a:spLocks noGrp="1"/>
          </p:cNvSpPr>
          <p:nvPr>
            <p:ph type="dt" sz="half" idx="10"/>
          </p:nvPr>
        </p:nvSpPr>
        <p:spPr/>
        <p:txBody>
          <a:bodyPr/>
          <a:lstStyle/>
          <a:p>
            <a:fld id="{DA347B9E-5C5D-4997-908A-240416481ABD}" type="datetimeFigureOut">
              <a:rPr lang="zh-TW" altLang="en-US" smtClean="0"/>
              <a:t>2024/4/23</a:t>
            </a:fld>
            <a:endParaRPr lang="zh-TW" altLang="en-US"/>
          </a:p>
        </p:txBody>
      </p:sp>
      <p:sp>
        <p:nvSpPr>
          <p:cNvPr id="5" name="頁尾版面配置區 4">
            <a:extLst>
              <a:ext uri="{FF2B5EF4-FFF2-40B4-BE49-F238E27FC236}">
                <a16:creationId xmlns:a16="http://schemas.microsoft.com/office/drawing/2014/main" id="{7F7EE5F9-B4AF-44E4-9E43-8106285A6B0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1E53F06-E3CF-4137-B4B7-022508F4DEE1}"/>
              </a:ext>
            </a:extLst>
          </p:cNvPr>
          <p:cNvSpPr>
            <a:spLocks noGrp="1"/>
          </p:cNvSpPr>
          <p:nvPr>
            <p:ph type="sldNum" sz="quarter" idx="12"/>
          </p:nvPr>
        </p:nvSpPr>
        <p:spPr/>
        <p:txBody>
          <a:bodyPr/>
          <a:lstStyle/>
          <a:p>
            <a:fld id="{B6DE566E-8572-4099-8647-0E73F78F616C}" type="slidenum">
              <a:rPr lang="zh-TW" altLang="en-US" smtClean="0"/>
              <a:t>‹#›</a:t>
            </a:fld>
            <a:endParaRPr lang="zh-TW" altLang="en-US"/>
          </a:p>
        </p:txBody>
      </p:sp>
    </p:spTree>
    <p:extLst>
      <p:ext uri="{BB962C8B-B14F-4D97-AF65-F5344CB8AC3E}">
        <p14:creationId xmlns:p14="http://schemas.microsoft.com/office/powerpoint/2010/main" val="345877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F6D5F3-62FD-41E1-9CD0-899E8BA9CF1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8426D4C-A3AB-43B5-82BE-E4959FB4A88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9091977-4AAD-4982-9A5F-F5BD140D8BD2}"/>
              </a:ext>
            </a:extLst>
          </p:cNvPr>
          <p:cNvSpPr>
            <a:spLocks noGrp="1"/>
          </p:cNvSpPr>
          <p:nvPr>
            <p:ph type="dt" sz="half" idx="10"/>
          </p:nvPr>
        </p:nvSpPr>
        <p:spPr/>
        <p:txBody>
          <a:bodyPr/>
          <a:lstStyle/>
          <a:p>
            <a:fld id="{DA347B9E-5C5D-4997-908A-240416481ABD}" type="datetimeFigureOut">
              <a:rPr lang="zh-TW" altLang="en-US" smtClean="0"/>
              <a:t>2024/4/23</a:t>
            </a:fld>
            <a:endParaRPr lang="zh-TW" altLang="en-US"/>
          </a:p>
        </p:txBody>
      </p:sp>
      <p:sp>
        <p:nvSpPr>
          <p:cNvPr id="5" name="頁尾版面配置區 4">
            <a:extLst>
              <a:ext uri="{FF2B5EF4-FFF2-40B4-BE49-F238E27FC236}">
                <a16:creationId xmlns:a16="http://schemas.microsoft.com/office/drawing/2014/main" id="{58B40652-F3AE-4333-858A-751CA21A3E7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EF2C591-F159-41B7-9088-A505D436E3BF}"/>
              </a:ext>
            </a:extLst>
          </p:cNvPr>
          <p:cNvSpPr>
            <a:spLocks noGrp="1"/>
          </p:cNvSpPr>
          <p:nvPr>
            <p:ph type="sldNum" sz="quarter" idx="12"/>
          </p:nvPr>
        </p:nvSpPr>
        <p:spPr/>
        <p:txBody>
          <a:bodyPr/>
          <a:lstStyle/>
          <a:p>
            <a:fld id="{B6DE566E-8572-4099-8647-0E73F78F616C}" type="slidenum">
              <a:rPr lang="zh-TW" altLang="en-US" smtClean="0"/>
              <a:t>‹#›</a:t>
            </a:fld>
            <a:endParaRPr lang="zh-TW" altLang="en-US"/>
          </a:p>
        </p:txBody>
      </p:sp>
    </p:spTree>
    <p:extLst>
      <p:ext uri="{BB962C8B-B14F-4D97-AF65-F5344CB8AC3E}">
        <p14:creationId xmlns:p14="http://schemas.microsoft.com/office/powerpoint/2010/main" val="14697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47A6E1-79ED-476E-990D-9CF0D3D3374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437DDFF-6070-443D-90C3-6C820D5C3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E44B922-5486-49A9-9A77-EDCB10A3458A}"/>
              </a:ext>
            </a:extLst>
          </p:cNvPr>
          <p:cNvSpPr>
            <a:spLocks noGrp="1"/>
          </p:cNvSpPr>
          <p:nvPr>
            <p:ph type="dt" sz="half" idx="10"/>
          </p:nvPr>
        </p:nvSpPr>
        <p:spPr/>
        <p:txBody>
          <a:bodyPr/>
          <a:lstStyle/>
          <a:p>
            <a:fld id="{DA347B9E-5C5D-4997-908A-240416481ABD}" type="datetimeFigureOut">
              <a:rPr lang="zh-TW" altLang="en-US" smtClean="0"/>
              <a:t>2024/4/23</a:t>
            </a:fld>
            <a:endParaRPr lang="zh-TW" altLang="en-US"/>
          </a:p>
        </p:txBody>
      </p:sp>
      <p:sp>
        <p:nvSpPr>
          <p:cNvPr id="5" name="頁尾版面配置區 4">
            <a:extLst>
              <a:ext uri="{FF2B5EF4-FFF2-40B4-BE49-F238E27FC236}">
                <a16:creationId xmlns:a16="http://schemas.microsoft.com/office/drawing/2014/main" id="{BC70B780-D92B-4EA5-8E79-3A25E98A16B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53066E9-78C8-471C-B7FA-734A57F4EE1B}"/>
              </a:ext>
            </a:extLst>
          </p:cNvPr>
          <p:cNvSpPr>
            <a:spLocks noGrp="1"/>
          </p:cNvSpPr>
          <p:nvPr>
            <p:ph type="sldNum" sz="quarter" idx="12"/>
          </p:nvPr>
        </p:nvSpPr>
        <p:spPr/>
        <p:txBody>
          <a:bodyPr/>
          <a:lstStyle/>
          <a:p>
            <a:fld id="{B6DE566E-8572-4099-8647-0E73F78F616C}" type="slidenum">
              <a:rPr lang="zh-TW" altLang="en-US" smtClean="0"/>
              <a:t>‹#›</a:t>
            </a:fld>
            <a:endParaRPr lang="zh-TW" altLang="en-US"/>
          </a:p>
        </p:txBody>
      </p:sp>
    </p:spTree>
    <p:extLst>
      <p:ext uri="{BB962C8B-B14F-4D97-AF65-F5344CB8AC3E}">
        <p14:creationId xmlns:p14="http://schemas.microsoft.com/office/powerpoint/2010/main" val="260263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D459AF-83B8-44C6-A42A-930FAEABB36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010E501-3094-41EB-807C-C43BCF9416D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8F50C30-42FB-4D7E-8875-BE28AB4567F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546383D-9DC4-46D7-AAF1-DB8E11D90D48}"/>
              </a:ext>
            </a:extLst>
          </p:cNvPr>
          <p:cNvSpPr>
            <a:spLocks noGrp="1"/>
          </p:cNvSpPr>
          <p:nvPr>
            <p:ph type="dt" sz="half" idx="10"/>
          </p:nvPr>
        </p:nvSpPr>
        <p:spPr/>
        <p:txBody>
          <a:bodyPr/>
          <a:lstStyle/>
          <a:p>
            <a:fld id="{DA347B9E-5C5D-4997-908A-240416481ABD}" type="datetimeFigureOut">
              <a:rPr lang="zh-TW" altLang="en-US" smtClean="0"/>
              <a:t>2024/4/23</a:t>
            </a:fld>
            <a:endParaRPr lang="zh-TW" altLang="en-US"/>
          </a:p>
        </p:txBody>
      </p:sp>
      <p:sp>
        <p:nvSpPr>
          <p:cNvPr id="6" name="頁尾版面配置區 5">
            <a:extLst>
              <a:ext uri="{FF2B5EF4-FFF2-40B4-BE49-F238E27FC236}">
                <a16:creationId xmlns:a16="http://schemas.microsoft.com/office/drawing/2014/main" id="{D61D5BFB-3E98-4B1E-AC9D-CBDD49D55AF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1C5E508-5159-4B97-B27E-19042FFAD03B}"/>
              </a:ext>
            </a:extLst>
          </p:cNvPr>
          <p:cNvSpPr>
            <a:spLocks noGrp="1"/>
          </p:cNvSpPr>
          <p:nvPr>
            <p:ph type="sldNum" sz="quarter" idx="12"/>
          </p:nvPr>
        </p:nvSpPr>
        <p:spPr/>
        <p:txBody>
          <a:bodyPr/>
          <a:lstStyle/>
          <a:p>
            <a:fld id="{B6DE566E-8572-4099-8647-0E73F78F616C}" type="slidenum">
              <a:rPr lang="zh-TW" altLang="en-US" smtClean="0"/>
              <a:t>‹#›</a:t>
            </a:fld>
            <a:endParaRPr lang="zh-TW" altLang="en-US"/>
          </a:p>
        </p:txBody>
      </p:sp>
    </p:spTree>
    <p:extLst>
      <p:ext uri="{BB962C8B-B14F-4D97-AF65-F5344CB8AC3E}">
        <p14:creationId xmlns:p14="http://schemas.microsoft.com/office/powerpoint/2010/main" val="93755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903451-F17E-4C0D-8524-147D79966A2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7A9B0CE-0D98-428A-B06E-C4F2B38D5A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12ACCD4-1588-4C54-AD8E-7B58328AE83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1709540-CAFF-43A6-903F-C64C2916F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3DC365C-C34B-4F83-BFBE-98BBA951B234}"/>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256F10C-CFE2-41D9-8F33-AD943DCB9DEF}"/>
              </a:ext>
            </a:extLst>
          </p:cNvPr>
          <p:cNvSpPr>
            <a:spLocks noGrp="1"/>
          </p:cNvSpPr>
          <p:nvPr>
            <p:ph type="dt" sz="half" idx="10"/>
          </p:nvPr>
        </p:nvSpPr>
        <p:spPr/>
        <p:txBody>
          <a:bodyPr/>
          <a:lstStyle/>
          <a:p>
            <a:fld id="{DA347B9E-5C5D-4997-908A-240416481ABD}" type="datetimeFigureOut">
              <a:rPr lang="zh-TW" altLang="en-US" smtClean="0"/>
              <a:t>2024/4/23</a:t>
            </a:fld>
            <a:endParaRPr lang="zh-TW" altLang="en-US"/>
          </a:p>
        </p:txBody>
      </p:sp>
      <p:sp>
        <p:nvSpPr>
          <p:cNvPr id="8" name="頁尾版面配置區 7">
            <a:extLst>
              <a:ext uri="{FF2B5EF4-FFF2-40B4-BE49-F238E27FC236}">
                <a16:creationId xmlns:a16="http://schemas.microsoft.com/office/drawing/2014/main" id="{D14FE53B-FD41-4FD9-8037-32C243C6F4A6}"/>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FA52448-C058-44D3-BA65-20CFF20F2CBF}"/>
              </a:ext>
            </a:extLst>
          </p:cNvPr>
          <p:cNvSpPr>
            <a:spLocks noGrp="1"/>
          </p:cNvSpPr>
          <p:nvPr>
            <p:ph type="sldNum" sz="quarter" idx="12"/>
          </p:nvPr>
        </p:nvSpPr>
        <p:spPr/>
        <p:txBody>
          <a:bodyPr/>
          <a:lstStyle/>
          <a:p>
            <a:fld id="{B6DE566E-8572-4099-8647-0E73F78F616C}" type="slidenum">
              <a:rPr lang="zh-TW" altLang="en-US" smtClean="0"/>
              <a:t>‹#›</a:t>
            </a:fld>
            <a:endParaRPr lang="zh-TW" altLang="en-US"/>
          </a:p>
        </p:txBody>
      </p:sp>
    </p:spTree>
    <p:extLst>
      <p:ext uri="{BB962C8B-B14F-4D97-AF65-F5344CB8AC3E}">
        <p14:creationId xmlns:p14="http://schemas.microsoft.com/office/powerpoint/2010/main" val="211252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D7CB5B-BF93-48C6-86F4-0FAF0D68CE6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ABCEAA7-0A93-4BCE-B7BC-D0AC9BDEC1EE}"/>
              </a:ext>
            </a:extLst>
          </p:cNvPr>
          <p:cNvSpPr>
            <a:spLocks noGrp="1"/>
          </p:cNvSpPr>
          <p:nvPr>
            <p:ph type="dt" sz="half" idx="10"/>
          </p:nvPr>
        </p:nvSpPr>
        <p:spPr/>
        <p:txBody>
          <a:bodyPr/>
          <a:lstStyle/>
          <a:p>
            <a:fld id="{DA347B9E-5C5D-4997-908A-240416481ABD}" type="datetimeFigureOut">
              <a:rPr lang="zh-TW" altLang="en-US" smtClean="0"/>
              <a:t>2024/4/23</a:t>
            </a:fld>
            <a:endParaRPr lang="zh-TW" altLang="en-US"/>
          </a:p>
        </p:txBody>
      </p:sp>
      <p:sp>
        <p:nvSpPr>
          <p:cNvPr id="4" name="頁尾版面配置區 3">
            <a:extLst>
              <a:ext uri="{FF2B5EF4-FFF2-40B4-BE49-F238E27FC236}">
                <a16:creationId xmlns:a16="http://schemas.microsoft.com/office/drawing/2014/main" id="{9D224F84-68A0-42EF-85E3-6AC9696755F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1DBEEBB-B1CD-4A37-B269-063EC852BC2C}"/>
              </a:ext>
            </a:extLst>
          </p:cNvPr>
          <p:cNvSpPr>
            <a:spLocks noGrp="1"/>
          </p:cNvSpPr>
          <p:nvPr>
            <p:ph type="sldNum" sz="quarter" idx="12"/>
          </p:nvPr>
        </p:nvSpPr>
        <p:spPr/>
        <p:txBody>
          <a:bodyPr/>
          <a:lstStyle/>
          <a:p>
            <a:fld id="{B6DE566E-8572-4099-8647-0E73F78F616C}" type="slidenum">
              <a:rPr lang="zh-TW" altLang="en-US" smtClean="0"/>
              <a:t>‹#›</a:t>
            </a:fld>
            <a:endParaRPr lang="zh-TW" altLang="en-US"/>
          </a:p>
        </p:txBody>
      </p:sp>
    </p:spTree>
    <p:extLst>
      <p:ext uri="{BB962C8B-B14F-4D97-AF65-F5344CB8AC3E}">
        <p14:creationId xmlns:p14="http://schemas.microsoft.com/office/powerpoint/2010/main" val="308963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182F341-8C23-4E25-98BD-2BF98F40159A}"/>
              </a:ext>
            </a:extLst>
          </p:cNvPr>
          <p:cNvSpPr>
            <a:spLocks noGrp="1"/>
          </p:cNvSpPr>
          <p:nvPr>
            <p:ph type="dt" sz="half" idx="10"/>
          </p:nvPr>
        </p:nvSpPr>
        <p:spPr/>
        <p:txBody>
          <a:bodyPr/>
          <a:lstStyle/>
          <a:p>
            <a:fld id="{DA347B9E-5C5D-4997-908A-240416481ABD}" type="datetimeFigureOut">
              <a:rPr lang="zh-TW" altLang="en-US" smtClean="0"/>
              <a:t>2024/4/23</a:t>
            </a:fld>
            <a:endParaRPr lang="zh-TW" altLang="en-US"/>
          </a:p>
        </p:txBody>
      </p:sp>
      <p:sp>
        <p:nvSpPr>
          <p:cNvPr id="3" name="頁尾版面配置區 2">
            <a:extLst>
              <a:ext uri="{FF2B5EF4-FFF2-40B4-BE49-F238E27FC236}">
                <a16:creationId xmlns:a16="http://schemas.microsoft.com/office/drawing/2014/main" id="{87DF4546-9546-4E91-BD67-BB4FB80AD70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C5841D3-B0FE-4D98-88C3-27148B757443}"/>
              </a:ext>
            </a:extLst>
          </p:cNvPr>
          <p:cNvSpPr>
            <a:spLocks noGrp="1"/>
          </p:cNvSpPr>
          <p:nvPr>
            <p:ph type="sldNum" sz="quarter" idx="12"/>
          </p:nvPr>
        </p:nvSpPr>
        <p:spPr/>
        <p:txBody>
          <a:bodyPr/>
          <a:lstStyle/>
          <a:p>
            <a:fld id="{B6DE566E-8572-4099-8647-0E73F78F616C}" type="slidenum">
              <a:rPr lang="zh-TW" altLang="en-US" smtClean="0"/>
              <a:t>‹#›</a:t>
            </a:fld>
            <a:endParaRPr lang="zh-TW" altLang="en-US"/>
          </a:p>
        </p:txBody>
      </p:sp>
    </p:spTree>
    <p:extLst>
      <p:ext uri="{BB962C8B-B14F-4D97-AF65-F5344CB8AC3E}">
        <p14:creationId xmlns:p14="http://schemas.microsoft.com/office/powerpoint/2010/main" val="2891727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956886-6890-4AFF-94BB-DBEE088668F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3F8627A-1ABD-4D0D-B29E-B3AD154381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C7938E2-39ED-4545-99E8-97CB3270C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DA3413D-07AD-4886-B243-018CD73AD431}"/>
              </a:ext>
            </a:extLst>
          </p:cNvPr>
          <p:cNvSpPr>
            <a:spLocks noGrp="1"/>
          </p:cNvSpPr>
          <p:nvPr>
            <p:ph type="dt" sz="half" idx="10"/>
          </p:nvPr>
        </p:nvSpPr>
        <p:spPr/>
        <p:txBody>
          <a:bodyPr/>
          <a:lstStyle/>
          <a:p>
            <a:fld id="{DA347B9E-5C5D-4997-908A-240416481ABD}" type="datetimeFigureOut">
              <a:rPr lang="zh-TW" altLang="en-US" smtClean="0"/>
              <a:t>2024/4/23</a:t>
            </a:fld>
            <a:endParaRPr lang="zh-TW" altLang="en-US"/>
          </a:p>
        </p:txBody>
      </p:sp>
      <p:sp>
        <p:nvSpPr>
          <p:cNvPr id="6" name="頁尾版面配置區 5">
            <a:extLst>
              <a:ext uri="{FF2B5EF4-FFF2-40B4-BE49-F238E27FC236}">
                <a16:creationId xmlns:a16="http://schemas.microsoft.com/office/drawing/2014/main" id="{FD2A0E76-24AE-44BC-8FBD-8272537E5A7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4529CD6-E818-44CF-BF14-2030C5D756EA}"/>
              </a:ext>
            </a:extLst>
          </p:cNvPr>
          <p:cNvSpPr>
            <a:spLocks noGrp="1"/>
          </p:cNvSpPr>
          <p:nvPr>
            <p:ph type="sldNum" sz="quarter" idx="12"/>
          </p:nvPr>
        </p:nvSpPr>
        <p:spPr/>
        <p:txBody>
          <a:bodyPr/>
          <a:lstStyle/>
          <a:p>
            <a:fld id="{B6DE566E-8572-4099-8647-0E73F78F616C}" type="slidenum">
              <a:rPr lang="zh-TW" altLang="en-US" smtClean="0"/>
              <a:t>‹#›</a:t>
            </a:fld>
            <a:endParaRPr lang="zh-TW" altLang="en-US"/>
          </a:p>
        </p:txBody>
      </p:sp>
    </p:spTree>
    <p:extLst>
      <p:ext uri="{BB962C8B-B14F-4D97-AF65-F5344CB8AC3E}">
        <p14:creationId xmlns:p14="http://schemas.microsoft.com/office/powerpoint/2010/main" val="1605903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34D8DB-CE6F-47E0-B7C2-7223A966C1B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C576F510-E6C6-4C4F-8AA4-4BF358298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0DA2A2A-D47C-401D-9D39-44E968711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52C72A5-2291-4468-A93C-DC667E11AFB1}"/>
              </a:ext>
            </a:extLst>
          </p:cNvPr>
          <p:cNvSpPr>
            <a:spLocks noGrp="1"/>
          </p:cNvSpPr>
          <p:nvPr>
            <p:ph type="dt" sz="half" idx="10"/>
          </p:nvPr>
        </p:nvSpPr>
        <p:spPr/>
        <p:txBody>
          <a:bodyPr/>
          <a:lstStyle/>
          <a:p>
            <a:fld id="{DA347B9E-5C5D-4997-908A-240416481ABD}" type="datetimeFigureOut">
              <a:rPr lang="zh-TW" altLang="en-US" smtClean="0"/>
              <a:t>2024/4/23</a:t>
            </a:fld>
            <a:endParaRPr lang="zh-TW" altLang="en-US"/>
          </a:p>
        </p:txBody>
      </p:sp>
      <p:sp>
        <p:nvSpPr>
          <p:cNvPr id="6" name="頁尾版面配置區 5">
            <a:extLst>
              <a:ext uri="{FF2B5EF4-FFF2-40B4-BE49-F238E27FC236}">
                <a16:creationId xmlns:a16="http://schemas.microsoft.com/office/drawing/2014/main" id="{C7F1E200-3B16-4317-B5F1-438981A5EEB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9636BBC-C2AC-42DF-929E-AD6CD76E5793}"/>
              </a:ext>
            </a:extLst>
          </p:cNvPr>
          <p:cNvSpPr>
            <a:spLocks noGrp="1"/>
          </p:cNvSpPr>
          <p:nvPr>
            <p:ph type="sldNum" sz="quarter" idx="12"/>
          </p:nvPr>
        </p:nvSpPr>
        <p:spPr/>
        <p:txBody>
          <a:bodyPr/>
          <a:lstStyle/>
          <a:p>
            <a:fld id="{B6DE566E-8572-4099-8647-0E73F78F616C}" type="slidenum">
              <a:rPr lang="zh-TW" altLang="en-US" smtClean="0"/>
              <a:t>‹#›</a:t>
            </a:fld>
            <a:endParaRPr lang="zh-TW" altLang="en-US"/>
          </a:p>
        </p:txBody>
      </p:sp>
    </p:spTree>
    <p:extLst>
      <p:ext uri="{BB962C8B-B14F-4D97-AF65-F5344CB8AC3E}">
        <p14:creationId xmlns:p14="http://schemas.microsoft.com/office/powerpoint/2010/main" val="390833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759DD09-4899-460E-A07B-4B5A5D2B3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15E636B-2400-47CA-94B9-8326EBA5AD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7214619-6158-4639-BFA8-CB7C012FA4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47B9E-5C5D-4997-908A-240416481ABD}" type="datetimeFigureOut">
              <a:rPr lang="zh-TW" altLang="en-US" smtClean="0"/>
              <a:t>2024/4/23</a:t>
            </a:fld>
            <a:endParaRPr lang="zh-TW" altLang="en-US"/>
          </a:p>
        </p:txBody>
      </p:sp>
      <p:sp>
        <p:nvSpPr>
          <p:cNvPr id="5" name="頁尾版面配置區 4">
            <a:extLst>
              <a:ext uri="{FF2B5EF4-FFF2-40B4-BE49-F238E27FC236}">
                <a16:creationId xmlns:a16="http://schemas.microsoft.com/office/drawing/2014/main" id="{F39A3231-0CE2-4F98-8790-450B3861A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0E2CB19-86D0-462F-90CF-4CBE605FD1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E566E-8572-4099-8647-0E73F78F616C}" type="slidenum">
              <a:rPr lang="zh-TW" altLang="en-US" smtClean="0"/>
              <a:t>‹#›</a:t>
            </a:fld>
            <a:endParaRPr lang="zh-TW" altLang="en-US"/>
          </a:p>
        </p:txBody>
      </p:sp>
    </p:spTree>
    <p:extLst>
      <p:ext uri="{BB962C8B-B14F-4D97-AF65-F5344CB8AC3E}">
        <p14:creationId xmlns:p14="http://schemas.microsoft.com/office/powerpoint/2010/main" val="2547098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AB2FF9-4301-4D95-9E34-28E5667CE710}"/>
              </a:ext>
            </a:extLst>
          </p:cNvPr>
          <p:cNvSpPr>
            <a:spLocks noGrp="1"/>
          </p:cNvSpPr>
          <p:nvPr>
            <p:ph type="ctrTitle"/>
          </p:nvPr>
        </p:nvSpPr>
        <p:spPr/>
        <p:txBody>
          <a:bodyPr/>
          <a:lstStyle/>
          <a:p>
            <a:r>
              <a:rPr lang="en-US" altLang="zh-TW" dirty="0"/>
              <a:t>0424</a:t>
            </a:r>
            <a:r>
              <a:rPr lang="zh-TW" altLang="en-US" dirty="0"/>
              <a:t> 報告</a:t>
            </a:r>
          </a:p>
        </p:txBody>
      </p:sp>
    </p:spTree>
    <p:extLst>
      <p:ext uri="{BB962C8B-B14F-4D97-AF65-F5344CB8AC3E}">
        <p14:creationId xmlns:p14="http://schemas.microsoft.com/office/powerpoint/2010/main" val="1412389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7">
            <a:extLst>
              <a:ext uri="{FF2B5EF4-FFF2-40B4-BE49-F238E27FC236}">
                <a16:creationId xmlns:a16="http://schemas.microsoft.com/office/drawing/2014/main" id="{D47DDA37-4321-499B-8242-84B5F7AF53DF}"/>
              </a:ext>
            </a:extLst>
          </p:cNvPr>
          <p:cNvPicPr>
            <a:picLocks noGrp="1" noChangeAspect="1"/>
          </p:cNvPicPr>
          <p:nvPr>
            <p:ph idx="1"/>
          </p:nvPr>
        </p:nvPicPr>
        <p:blipFill>
          <a:blip r:embed="rId2"/>
          <a:stretch>
            <a:fillRect/>
          </a:stretch>
        </p:blipFill>
        <p:spPr>
          <a:xfrm>
            <a:off x="7117228" y="1775176"/>
            <a:ext cx="3773147" cy="3750802"/>
          </a:xfrm>
        </p:spPr>
      </p:pic>
      <p:sp>
        <p:nvSpPr>
          <p:cNvPr id="2" name="標題 1">
            <a:extLst>
              <a:ext uri="{FF2B5EF4-FFF2-40B4-BE49-F238E27FC236}">
                <a16:creationId xmlns:a16="http://schemas.microsoft.com/office/drawing/2014/main" id="{DB1E0481-5D80-4170-A9A4-A36C5984EF65}"/>
              </a:ext>
            </a:extLst>
          </p:cNvPr>
          <p:cNvSpPr>
            <a:spLocks noGrp="1"/>
          </p:cNvSpPr>
          <p:nvPr>
            <p:ph type="title"/>
          </p:nvPr>
        </p:nvSpPr>
        <p:spPr/>
        <p:txBody>
          <a:bodyPr/>
          <a:lstStyle/>
          <a:p>
            <a:r>
              <a:rPr lang="en-US" altLang="zh-TW" dirty="0"/>
              <a:t>CI</a:t>
            </a:r>
            <a:r>
              <a:rPr lang="zh-TW" altLang="en-US" dirty="0"/>
              <a:t> 問題點發覺</a:t>
            </a:r>
          </a:p>
        </p:txBody>
      </p:sp>
      <p:pic>
        <p:nvPicPr>
          <p:cNvPr id="11" name="圖片 10">
            <a:extLst>
              <a:ext uri="{FF2B5EF4-FFF2-40B4-BE49-F238E27FC236}">
                <a16:creationId xmlns:a16="http://schemas.microsoft.com/office/drawing/2014/main" id="{6C00C338-02E2-48EF-951B-E140E4F08D0C}"/>
              </a:ext>
            </a:extLst>
          </p:cNvPr>
          <p:cNvPicPr>
            <a:picLocks noChangeAspect="1"/>
          </p:cNvPicPr>
          <p:nvPr/>
        </p:nvPicPr>
        <p:blipFill>
          <a:blip r:embed="rId3"/>
          <a:stretch>
            <a:fillRect/>
          </a:stretch>
        </p:blipFill>
        <p:spPr>
          <a:xfrm>
            <a:off x="1301625" y="1775176"/>
            <a:ext cx="3773148" cy="3750802"/>
          </a:xfrm>
          <a:prstGeom prst="rect">
            <a:avLst/>
          </a:prstGeom>
        </p:spPr>
      </p:pic>
      <p:sp>
        <p:nvSpPr>
          <p:cNvPr id="12" name="文字方塊 11">
            <a:extLst>
              <a:ext uri="{FF2B5EF4-FFF2-40B4-BE49-F238E27FC236}">
                <a16:creationId xmlns:a16="http://schemas.microsoft.com/office/drawing/2014/main" id="{CA4673AD-6A33-4753-BA78-81DA8EF8DE1E}"/>
              </a:ext>
            </a:extLst>
          </p:cNvPr>
          <p:cNvSpPr txBox="1"/>
          <p:nvPr/>
        </p:nvSpPr>
        <p:spPr>
          <a:xfrm>
            <a:off x="2913879" y="5707118"/>
            <a:ext cx="705884" cy="369332"/>
          </a:xfrm>
          <a:prstGeom prst="rect">
            <a:avLst/>
          </a:prstGeom>
          <a:noFill/>
        </p:spPr>
        <p:txBody>
          <a:bodyPr wrap="square" rtlCol="0">
            <a:spAutoFit/>
          </a:bodyPr>
          <a:lstStyle/>
          <a:p>
            <a:r>
              <a:rPr lang="en-US" altLang="zh-TW" dirty="0"/>
              <a:t>FMs</a:t>
            </a:r>
            <a:endParaRPr lang="zh-TW" altLang="en-US" dirty="0"/>
          </a:p>
        </p:txBody>
      </p:sp>
      <p:sp>
        <p:nvSpPr>
          <p:cNvPr id="13" name="文字方塊 12">
            <a:extLst>
              <a:ext uri="{FF2B5EF4-FFF2-40B4-BE49-F238E27FC236}">
                <a16:creationId xmlns:a16="http://schemas.microsoft.com/office/drawing/2014/main" id="{926A77E8-BCA9-4510-A201-2138E443DB5C}"/>
              </a:ext>
            </a:extLst>
          </p:cNvPr>
          <p:cNvSpPr txBox="1"/>
          <p:nvPr/>
        </p:nvSpPr>
        <p:spPr>
          <a:xfrm>
            <a:off x="9003801" y="5681894"/>
            <a:ext cx="548640" cy="369332"/>
          </a:xfrm>
          <a:prstGeom prst="rect">
            <a:avLst/>
          </a:prstGeom>
          <a:noFill/>
        </p:spPr>
        <p:txBody>
          <a:bodyPr wrap="square" rtlCol="0">
            <a:spAutoFit/>
          </a:bodyPr>
          <a:lstStyle/>
          <a:p>
            <a:r>
              <a:rPr lang="en-US" altLang="zh-TW" dirty="0"/>
              <a:t>CIs</a:t>
            </a:r>
            <a:endParaRPr lang="zh-TW" altLang="en-US" dirty="0"/>
          </a:p>
        </p:txBody>
      </p:sp>
    </p:spTree>
    <p:extLst>
      <p:ext uri="{BB962C8B-B14F-4D97-AF65-F5344CB8AC3E}">
        <p14:creationId xmlns:p14="http://schemas.microsoft.com/office/powerpoint/2010/main" val="271838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1E0481-5D80-4170-A9A4-A36C5984EF65}"/>
              </a:ext>
            </a:extLst>
          </p:cNvPr>
          <p:cNvSpPr>
            <a:spLocks noGrp="1"/>
          </p:cNvSpPr>
          <p:nvPr>
            <p:ph type="title"/>
          </p:nvPr>
        </p:nvSpPr>
        <p:spPr/>
        <p:txBody>
          <a:bodyPr/>
          <a:lstStyle/>
          <a:p>
            <a:r>
              <a:rPr lang="en-US" altLang="zh-TW" dirty="0"/>
              <a:t>CI</a:t>
            </a:r>
            <a:r>
              <a:rPr lang="zh-TW" altLang="en-US" dirty="0"/>
              <a:t> 問題點發覺</a:t>
            </a:r>
          </a:p>
        </p:txBody>
      </p:sp>
      <p:pic>
        <p:nvPicPr>
          <p:cNvPr id="5" name="內容版面配置區 4">
            <a:extLst>
              <a:ext uri="{FF2B5EF4-FFF2-40B4-BE49-F238E27FC236}">
                <a16:creationId xmlns:a16="http://schemas.microsoft.com/office/drawing/2014/main" id="{D42E7A6C-18F5-4953-80FF-806AEF07C7A2}"/>
              </a:ext>
            </a:extLst>
          </p:cNvPr>
          <p:cNvPicPr>
            <a:picLocks noGrp="1" noChangeAspect="1"/>
          </p:cNvPicPr>
          <p:nvPr>
            <p:ph idx="1"/>
          </p:nvPr>
        </p:nvPicPr>
        <p:blipFill>
          <a:blip r:embed="rId2"/>
          <a:stretch>
            <a:fillRect/>
          </a:stretch>
        </p:blipFill>
        <p:spPr>
          <a:xfrm>
            <a:off x="671284" y="2161053"/>
            <a:ext cx="3409354" cy="2799331"/>
          </a:xfrm>
        </p:spPr>
      </p:pic>
      <p:pic>
        <p:nvPicPr>
          <p:cNvPr id="7" name="圖片 6">
            <a:extLst>
              <a:ext uri="{FF2B5EF4-FFF2-40B4-BE49-F238E27FC236}">
                <a16:creationId xmlns:a16="http://schemas.microsoft.com/office/drawing/2014/main" id="{0DCF5A5C-527E-4B8B-83EF-6B2CF5250A48}"/>
              </a:ext>
            </a:extLst>
          </p:cNvPr>
          <p:cNvPicPr>
            <a:picLocks noChangeAspect="1"/>
          </p:cNvPicPr>
          <p:nvPr/>
        </p:nvPicPr>
        <p:blipFill>
          <a:blip r:embed="rId3"/>
          <a:stretch>
            <a:fillRect/>
          </a:stretch>
        </p:blipFill>
        <p:spPr>
          <a:xfrm>
            <a:off x="4454646" y="2165736"/>
            <a:ext cx="3282708" cy="2794648"/>
          </a:xfrm>
          <a:prstGeom prst="rect">
            <a:avLst/>
          </a:prstGeom>
        </p:spPr>
      </p:pic>
      <p:sp>
        <p:nvSpPr>
          <p:cNvPr id="10" name="文字方塊 9">
            <a:extLst>
              <a:ext uri="{FF2B5EF4-FFF2-40B4-BE49-F238E27FC236}">
                <a16:creationId xmlns:a16="http://schemas.microsoft.com/office/drawing/2014/main" id="{69D26650-CC56-4ECA-BDBD-B305C8CD3206}"/>
              </a:ext>
            </a:extLst>
          </p:cNvPr>
          <p:cNvSpPr txBox="1"/>
          <p:nvPr/>
        </p:nvSpPr>
        <p:spPr>
          <a:xfrm>
            <a:off x="2023019" y="5299134"/>
            <a:ext cx="705884" cy="369332"/>
          </a:xfrm>
          <a:prstGeom prst="rect">
            <a:avLst/>
          </a:prstGeom>
          <a:noFill/>
        </p:spPr>
        <p:txBody>
          <a:bodyPr wrap="square" rtlCol="0">
            <a:spAutoFit/>
          </a:bodyPr>
          <a:lstStyle/>
          <a:p>
            <a:r>
              <a:rPr lang="en-US" altLang="zh-TW" dirty="0"/>
              <a:t>FM</a:t>
            </a:r>
            <a:endParaRPr lang="zh-TW" altLang="en-US" dirty="0"/>
          </a:p>
        </p:txBody>
      </p:sp>
      <p:sp>
        <p:nvSpPr>
          <p:cNvPr id="11" name="文字方塊 10">
            <a:extLst>
              <a:ext uri="{FF2B5EF4-FFF2-40B4-BE49-F238E27FC236}">
                <a16:creationId xmlns:a16="http://schemas.microsoft.com/office/drawing/2014/main" id="{13DE677B-3A80-4436-A13D-21C15169DDD7}"/>
              </a:ext>
            </a:extLst>
          </p:cNvPr>
          <p:cNvSpPr txBox="1"/>
          <p:nvPr/>
        </p:nvSpPr>
        <p:spPr>
          <a:xfrm>
            <a:off x="5743058" y="5250766"/>
            <a:ext cx="705884" cy="369332"/>
          </a:xfrm>
          <a:prstGeom prst="rect">
            <a:avLst/>
          </a:prstGeom>
          <a:noFill/>
        </p:spPr>
        <p:txBody>
          <a:bodyPr wrap="square" rtlCol="0">
            <a:spAutoFit/>
          </a:bodyPr>
          <a:lstStyle/>
          <a:p>
            <a:r>
              <a:rPr lang="en-US" altLang="zh-TW" dirty="0"/>
              <a:t>CI</a:t>
            </a:r>
            <a:endParaRPr lang="zh-TW" altLang="en-US" dirty="0"/>
          </a:p>
        </p:txBody>
      </p:sp>
      <p:sp>
        <p:nvSpPr>
          <p:cNvPr id="15" name="文字方塊 14">
            <a:extLst>
              <a:ext uri="{FF2B5EF4-FFF2-40B4-BE49-F238E27FC236}">
                <a16:creationId xmlns:a16="http://schemas.microsoft.com/office/drawing/2014/main" id="{616CDC2B-D1A3-4ACB-83D4-56406FBC6EDA}"/>
              </a:ext>
            </a:extLst>
          </p:cNvPr>
          <p:cNvSpPr txBox="1"/>
          <p:nvPr/>
        </p:nvSpPr>
        <p:spPr>
          <a:xfrm>
            <a:off x="1282986" y="5971978"/>
            <a:ext cx="9305135" cy="646331"/>
          </a:xfrm>
          <a:prstGeom prst="rect">
            <a:avLst/>
          </a:prstGeom>
          <a:noFill/>
        </p:spPr>
        <p:txBody>
          <a:bodyPr wrap="square" rtlCol="0">
            <a:spAutoFit/>
          </a:bodyPr>
          <a:lstStyle/>
          <a:p>
            <a:r>
              <a:rPr lang="en-US" altLang="zh-TW"/>
              <a:t>=&gt; </a:t>
            </a:r>
            <a:r>
              <a:rPr lang="zh-TW" altLang="en-US"/>
              <a:t>由於</a:t>
            </a:r>
            <a:r>
              <a:rPr lang="en-US" altLang="zh-TW"/>
              <a:t>Filter</a:t>
            </a:r>
            <a:r>
              <a:rPr lang="zh-TW" altLang="en-US"/>
              <a:t>有正有負，並且大部分都是負數少部分為負數，所以只要理論上黑色越多並且在那幾個少部分距離稍微大一點所算出的距離就會是最小</a:t>
            </a:r>
            <a:endParaRPr lang="zh-TW" altLang="en-US" dirty="0"/>
          </a:p>
        </p:txBody>
      </p:sp>
    </p:spTree>
    <p:extLst>
      <p:ext uri="{BB962C8B-B14F-4D97-AF65-F5344CB8AC3E}">
        <p14:creationId xmlns:p14="http://schemas.microsoft.com/office/powerpoint/2010/main" val="47733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1E0481-5D80-4170-A9A4-A36C5984EF65}"/>
              </a:ext>
            </a:extLst>
          </p:cNvPr>
          <p:cNvSpPr>
            <a:spLocks noGrp="1"/>
          </p:cNvSpPr>
          <p:nvPr>
            <p:ph type="title"/>
          </p:nvPr>
        </p:nvSpPr>
        <p:spPr/>
        <p:txBody>
          <a:bodyPr/>
          <a:lstStyle/>
          <a:p>
            <a:r>
              <a:rPr lang="en-US" altLang="zh-TW" dirty="0"/>
              <a:t>CI</a:t>
            </a:r>
            <a:r>
              <a:rPr lang="zh-TW" altLang="en-US" dirty="0"/>
              <a:t> 問題點發覺</a:t>
            </a:r>
          </a:p>
        </p:txBody>
      </p:sp>
      <p:pic>
        <p:nvPicPr>
          <p:cNvPr id="5" name="內容版面配置區 4">
            <a:extLst>
              <a:ext uri="{FF2B5EF4-FFF2-40B4-BE49-F238E27FC236}">
                <a16:creationId xmlns:a16="http://schemas.microsoft.com/office/drawing/2014/main" id="{D42E7A6C-18F5-4953-80FF-806AEF07C7A2}"/>
              </a:ext>
            </a:extLst>
          </p:cNvPr>
          <p:cNvPicPr>
            <a:picLocks noGrp="1" noChangeAspect="1"/>
          </p:cNvPicPr>
          <p:nvPr>
            <p:ph idx="1"/>
          </p:nvPr>
        </p:nvPicPr>
        <p:blipFill>
          <a:blip r:embed="rId2"/>
          <a:stretch>
            <a:fillRect/>
          </a:stretch>
        </p:blipFill>
        <p:spPr>
          <a:xfrm>
            <a:off x="1396498" y="2901481"/>
            <a:ext cx="2111360" cy="1733582"/>
          </a:xfrm>
        </p:spPr>
      </p:pic>
      <p:pic>
        <p:nvPicPr>
          <p:cNvPr id="7" name="圖片 6">
            <a:extLst>
              <a:ext uri="{FF2B5EF4-FFF2-40B4-BE49-F238E27FC236}">
                <a16:creationId xmlns:a16="http://schemas.microsoft.com/office/drawing/2014/main" id="{0DCF5A5C-527E-4B8B-83EF-6B2CF5250A48}"/>
              </a:ext>
            </a:extLst>
          </p:cNvPr>
          <p:cNvPicPr>
            <a:picLocks noChangeAspect="1"/>
          </p:cNvPicPr>
          <p:nvPr/>
        </p:nvPicPr>
        <p:blipFill>
          <a:blip r:embed="rId3"/>
          <a:stretch>
            <a:fillRect/>
          </a:stretch>
        </p:blipFill>
        <p:spPr>
          <a:xfrm>
            <a:off x="7078390" y="365125"/>
            <a:ext cx="1557059" cy="1325562"/>
          </a:xfrm>
          <a:prstGeom prst="rect">
            <a:avLst/>
          </a:prstGeom>
        </p:spPr>
      </p:pic>
      <p:sp>
        <p:nvSpPr>
          <p:cNvPr id="10" name="文字方塊 9">
            <a:extLst>
              <a:ext uri="{FF2B5EF4-FFF2-40B4-BE49-F238E27FC236}">
                <a16:creationId xmlns:a16="http://schemas.microsoft.com/office/drawing/2014/main" id="{69D26650-CC56-4ECA-BDBD-B305C8CD3206}"/>
              </a:ext>
            </a:extLst>
          </p:cNvPr>
          <p:cNvSpPr txBox="1"/>
          <p:nvPr/>
        </p:nvSpPr>
        <p:spPr>
          <a:xfrm>
            <a:off x="2099236" y="4881434"/>
            <a:ext cx="705884" cy="369332"/>
          </a:xfrm>
          <a:prstGeom prst="rect">
            <a:avLst/>
          </a:prstGeom>
          <a:noFill/>
        </p:spPr>
        <p:txBody>
          <a:bodyPr wrap="square" rtlCol="0">
            <a:spAutoFit/>
          </a:bodyPr>
          <a:lstStyle/>
          <a:p>
            <a:r>
              <a:rPr lang="en-US" altLang="zh-TW" dirty="0"/>
              <a:t>FM</a:t>
            </a:r>
            <a:endParaRPr lang="zh-TW" altLang="en-US" dirty="0"/>
          </a:p>
        </p:txBody>
      </p:sp>
      <p:pic>
        <p:nvPicPr>
          <p:cNvPr id="8" name="圖片 7">
            <a:extLst>
              <a:ext uri="{FF2B5EF4-FFF2-40B4-BE49-F238E27FC236}">
                <a16:creationId xmlns:a16="http://schemas.microsoft.com/office/drawing/2014/main" id="{AFC0488D-552B-4B4C-9D10-662ADDFAA524}"/>
              </a:ext>
            </a:extLst>
          </p:cNvPr>
          <p:cNvPicPr>
            <a:picLocks noChangeAspect="1"/>
          </p:cNvPicPr>
          <p:nvPr/>
        </p:nvPicPr>
        <p:blipFill>
          <a:blip r:embed="rId4"/>
          <a:stretch>
            <a:fillRect/>
          </a:stretch>
        </p:blipFill>
        <p:spPr>
          <a:xfrm>
            <a:off x="7189665" y="1956283"/>
            <a:ext cx="1233896" cy="1215571"/>
          </a:xfrm>
          <a:prstGeom prst="rect">
            <a:avLst/>
          </a:prstGeom>
        </p:spPr>
      </p:pic>
      <p:pic>
        <p:nvPicPr>
          <p:cNvPr id="14" name="圖片 13">
            <a:extLst>
              <a:ext uri="{FF2B5EF4-FFF2-40B4-BE49-F238E27FC236}">
                <a16:creationId xmlns:a16="http://schemas.microsoft.com/office/drawing/2014/main" id="{A4FC14B9-210A-43FD-B935-9C572B2DACC1}"/>
              </a:ext>
            </a:extLst>
          </p:cNvPr>
          <p:cNvPicPr>
            <a:picLocks noChangeAspect="1"/>
          </p:cNvPicPr>
          <p:nvPr/>
        </p:nvPicPr>
        <p:blipFill>
          <a:blip r:embed="rId5"/>
          <a:stretch>
            <a:fillRect/>
          </a:stretch>
        </p:blipFill>
        <p:spPr>
          <a:xfrm>
            <a:off x="7189666" y="3522169"/>
            <a:ext cx="1233896" cy="1246112"/>
          </a:xfrm>
          <a:prstGeom prst="rect">
            <a:avLst/>
          </a:prstGeom>
        </p:spPr>
      </p:pic>
      <p:pic>
        <p:nvPicPr>
          <p:cNvPr id="18" name="圖片 17">
            <a:extLst>
              <a:ext uri="{FF2B5EF4-FFF2-40B4-BE49-F238E27FC236}">
                <a16:creationId xmlns:a16="http://schemas.microsoft.com/office/drawing/2014/main" id="{B7934333-35B7-42CF-A735-BB54806B27F4}"/>
              </a:ext>
            </a:extLst>
          </p:cNvPr>
          <p:cNvPicPr>
            <a:picLocks noChangeAspect="1"/>
          </p:cNvPicPr>
          <p:nvPr/>
        </p:nvPicPr>
        <p:blipFill>
          <a:blip r:embed="rId6"/>
          <a:stretch>
            <a:fillRect/>
          </a:stretch>
        </p:blipFill>
        <p:spPr>
          <a:xfrm>
            <a:off x="7249134" y="5174396"/>
            <a:ext cx="1215570" cy="1246112"/>
          </a:xfrm>
          <a:prstGeom prst="rect">
            <a:avLst/>
          </a:prstGeom>
        </p:spPr>
      </p:pic>
      <p:cxnSp>
        <p:nvCxnSpPr>
          <p:cNvPr id="20" name="直線單箭頭接點 19">
            <a:extLst>
              <a:ext uri="{FF2B5EF4-FFF2-40B4-BE49-F238E27FC236}">
                <a16:creationId xmlns:a16="http://schemas.microsoft.com/office/drawing/2014/main" id="{0323F792-7DC4-4D68-B838-545DE0455615}"/>
              </a:ext>
            </a:extLst>
          </p:cNvPr>
          <p:cNvCxnSpPr>
            <a:cxnSpLocks/>
          </p:cNvCxnSpPr>
          <p:nvPr/>
        </p:nvCxnSpPr>
        <p:spPr>
          <a:xfrm flipV="1">
            <a:off x="3815255" y="1399978"/>
            <a:ext cx="3017708" cy="2122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D488591E-08CC-4D5E-998E-1984ECFA9638}"/>
              </a:ext>
            </a:extLst>
          </p:cNvPr>
          <p:cNvCxnSpPr>
            <a:cxnSpLocks/>
          </p:cNvCxnSpPr>
          <p:nvPr/>
        </p:nvCxnSpPr>
        <p:spPr>
          <a:xfrm flipV="1">
            <a:off x="3815255" y="2661219"/>
            <a:ext cx="3008061" cy="860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0554231C-D529-45F6-9DA8-A17EF3476F65}"/>
              </a:ext>
            </a:extLst>
          </p:cNvPr>
          <p:cNvCxnSpPr>
            <a:cxnSpLocks/>
          </p:cNvCxnSpPr>
          <p:nvPr/>
        </p:nvCxnSpPr>
        <p:spPr>
          <a:xfrm>
            <a:off x="3815255" y="3522169"/>
            <a:ext cx="3071123" cy="623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076FD0E1-768B-4E4B-9A8B-7DBCE3CD27A5}"/>
              </a:ext>
            </a:extLst>
          </p:cNvPr>
          <p:cNvCxnSpPr>
            <a:cxnSpLocks/>
          </p:cNvCxnSpPr>
          <p:nvPr/>
        </p:nvCxnSpPr>
        <p:spPr>
          <a:xfrm>
            <a:off x="3815255" y="3522169"/>
            <a:ext cx="3153104" cy="206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4783BFB4-94F8-4006-B870-DA27754D832B}"/>
              </a:ext>
            </a:extLst>
          </p:cNvPr>
          <p:cNvSpPr txBox="1"/>
          <p:nvPr/>
        </p:nvSpPr>
        <p:spPr>
          <a:xfrm>
            <a:off x="5179758" y="2150145"/>
            <a:ext cx="857155" cy="369332"/>
          </a:xfrm>
          <a:prstGeom prst="rect">
            <a:avLst/>
          </a:prstGeom>
          <a:noFill/>
        </p:spPr>
        <p:txBody>
          <a:bodyPr wrap="square" rtlCol="0">
            <a:spAutoFit/>
          </a:bodyPr>
          <a:lstStyle/>
          <a:p>
            <a:r>
              <a:rPr lang="en-US" altLang="zh-TW" dirty="0"/>
              <a:t>2.9230</a:t>
            </a:r>
            <a:endParaRPr lang="zh-TW" altLang="en-US" dirty="0"/>
          </a:p>
        </p:txBody>
      </p:sp>
      <p:sp>
        <p:nvSpPr>
          <p:cNvPr id="35" name="文字方塊 34">
            <a:extLst>
              <a:ext uri="{FF2B5EF4-FFF2-40B4-BE49-F238E27FC236}">
                <a16:creationId xmlns:a16="http://schemas.microsoft.com/office/drawing/2014/main" id="{ECEE9752-CED3-48DC-8DB6-A63414D386E0}"/>
              </a:ext>
            </a:extLst>
          </p:cNvPr>
          <p:cNvSpPr txBox="1"/>
          <p:nvPr/>
        </p:nvSpPr>
        <p:spPr>
          <a:xfrm>
            <a:off x="5179758" y="2852237"/>
            <a:ext cx="857154" cy="369332"/>
          </a:xfrm>
          <a:prstGeom prst="rect">
            <a:avLst/>
          </a:prstGeom>
          <a:noFill/>
        </p:spPr>
        <p:txBody>
          <a:bodyPr wrap="square" rtlCol="0">
            <a:spAutoFit/>
          </a:bodyPr>
          <a:lstStyle/>
          <a:p>
            <a:r>
              <a:rPr lang="en-US" altLang="zh-TW" dirty="0"/>
              <a:t>2.9432</a:t>
            </a:r>
            <a:endParaRPr lang="zh-TW" altLang="en-US" dirty="0"/>
          </a:p>
        </p:txBody>
      </p:sp>
      <p:sp>
        <p:nvSpPr>
          <p:cNvPr id="36" name="文字方塊 35">
            <a:extLst>
              <a:ext uri="{FF2B5EF4-FFF2-40B4-BE49-F238E27FC236}">
                <a16:creationId xmlns:a16="http://schemas.microsoft.com/office/drawing/2014/main" id="{1D9A4F92-E897-49EE-A15F-468CF2506C15}"/>
              </a:ext>
            </a:extLst>
          </p:cNvPr>
          <p:cNvSpPr txBox="1"/>
          <p:nvPr/>
        </p:nvSpPr>
        <p:spPr>
          <a:xfrm>
            <a:off x="5179758" y="3649031"/>
            <a:ext cx="857155" cy="369332"/>
          </a:xfrm>
          <a:prstGeom prst="rect">
            <a:avLst/>
          </a:prstGeom>
          <a:noFill/>
        </p:spPr>
        <p:txBody>
          <a:bodyPr wrap="square" rtlCol="0">
            <a:spAutoFit/>
          </a:bodyPr>
          <a:lstStyle/>
          <a:p>
            <a:r>
              <a:rPr lang="en-US" altLang="zh-TW" dirty="0"/>
              <a:t>7.0404</a:t>
            </a:r>
            <a:endParaRPr lang="zh-TW" altLang="en-US" dirty="0"/>
          </a:p>
        </p:txBody>
      </p:sp>
      <p:sp>
        <p:nvSpPr>
          <p:cNvPr id="38" name="文字方塊 37">
            <a:extLst>
              <a:ext uri="{FF2B5EF4-FFF2-40B4-BE49-F238E27FC236}">
                <a16:creationId xmlns:a16="http://schemas.microsoft.com/office/drawing/2014/main" id="{47E1A128-9E57-4021-9FD8-187766B66279}"/>
              </a:ext>
            </a:extLst>
          </p:cNvPr>
          <p:cNvSpPr txBox="1"/>
          <p:nvPr/>
        </p:nvSpPr>
        <p:spPr>
          <a:xfrm>
            <a:off x="5229946" y="4554734"/>
            <a:ext cx="866054" cy="369332"/>
          </a:xfrm>
          <a:prstGeom prst="rect">
            <a:avLst/>
          </a:prstGeom>
          <a:noFill/>
        </p:spPr>
        <p:txBody>
          <a:bodyPr wrap="square">
            <a:spAutoFit/>
          </a:bodyPr>
          <a:lstStyle/>
          <a:p>
            <a:r>
              <a:rPr lang="en-US" altLang="zh-TW" dirty="0"/>
              <a:t>4.0547</a:t>
            </a:r>
            <a:endParaRPr lang="zh-TW" altLang="en-US" dirty="0"/>
          </a:p>
        </p:txBody>
      </p:sp>
    </p:spTree>
    <p:extLst>
      <p:ext uri="{BB962C8B-B14F-4D97-AF65-F5344CB8AC3E}">
        <p14:creationId xmlns:p14="http://schemas.microsoft.com/office/powerpoint/2010/main" val="46660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043615-5124-403D-AD18-60A3E3E67EA4}"/>
              </a:ext>
            </a:extLst>
          </p:cNvPr>
          <p:cNvSpPr>
            <a:spLocks noGrp="1"/>
          </p:cNvSpPr>
          <p:nvPr>
            <p:ph type="title"/>
          </p:nvPr>
        </p:nvSpPr>
        <p:spPr/>
        <p:txBody>
          <a:bodyPr/>
          <a:lstStyle/>
          <a:p>
            <a:r>
              <a:rPr lang="zh-TW" altLang="en-US" dirty="0"/>
              <a:t>試試看</a:t>
            </a:r>
            <a:r>
              <a:rPr lang="en-US" altLang="zh-TW" dirty="0"/>
              <a:t>normalize</a:t>
            </a:r>
            <a:endParaRPr lang="zh-TW" altLang="en-US" dirty="0"/>
          </a:p>
        </p:txBody>
      </p:sp>
      <p:pic>
        <p:nvPicPr>
          <p:cNvPr id="5" name="內容版面配置區 4">
            <a:extLst>
              <a:ext uri="{FF2B5EF4-FFF2-40B4-BE49-F238E27FC236}">
                <a16:creationId xmlns:a16="http://schemas.microsoft.com/office/drawing/2014/main" id="{054FA827-EB8A-4716-8904-22224D282FA4}"/>
              </a:ext>
            </a:extLst>
          </p:cNvPr>
          <p:cNvPicPr>
            <a:picLocks noGrp="1" noChangeAspect="1"/>
          </p:cNvPicPr>
          <p:nvPr>
            <p:ph idx="1"/>
          </p:nvPr>
        </p:nvPicPr>
        <p:blipFill>
          <a:blip r:embed="rId2"/>
          <a:stretch>
            <a:fillRect/>
          </a:stretch>
        </p:blipFill>
        <p:spPr>
          <a:xfrm>
            <a:off x="1309213" y="1749950"/>
            <a:ext cx="4377260" cy="4351338"/>
          </a:xfrm>
        </p:spPr>
      </p:pic>
      <p:pic>
        <p:nvPicPr>
          <p:cNvPr id="7" name="圖片 6">
            <a:extLst>
              <a:ext uri="{FF2B5EF4-FFF2-40B4-BE49-F238E27FC236}">
                <a16:creationId xmlns:a16="http://schemas.microsoft.com/office/drawing/2014/main" id="{3DD8EE0A-0016-4675-B319-28050EA4B438}"/>
              </a:ext>
            </a:extLst>
          </p:cNvPr>
          <p:cNvPicPr>
            <a:picLocks noChangeAspect="1"/>
          </p:cNvPicPr>
          <p:nvPr/>
        </p:nvPicPr>
        <p:blipFill>
          <a:blip r:embed="rId3"/>
          <a:stretch>
            <a:fillRect/>
          </a:stretch>
        </p:blipFill>
        <p:spPr>
          <a:xfrm>
            <a:off x="6581645" y="1749949"/>
            <a:ext cx="4301141" cy="4275669"/>
          </a:xfrm>
          <a:prstGeom prst="rect">
            <a:avLst/>
          </a:prstGeom>
        </p:spPr>
      </p:pic>
      <p:sp>
        <p:nvSpPr>
          <p:cNvPr id="8" name="文字方塊 7">
            <a:extLst>
              <a:ext uri="{FF2B5EF4-FFF2-40B4-BE49-F238E27FC236}">
                <a16:creationId xmlns:a16="http://schemas.microsoft.com/office/drawing/2014/main" id="{9A1F8BC7-75F1-4A4A-A136-FD79D0909632}"/>
              </a:ext>
            </a:extLst>
          </p:cNvPr>
          <p:cNvSpPr txBox="1"/>
          <p:nvPr/>
        </p:nvSpPr>
        <p:spPr>
          <a:xfrm>
            <a:off x="3144901" y="6160550"/>
            <a:ext cx="705884" cy="369332"/>
          </a:xfrm>
          <a:prstGeom prst="rect">
            <a:avLst/>
          </a:prstGeom>
          <a:noFill/>
        </p:spPr>
        <p:txBody>
          <a:bodyPr wrap="square" rtlCol="0">
            <a:spAutoFit/>
          </a:bodyPr>
          <a:lstStyle/>
          <a:p>
            <a:r>
              <a:rPr lang="en-US" altLang="zh-TW" dirty="0"/>
              <a:t>FMs</a:t>
            </a:r>
            <a:endParaRPr lang="zh-TW" altLang="en-US" dirty="0"/>
          </a:p>
        </p:txBody>
      </p:sp>
      <p:sp>
        <p:nvSpPr>
          <p:cNvPr id="9" name="文字方塊 8">
            <a:extLst>
              <a:ext uri="{FF2B5EF4-FFF2-40B4-BE49-F238E27FC236}">
                <a16:creationId xmlns:a16="http://schemas.microsoft.com/office/drawing/2014/main" id="{899A8306-CA80-4F01-B369-03C7750C86B8}"/>
              </a:ext>
            </a:extLst>
          </p:cNvPr>
          <p:cNvSpPr txBox="1"/>
          <p:nvPr/>
        </p:nvSpPr>
        <p:spPr>
          <a:xfrm>
            <a:off x="8833534" y="6160550"/>
            <a:ext cx="548640" cy="369332"/>
          </a:xfrm>
          <a:prstGeom prst="rect">
            <a:avLst/>
          </a:prstGeom>
          <a:noFill/>
        </p:spPr>
        <p:txBody>
          <a:bodyPr wrap="square" rtlCol="0">
            <a:spAutoFit/>
          </a:bodyPr>
          <a:lstStyle/>
          <a:p>
            <a:r>
              <a:rPr lang="en-US" altLang="zh-TW" dirty="0"/>
              <a:t>CIs</a:t>
            </a:r>
            <a:endParaRPr lang="zh-TW" altLang="en-US" dirty="0"/>
          </a:p>
        </p:txBody>
      </p:sp>
    </p:spTree>
    <p:extLst>
      <p:ext uri="{BB962C8B-B14F-4D97-AF65-F5344CB8AC3E}">
        <p14:creationId xmlns:p14="http://schemas.microsoft.com/office/powerpoint/2010/main" val="428180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043615-5124-403D-AD18-60A3E3E67EA4}"/>
              </a:ext>
            </a:extLst>
          </p:cNvPr>
          <p:cNvSpPr>
            <a:spLocks noGrp="1"/>
          </p:cNvSpPr>
          <p:nvPr>
            <p:ph type="title"/>
          </p:nvPr>
        </p:nvSpPr>
        <p:spPr/>
        <p:txBody>
          <a:bodyPr/>
          <a:lstStyle/>
          <a:p>
            <a:r>
              <a:rPr lang="zh-TW" altLang="en-US" dirty="0"/>
              <a:t>試試看</a:t>
            </a:r>
            <a:r>
              <a:rPr lang="en-US" altLang="zh-TW" dirty="0"/>
              <a:t>normalize</a:t>
            </a:r>
            <a:endParaRPr lang="zh-TW" altLang="en-US" dirty="0"/>
          </a:p>
        </p:txBody>
      </p:sp>
      <p:pic>
        <p:nvPicPr>
          <p:cNvPr id="5" name="內容版面配置區 4">
            <a:extLst>
              <a:ext uri="{FF2B5EF4-FFF2-40B4-BE49-F238E27FC236}">
                <a16:creationId xmlns:a16="http://schemas.microsoft.com/office/drawing/2014/main" id="{054FA827-EB8A-4716-8904-22224D282FA4}"/>
              </a:ext>
            </a:extLst>
          </p:cNvPr>
          <p:cNvPicPr>
            <a:picLocks noGrp="1" noChangeAspect="1"/>
          </p:cNvPicPr>
          <p:nvPr>
            <p:ph idx="1"/>
          </p:nvPr>
        </p:nvPicPr>
        <p:blipFill rotWithShape="1">
          <a:blip r:embed="rId2"/>
          <a:srcRect l="27319" t="53766" r="67105" b="40622"/>
          <a:stretch/>
        </p:blipFill>
        <p:spPr>
          <a:xfrm>
            <a:off x="2478104" y="3001753"/>
            <a:ext cx="1799608" cy="1800841"/>
          </a:xfrm>
        </p:spPr>
      </p:pic>
      <p:pic>
        <p:nvPicPr>
          <p:cNvPr id="7" name="圖片 6">
            <a:extLst>
              <a:ext uri="{FF2B5EF4-FFF2-40B4-BE49-F238E27FC236}">
                <a16:creationId xmlns:a16="http://schemas.microsoft.com/office/drawing/2014/main" id="{3DD8EE0A-0016-4675-B319-28050EA4B438}"/>
              </a:ext>
            </a:extLst>
          </p:cNvPr>
          <p:cNvPicPr>
            <a:picLocks noChangeAspect="1"/>
          </p:cNvPicPr>
          <p:nvPr/>
        </p:nvPicPr>
        <p:blipFill rotWithShape="1">
          <a:blip r:embed="rId3"/>
          <a:srcRect l="27354" t="53805" r="67215" b="40526"/>
          <a:stretch/>
        </p:blipFill>
        <p:spPr>
          <a:xfrm>
            <a:off x="7914289" y="3001754"/>
            <a:ext cx="1735355" cy="1800841"/>
          </a:xfrm>
          <a:prstGeom prst="rect">
            <a:avLst/>
          </a:prstGeom>
        </p:spPr>
      </p:pic>
      <p:sp>
        <p:nvSpPr>
          <p:cNvPr id="8" name="文字方塊 7">
            <a:extLst>
              <a:ext uri="{FF2B5EF4-FFF2-40B4-BE49-F238E27FC236}">
                <a16:creationId xmlns:a16="http://schemas.microsoft.com/office/drawing/2014/main" id="{9A1F8BC7-75F1-4A4A-A136-FD79D0909632}"/>
              </a:ext>
            </a:extLst>
          </p:cNvPr>
          <p:cNvSpPr txBox="1"/>
          <p:nvPr/>
        </p:nvSpPr>
        <p:spPr>
          <a:xfrm>
            <a:off x="3088145" y="5290293"/>
            <a:ext cx="705884" cy="369332"/>
          </a:xfrm>
          <a:prstGeom prst="rect">
            <a:avLst/>
          </a:prstGeom>
          <a:noFill/>
        </p:spPr>
        <p:txBody>
          <a:bodyPr wrap="square" rtlCol="0">
            <a:spAutoFit/>
          </a:bodyPr>
          <a:lstStyle/>
          <a:p>
            <a:r>
              <a:rPr lang="en-US" altLang="zh-TW" dirty="0"/>
              <a:t>FMs</a:t>
            </a:r>
            <a:endParaRPr lang="zh-TW" altLang="en-US" dirty="0"/>
          </a:p>
        </p:txBody>
      </p:sp>
      <p:sp>
        <p:nvSpPr>
          <p:cNvPr id="9" name="文字方塊 8">
            <a:extLst>
              <a:ext uri="{FF2B5EF4-FFF2-40B4-BE49-F238E27FC236}">
                <a16:creationId xmlns:a16="http://schemas.microsoft.com/office/drawing/2014/main" id="{899A8306-CA80-4F01-B369-03C7750C86B8}"/>
              </a:ext>
            </a:extLst>
          </p:cNvPr>
          <p:cNvSpPr txBox="1"/>
          <p:nvPr/>
        </p:nvSpPr>
        <p:spPr>
          <a:xfrm>
            <a:off x="8543449" y="5290293"/>
            <a:ext cx="548640" cy="369332"/>
          </a:xfrm>
          <a:prstGeom prst="rect">
            <a:avLst/>
          </a:prstGeom>
          <a:noFill/>
        </p:spPr>
        <p:txBody>
          <a:bodyPr wrap="square" rtlCol="0">
            <a:spAutoFit/>
          </a:bodyPr>
          <a:lstStyle/>
          <a:p>
            <a:r>
              <a:rPr lang="en-US" altLang="zh-TW" dirty="0"/>
              <a:t>CIs</a:t>
            </a:r>
            <a:endParaRPr lang="zh-TW" altLang="en-US" dirty="0"/>
          </a:p>
        </p:txBody>
      </p:sp>
    </p:spTree>
    <p:extLst>
      <p:ext uri="{BB962C8B-B14F-4D97-AF65-F5344CB8AC3E}">
        <p14:creationId xmlns:p14="http://schemas.microsoft.com/office/powerpoint/2010/main" val="48256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6DC301-E621-4F17-BCB7-490D451B1BD8}"/>
              </a:ext>
            </a:extLst>
          </p:cNvPr>
          <p:cNvSpPr>
            <a:spLocks noGrp="1"/>
          </p:cNvSpPr>
          <p:nvPr>
            <p:ph type="title"/>
          </p:nvPr>
        </p:nvSpPr>
        <p:spPr/>
        <p:txBody>
          <a:bodyPr/>
          <a:lstStyle/>
          <a:p>
            <a:r>
              <a:rPr lang="zh-TW" altLang="en-US" dirty="0"/>
              <a:t>試試看</a:t>
            </a:r>
            <a:r>
              <a:rPr lang="en-US" altLang="zh-TW" dirty="0"/>
              <a:t>normalize</a:t>
            </a:r>
            <a:endParaRPr lang="zh-TW" altLang="en-US" dirty="0"/>
          </a:p>
        </p:txBody>
      </p:sp>
      <p:graphicFrame>
        <p:nvGraphicFramePr>
          <p:cNvPr id="4" name="表格 4">
            <a:extLst>
              <a:ext uri="{FF2B5EF4-FFF2-40B4-BE49-F238E27FC236}">
                <a16:creationId xmlns:a16="http://schemas.microsoft.com/office/drawing/2014/main" id="{70B0E2C1-6DC8-42AA-B1AA-B6F42B435027}"/>
              </a:ext>
            </a:extLst>
          </p:cNvPr>
          <p:cNvGraphicFramePr>
            <a:graphicFrameLocks noGrp="1"/>
          </p:cNvGraphicFramePr>
          <p:nvPr>
            <p:ph idx="1"/>
            <p:extLst>
              <p:ext uri="{D42A27DB-BD31-4B8C-83A1-F6EECF244321}">
                <p14:modId xmlns:p14="http://schemas.microsoft.com/office/powerpoint/2010/main" val="1322756748"/>
              </p:ext>
            </p:extLst>
          </p:nvPr>
        </p:nvGraphicFramePr>
        <p:xfrm>
          <a:off x="3285007" y="2630915"/>
          <a:ext cx="4250910" cy="1381760"/>
        </p:xfrm>
        <a:graphic>
          <a:graphicData uri="http://schemas.openxmlformats.org/drawingml/2006/table">
            <a:tbl>
              <a:tblPr firstRow="1" bandRow="1">
                <a:tableStyleId>{5C22544A-7EE6-4342-B048-85BDC9FD1C3A}</a:tableStyleId>
              </a:tblPr>
              <a:tblGrid>
                <a:gridCol w="1501404">
                  <a:extLst>
                    <a:ext uri="{9D8B030D-6E8A-4147-A177-3AD203B41FA5}">
                      <a16:colId xmlns:a16="http://schemas.microsoft.com/office/drawing/2014/main" val="1364778765"/>
                    </a:ext>
                  </a:extLst>
                </a:gridCol>
                <a:gridCol w="1374753">
                  <a:extLst>
                    <a:ext uri="{9D8B030D-6E8A-4147-A177-3AD203B41FA5}">
                      <a16:colId xmlns:a16="http://schemas.microsoft.com/office/drawing/2014/main" val="1753556106"/>
                    </a:ext>
                  </a:extLst>
                </a:gridCol>
                <a:gridCol w="1374753">
                  <a:extLst>
                    <a:ext uri="{9D8B030D-6E8A-4147-A177-3AD203B41FA5}">
                      <a16:colId xmlns:a16="http://schemas.microsoft.com/office/drawing/2014/main" val="336938315"/>
                    </a:ext>
                  </a:extLst>
                </a:gridCol>
              </a:tblGrid>
              <a:tr h="370840">
                <a:tc>
                  <a:txBody>
                    <a:bodyPr/>
                    <a:lstStyle/>
                    <a:p>
                      <a:pPr algn="ctr"/>
                      <a:endParaRPr lang="zh-TW" altLang="en-US" dirty="0"/>
                    </a:p>
                  </a:txBody>
                  <a:tcPr anchor="ctr"/>
                </a:tc>
                <a:tc>
                  <a:txBody>
                    <a:bodyPr/>
                    <a:lstStyle/>
                    <a:p>
                      <a:pPr algn="ctr"/>
                      <a:r>
                        <a:rPr lang="en-US" altLang="zh-TW" dirty="0"/>
                        <a:t>Normalize </a:t>
                      </a:r>
                      <a:r>
                        <a:rPr lang="zh-TW" altLang="en-US" dirty="0"/>
                        <a:t>前</a:t>
                      </a:r>
                    </a:p>
                  </a:txBody>
                  <a:tcPr anchor="ctr"/>
                </a:tc>
                <a:tc>
                  <a:txBody>
                    <a:bodyPr/>
                    <a:lstStyle/>
                    <a:p>
                      <a:pPr algn="ctr"/>
                      <a:r>
                        <a:rPr lang="en-US" altLang="zh-TW" dirty="0"/>
                        <a:t>Normalize </a:t>
                      </a:r>
                      <a:r>
                        <a:rPr lang="zh-TW" altLang="en-US" dirty="0"/>
                        <a:t>後</a:t>
                      </a:r>
                    </a:p>
                  </a:txBody>
                  <a:tcPr anchor="ctr"/>
                </a:tc>
                <a:extLst>
                  <a:ext uri="{0D108BD9-81ED-4DB2-BD59-A6C34878D82A}">
                    <a16:rowId xmlns:a16="http://schemas.microsoft.com/office/drawing/2014/main" val="1114402854"/>
                  </a:ext>
                </a:extLst>
              </a:tr>
              <a:tr h="370840">
                <a:tc>
                  <a:txBody>
                    <a:bodyPr/>
                    <a:lstStyle/>
                    <a:p>
                      <a:pPr algn="ctr"/>
                      <a:r>
                        <a:rPr lang="en-US" altLang="zh-TW" dirty="0" err="1"/>
                        <a:t>mnist</a:t>
                      </a:r>
                      <a:endParaRPr lang="zh-TW" altLang="en-US" dirty="0"/>
                    </a:p>
                  </a:txBody>
                  <a:tcPr anchor="ctr"/>
                </a:tc>
                <a:tc>
                  <a:txBody>
                    <a:bodyPr/>
                    <a:lstStyle/>
                    <a:p>
                      <a:pPr algn="ctr"/>
                      <a:r>
                        <a:rPr lang="en-US" altLang="zh-TW" sz="1800" b="0" i="0" kern="1200" dirty="0">
                          <a:solidFill>
                            <a:schemeClr val="dk1"/>
                          </a:solidFill>
                          <a:effectLst/>
                          <a:latin typeface="+mn-lt"/>
                          <a:ea typeface="+mn-ea"/>
                          <a:cs typeface="+mn-cs"/>
                        </a:rPr>
                        <a:t>0.8308</a:t>
                      </a:r>
                    </a:p>
                  </a:txBody>
                  <a:tcPr anchor="ctr"/>
                </a:tc>
                <a:tc>
                  <a:txBody>
                    <a:bodyPr/>
                    <a:lstStyle/>
                    <a:p>
                      <a:pPr algn="ctr"/>
                      <a:r>
                        <a:rPr lang="en-US" altLang="zh-TW" sz="1800" b="0" i="0" kern="1200" dirty="0">
                          <a:solidFill>
                            <a:schemeClr val="dk1"/>
                          </a:solidFill>
                          <a:effectLst/>
                          <a:latin typeface="+mn-lt"/>
                          <a:ea typeface="+mn-ea"/>
                          <a:cs typeface="+mn-cs"/>
                        </a:rPr>
                        <a:t>0.4112</a:t>
                      </a:r>
                      <a:endParaRPr lang="zh-TW" altLang="en-US" dirty="0"/>
                    </a:p>
                  </a:txBody>
                  <a:tcPr anchor="ctr"/>
                </a:tc>
                <a:extLst>
                  <a:ext uri="{0D108BD9-81ED-4DB2-BD59-A6C34878D82A}">
                    <a16:rowId xmlns:a16="http://schemas.microsoft.com/office/drawing/2014/main" val="1216796474"/>
                  </a:ext>
                </a:extLst>
              </a:tr>
              <a:tr h="370840">
                <a:tc>
                  <a:txBody>
                    <a:bodyPr/>
                    <a:lstStyle/>
                    <a:p>
                      <a:pPr algn="ctr"/>
                      <a:r>
                        <a:rPr lang="en-US" altLang="zh-TW" dirty="0" err="1"/>
                        <a:t>Face_dataset</a:t>
                      </a:r>
                      <a:endParaRPr lang="zh-TW" altLang="en-US" dirty="0"/>
                    </a:p>
                  </a:txBody>
                  <a:tcPr anchor="ctr"/>
                </a:tc>
                <a:tc>
                  <a:txBody>
                    <a:bodyPr/>
                    <a:lstStyle/>
                    <a:p>
                      <a:pPr algn="ctr"/>
                      <a:r>
                        <a:rPr lang="en-US" altLang="zh-TW" sz="1800" b="0" i="0" kern="1200" dirty="0">
                          <a:solidFill>
                            <a:schemeClr val="dk1"/>
                          </a:solidFill>
                          <a:effectLst/>
                          <a:latin typeface="+mn-lt"/>
                          <a:ea typeface="+mn-ea"/>
                          <a:cs typeface="+mn-cs"/>
                        </a:rPr>
                        <a:t>0.9792</a:t>
                      </a:r>
                      <a:endParaRPr lang="en-US" altLang="zh-TW"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0.9942</a:t>
                      </a:r>
                    </a:p>
                  </a:txBody>
                  <a:tcPr anchor="ctr"/>
                </a:tc>
                <a:extLst>
                  <a:ext uri="{0D108BD9-81ED-4DB2-BD59-A6C34878D82A}">
                    <a16:rowId xmlns:a16="http://schemas.microsoft.com/office/drawing/2014/main" val="1704434117"/>
                  </a:ext>
                </a:extLst>
              </a:tr>
            </a:tbl>
          </a:graphicData>
        </a:graphic>
      </p:graphicFrame>
    </p:spTree>
    <p:extLst>
      <p:ext uri="{BB962C8B-B14F-4D97-AF65-F5344CB8AC3E}">
        <p14:creationId xmlns:p14="http://schemas.microsoft.com/office/powerpoint/2010/main" val="169607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9DCA6D-3774-43CC-B66D-608CEB3BAB99}"/>
              </a:ext>
            </a:extLst>
          </p:cNvPr>
          <p:cNvSpPr>
            <a:spLocks noGrp="1"/>
          </p:cNvSpPr>
          <p:nvPr>
            <p:ph type="title"/>
          </p:nvPr>
        </p:nvSpPr>
        <p:spPr/>
        <p:txBody>
          <a:bodyPr/>
          <a:lstStyle/>
          <a:p>
            <a:r>
              <a:rPr lang="zh-TW" altLang="en-US" dirty="0"/>
              <a:t>三個放射性基底函數比較</a:t>
            </a:r>
          </a:p>
        </p:txBody>
      </p:sp>
      <p:graphicFrame>
        <p:nvGraphicFramePr>
          <p:cNvPr id="4" name="表格 4">
            <a:extLst>
              <a:ext uri="{FF2B5EF4-FFF2-40B4-BE49-F238E27FC236}">
                <a16:creationId xmlns:a16="http://schemas.microsoft.com/office/drawing/2014/main" id="{DA68C570-85C8-4C30-8EE9-43E88BF53628}"/>
              </a:ext>
            </a:extLst>
          </p:cNvPr>
          <p:cNvGraphicFramePr>
            <a:graphicFrameLocks noGrp="1"/>
          </p:cNvGraphicFramePr>
          <p:nvPr>
            <p:ph idx="1"/>
            <p:extLst>
              <p:ext uri="{D42A27DB-BD31-4B8C-83A1-F6EECF244321}">
                <p14:modId xmlns:p14="http://schemas.microsoft.com/office/powerpoint/2010/main" val="640723334"/>
              </p:ext>
            </p:extLst>
          </p:nvPr>
        </p:nvGraphicFramePr>
        <p:xfrm>
          <a:off x="838200" y="1825625"/>
          <a:ext cx="9387900" cy="1112520"/>
        </p:xfrm>
        <a:graphic>
          <a:graphicData uri="http://schemas.openxmlformats.org/drawingml/2006/table">
            <a:tbl>
              <a:tblPr firstRow="1" bandRow="1">
                <a:tableStyleId>{5C22544A-7EE6-4342-B048-85BDC9FD1C3A}</a:tableStyleId>
              </a:tblPr>
              <a:tblGrid>
                <a:gridCol w="1501200">
                  <a:extLst>
                    <a:ext uri="{9D8B030D-6E8A-4147-A177-3AD203B41FA5}">
                      <a16:colId xmlns:a16="http://schemas.microsoft.com/office/drawing/2014/main" val="941717417"/>
                    </a:ext>
                  </a:extLst>
                </a:gridCol>
                <a:gridCol w="2628900">
                  <a:extLst>
                    <a:ext uri="{9D8B030D-6E8A-4147-A177-3AD203B41FA5}">
                      <a16:colId xmlns:a16="http://schemas.microsoft.com/office/drawing/2014/main" val="2288124848"/>
                    </a:ext>
                  </a:extLst>
                </a:gridCol>
                <a:gridCol w="2628900">
                  <a:extLst>
                    <a:ext uri="{9D8B030D-6E8A-4147-A177-3AD203B41FA5}">
                      <a16:colId xmlns:a16="http://schemas.microsoft.com/office/drawing/2014/main" val="3182547178"/>
                    </a:ext>
                  </a:extLst>
                </a:gridCol>
                <a:gridCol w="2628900">
                  <a:extLst>
                    <a:ext uri="{9D8B030D-6E8A-4147-A177-3AD203B41FA5}">
                      <a16:colId xmlns:a16="http://schemas.microsoft.com/office/drawing/2014/main" val="2270357983"/>
                    </a:ext>
                  </a:extLst>
                </a:gridCol>
              </a:tblGrid>
              <a:tr h="370840">
                <a:tc>
                  <a:txBody>
                    <a:bodyPr/>
                    <a:lstStyle/>
                    <a:p>
                      <a:pPr algn="ctr"/>
                      <a:endParaRPr lang="zh-TW" altLang="en-US" dirty="0"/>
                    </a:p>
                  </a:txBody>
                  <a:tcPr anchor="ctr"/>
                </a:tc>
                <a:tc>
                  <a:txBody>
                    <a:bodyPr/>
                    <a:lstStyle/>
                    <a:p>
                      <a:pPr algn="ctr"/>
                      <a:r>
                        <a:rPr lang="en-US" altLang="zh-TW" sz="1400" dirty="0" err="1"/>
                        <a:t>Guass+cReLU</a:t>
                      </a:r>
                      <a:endParaRPr lang="zh-TW" altLang="en-US" sz="1400" dirty="0"/>
                    </a:p>
                  </a:txBody>
                  <a:tcPr anchor="ctr"/>
                </a:tc>
                <a:tc>
                  <a:txBody>
                    <a:bodyPr/>
                    <a:lstStyle/>
                    <a:p>
                      <a:pPr algn="ctr"/>
                      <a:r>
                        <a:rPr lang="en-US" altLang="zh-TW" sz="1400" dirty="0" err="1"/>
                        <a:t>Triangle+cReLU</a:t>
                      </a:r>
                      <a:r>
                        <a:rPr lang="en-US" altLang="zh-TW" sz="1400" dirty="0"/>
                        <a:t>(</a:t>
                      </a:r>
                      <a:r>
                        <a:rPr lang="zh-TW" altLang="en-US" sz="1400" dirty="0"/>
                        <a:t>全域閥值</a:t>
                      </a:r>
                      <a:r>
                        <a:rPr lang="en-US" altLang="zh-TW" sz="1400" dirty="0"/>
                        <a:t>)</a:t>
                      </a:r>
                      <a:endParaRPr lang="zh-TW" altLang="en-U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err="1"/>
                        <a:t>Triangle+cReLU</a:t>
                      </a:r>
                      <a:r>
                        <a:rPr lang="en-US" altLang="zh-TW" sz="1400" dirty="0"/>
                        <a:t>(</a:t>
                      </a:r>
                      <a:r>
                        <a:rPr lang="zh-TW" altLang="en-US" sz="1400" dirty="0"/>
                        <a:t>獨立閥值</a:t>
                      </a:r>
                      <a:r>
                        <a:rPr lang="en-US" altLang="zh-TW" sz="1400" dirty="0"/>
                        <a:t>)</a:t>
                      </a:r>
                      <a:endParaRPr lang="zh-TW" altLang="en-US" sz="1400" dirty="0"/>
                    </a:p>
                  </a:txBody>
                  <a:tcPr anchor="ctr"/>
                </a:tc>
                <a:extLst>
                  <a:ext uri="{0D108BD9-81ED-4DB2-BD59-A6C34878D82A}">
                    <a16:rowId xmlns:a16="http://schemas.microsoft.com/office/drawing/2014/main" val="1464624930"/>
                  </a:ext>
                </a:extLst>
              </a:tr>
              <a:tr h="370840">
                <a:tc>
                  <a:txBody>
                    <a:bodyPr/>
                    <a:lstStyle/>
                    <a:p>
                      <a:pPr algn="ctr"/>
                      <a:r>
                        <a:rPr lang="en-US" altLang="zh-TW" dirty="0" err="1"/>
                        <a:t>mnist</a:t>
                      </a:r>
                      <a:endParaRPr lang="zh-TW" altLang="en-US" dirty="0"/>
                    </a:p>
                  </a:txBody>
                  <a:tcPr anchor="ctr"/>
                </a:tc>
                <a:tc>
                  <a:txBody>
                    <a:bodyPr/>
                    <a:lstStyle/>
                    <a:p>
                      <a:pPr algn="ctr"/>
                      <a:r>
                        <a:rPr lang="en-US" altLang="zh-TW" sz="1800" b="0" i="0" kern="1200" dirty="0">
                          <a:solidFill>
                            <a:schemeClr val="dk1"/>
                          </a:solidFill>
                          <a:effectLst/>
                          <a:latin typeface="+mn-lt"/>
                          <a:ea typeface="+mn-ea"/>
                          <a:cs typeface="+mn-cs"/>
                        </a:rPr>
                        <a:t>0.9559</a:t>
                      </a:r>
                      <a:endParaRPr lang="zh-TW" altLang="en-US" dirty="0"/>
                    </a:p>
                  </a:txBody>
                  <a:tcPr anchor="ctr"/>
                </a:tc>
                <a:tc>
                  <a:txBody>
                    <a:bodyPr/>
                    <a:lstStyle/>
                    <a:p>
                      <a:pPr algn="ctr"/>
                      <a:r>
                        <a:rPr lang="en-US" altLang="zh-TW" sz="1800" b="0" i="0" kern="1200" dirty="0">
                          <a:solidFill>
                            <a:schemeClr val="dk1"/>
                          </a:solidFill>
                          <a:effectLst/>
                          <a:latin typeface="+mn-lt"/>
                          <a:ea typeface="+mn-ea"/>
                          <a:cs typeface="+mn-cs"/>
                        </a:rPr>
                        <a:t>0.8906</a:t>
                      </a:r>
                      <a:endParaRPr lang="zh-TW" altLang="en-US" dirty="0"/>
                    </a:p>
                  </a:txBody>
                  <a:tcPr anchor="ctr"/>
                </a:tc>
                <a:tc>
                  <a:txBody>
                    <a:bodyPr/>
                    <a:lstStyle/>
                    <a:p>
                      <a:pPr algn="ctr"/>
                      <a:r>
                        <a:rPr lang="en-US" altLang="zh-TW" dirty="0"/>
                        <a:t>0.699</a:t>
                      </a:r>
                    </a:p>
                  </a:txBody>
                  <a:tcPr anchor="ctr"/>
                </a:tc>
                <a:extLst>
                  <a:ext uri="{0D108BD9-81ED-4DB2-BD59-A6C34878D82A}">
                    <a16:rowId xmlns:a16="http://schemas.microsoft.com/office/drawing/2014/main" val="23359880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err="1"/>
                        <a:t>Face_dataset</a:t>
                      </a:r>
                      <a:endParaRPr lang="zh-TW" altLang="en-US" dirty="0"/>
                    </a:p>
                  </a:txBody>
                  <a:tcPr anchor="ctr"/>
                </a:tc>
                <a:tc>
                  <a:txBody>
                    <a:bodyPr/>
                    <a:lstStyle/>
                    <a:p>
                      <a:pPr algn="ctr"/>
                      <a:r>
                        <a:rPr lang="en-US" altLang="zh-TW" dirty="0"/>
                        <a:t>0.965</a:t>
                      </a:r>
                      <a:endParaRPr lang="zh-TW" altLang="en-US" dirty="0"/>
                    </a:p>
                  </a:txBody>
                  <a:tcPr anchor="ctr"/>
                </a:tc>
                <a:tc>
                  <a:txBody>
                    <a:bodyPr/>
                    <a:lstStyle/>
                    <a:p>
                      <a:pPr algn="ctr"/>
                      <a:r>
                        <a:rPr lang="en-US" altLang="zh-TW" sz="1800" b="0" i="0" kern="1200" dirty="0">
                          <a:solidFill>
                            <a:schemeClr val="dk1"/>
                          </a:solidFill>
                          <a:effectLst/>
                          <a:latin typeface="+mn-lt"/>
                          <a:ea typeface="+mn-ea"/>
                          <a:cs typeface="+mn-cs"/>
                        </a:rPr>
                        <a:t>0.9792</a:t>
                      </a:r>
                      <a:endParaRPr lang="zh-TW" altLang="en-US" dirty="0"/>
                    </a:p>
                  </a:txBody>
                  <a:tcPr anchor="ctr"/>
                </a:tc>
                <a:tc>
                  <a:txBody>
                    <a:bodyPr/>
                    <a:lstStyle/>
                    <a:p>
                      <a:pPr algn="ctr"/>
                      <a:r>
                        <a:rPr lang="en-US" altLang="zh-TW" sz="1800" b="0" i="0" kern="1200" dirty="0">
                          <a:solidFill>
                            <a:schemeClr val="dk1"/>
                          </a:solidFill>
                          <a:effectLst/>
                          <a:latin typeface="+mn-lt"/>
                          <a:ea typeface="+mn-ea"/>
                          <a:cs typeface="+mn-cs"/>
                        </a:rPr>
                        <a:t>0.9846</a:t>
                      </a:r>
                      <a:endParaRPr lang="zh-TW" altLang="en-US" dirty="0"/>
                    </a:p>
                  </a:txBody>
                  <a:tcPr anchor="ctr"/>
                </a:tc>
                <a:extLst>
                  <a:ext uri="{0D108BD9-81ED-4DB2-BD59-A6C34878D82A}">
                    <a16:rowId xmlns:a16="http://schemas.microsoft.com/office/drawing/2014/main" val="1496216676"/>
                  </a:ext>
                </a:extLst>
              </a:tr>
            </a:tbl>
          </a:graphicData>
        </a:graphic>
      </p:graphicFrame>
      <p:pic>
        <p:nvPicPr>
          <p:cNvPr id="5" name="圖片 4">
            <a:extLst>
              <a:ext uri="{FF2B5EF4-FFF2-40B4-BE49-F238E27FC236}">
                <a16:creationId xmlns:a16="http://schemas.microsoft.com/office/drawing/2014/main" id="{99779175-9EFD-4828-9298-8A27A5224EBA}"/>
              </a:ext>
            </a:extLst>
          </p:cNvPr>
          <p:cNvPicPr>
            <a:picLocks noChangeAspect="1"/>
          </p:cNvPicPr>
          <p:nvPr/>
        </p:nvPicPr>
        <p:blipFill>
          <a:blip r:embed="rId2"/>
          <a:stretch>
            <a:fillRect/>
          </a:stretch>
        </p:blipFill>
        <p:spPr>
          <a:xfrm>
            <a:off x="5350211" y="3073082"/>
            <a:ext cx="1812350" cy="1801616"/>
          </a:xfrm>
          <a:prstGeom prst="rect">
            <a:avLst/>
          </a:prstGeom>
        </p:spPr>
      </p:pic>
      <p:pic>
        <p:nvPicPr>
          <p:cNvPr id="6" name="內容版面配置區 7">
            <a:extLst>
              <a:ext uri="{FF2B5EF4-FFF2-40B4-BE49-F238E27FC236}">
                <a16:creationId xmlns:a16="http://schemas.microsoft.com/office/drawing/2014/main" id="{37066DE2-01A1-4092-962A-22FC88461B4A}"/>
              </a:ext>
            </a:extLst>
          </p:cNvPr>
          <p:cNvPicPr>
            <a:picLocks noChangeAspect="1"/>
          </p:cNvPicPr>
          <p:nvPr/>
        </p:nvPicPr>
        <p:blipFill>
          <a:blip r:embed="rId3"/>
          <a:stretch>
            <a:fillRect/>
          </a:stretch>
        </p:blipFill>
        <p:spPr>
          <a:xfrm>
            <a:off x="5350212" y="5009635"/>
            <a:ext cx="1812349" cy="1801616"/>
          </a:xfrm>
          <a:prstGeom prst="rect">
            <a:avLst/>
          </a:prstGeom>
        </p:spPr>
      </p:pic>
      <p:sp>
        <p:nvSpPr>
          <p:cNvPr id="7" name="文字方塊 6">
            <a:extLst>
              <a:ext uri="{FF2B5EF4-FFF2-40B4-BE49-F238E27FC236}">
                <a16:creationId xmlns:a16="http://schemas.microsoft.com/office/drawing/2014/main" id="{7C02854E-4F88-44BC-83A0-3681F23AC8DE}"/>
              </a:ext>
            </a:extLst>
          </p:cNvPr>
          <p:cNvSpPr txBox="1"/>
          <p:nvPr/>
        </p:nvSpPr>
        <p:spPr>
          <a:xfrm>
            <a:off x="1366550" y="3789224"/>
            <a:ext cx="705884" cy="369332"/>
          </a:xfrm>
          <a:prstGeom prst="rect">
            <a:avLst/>
          </a:prstGeom>
          <a:noFill/>
        </p:spPr>
        <p:txBody>
          <a:bodyPr wrap="square" rtlCol="0">
            <a:spAutoFit/>
          </a:bodyPr>
          <a:lstStyle/>
          <a:p>
            <a:r>
              <a:rPr lang="en-US" altLang="zh-TW" dirty="0"/>
              <a:t>FMs</a:t>
            </a:r>
            <a:endParaRPr lang="zh-TW" altLang="en-US" dirty="0"/>
          </a:p>
        </p:txBody>
      </p:sp>
      <p:sp>
        <p:nvSpPr>
          <p:cNvPr id="8" name="文字方塊 7">
            <a:extLst>
              <a:ext uri="{FF2B5EF4-FFF2-40B4-BE49-F238E27FC236}">
                <a16:creationId xmlns:a16="http://schemas.microsoft.com/office/drawing/2014/main" id="{F201DA01-15E0-4EED-BCE3-3D0CDCDFA89F}"/>
              </a:ext>
            </a:extLst>
          </p:cNvPr>
          <p:cNvSpPr txBox="1"/>
          <p:nvPr/>
        </p:nvSpPr>
        <p:spPr>
          <a:xfrm>
            <a:off x="1445172" y="5725777"/>
            <a:ext cx="548640" cy="369332"/>
          </a:xfrm>
          <a:prstGeom prst="rect">
            <a:avLst/>
          </a:prstGeom>
          <a:noFill/>
        </p:spPr>
        <p:txBody>
          <a:bodyPr wrap="square" rtlCol="0">
            <a:spAutoFit/>
          </a:bodyPr>
          <a:lstStyle/>
          <a:p>
            <a:r>
              <a:rPr lang="en-US" altLang="zh-TW" dirty="0"/>
              <a:t>CIs</a:t>
            </a:r>
            <a:endParaRPr lang="zh-TW" altLang="en-US" dirty="0"/>
          </a:p>
        </p:txBody>
      </p:sp>
      <p:pic>
        <p:nvPicPr>
          <p:cNvPr id="11" name="圖片 10">
            <a:extLst>
              <a:ext uri="{FF2B5EF4-FFF2-40B4-BE49-F238E27FC236}">
                <a16:creationId xmlns:a16="http://schemas.microsoft.com/office/drawing/2014/main" id="{578C692E-52D5-4C74-8D94-F8BE5742338B}"/>
              </a:ext>
            </a:extLst>
          </p:cNvPr>
          <p:cNvPicPr>
            <a:picLocks noChangeAspect="1"/>
          </p:cNvPicPr>
          <p:nvPr/>
        </p:nvPicPr>
        <p:blipFill>
          <a:blip r:embed="rId4"/>
          <a:stretch>
            <a:fillRect/>
          </a:stretch>
        </p:blipFill>
        <p:spPr>
          <a:xfrm>
            <a:off x="8069911" y="3073080"/>
            <a:ext cx="1812350" cy="1801617"/>
          </a:xfrm>
          <a:prstGeom prst="rect">
            <a:avLst/>
          </a:prstGeom>
        </p:spPr>
      </p:pic>
      <p:pic>
        <p:nvPicPr>
          <p:cNvPr id="13" name="圖片 12">
            <a:extLst>
              <a:ext uri="{FF2B5EF4-FFF2-40B4-BE49-F238E27FC236}">
                <a16:creationId xmlns:a16="http://schemas.microsoft.com/office/drawing/2014/main" id="{9BD3E513-F757-4E85-9FB0-B4EEA5CE0426}"/>
              </a:ext>
            </a:extLst>
          </p:cNvPr>
          <p:cNvPicPr>
            <a:picLocks noChangeAspect="1"/>
          </p:cNvPicPr>
          <p:nvPr/>
        </p:nvPicPr>
        <p:blipFill>
          <a:blip r:embed="rId5"/>
          <a:stretch>
            <a:fillRect/>
          </a:stretch>
        </p:blipFill>
        <p:spPr>
          <a:xfrm>
            <a:off x="8069911" y="5052799"/>
            <a:ext cx="1812349" cy="1801616"/>
          </a:xfrm>
          <a:prstGeom prst="rect">
            <a:avLst/>
          </a:prstGeom>
        </p:spPr>
      </p:pic>
    </p:spTree>
    <p:extLst>
      <p:ext uri="{BB962C8B-B14F-4D97-AF65-F5344CB8AC3E}">
        <p14:creationId xmlns:p14="http://schemas.microsoft.com/office/powerpoint/2010/main" val="355823687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127</Words>
  <Application>Microsoft Office PowerPoint</Application>
  <PresentationFormat>寬螢幕</PresentationFormat>
  <Paragraphs>43</Paragraphs>
  <Slides>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Arial</vt:lpstr>
      <vt:lpstr>Calibri</vt:lpstr>
      <vt:lpstr>Calibri Light</vt:lpstr>
      <vt:lpstr>Office 佈景主題</vt:lpstr>
      <vt:lpstr>0424 報告</vt:lpstr>
      <vt:lpstr>CI 問題點發覺</vt:lpstr>
      <vt:lpstr>CI 問題點發覺</vt:lpstr>
      <vt:lpstr>CI 問題點發覺</vt:lpstr>
      <vt:lpstr>試試看normalize</vt:lpstr>
      <vt:lpstr>試試看normalize</vt:lpstr>
      <vt:lpstr>試試看normalize</vt:lpstr>
      <vt:lpstr>三個放射性基底函數比較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0424 報告</dc:title>
  <dc:creator>建名 凃</dc:creator>
  <cp:lastModifiedBy>建名 凃</cp:lastModifiedBy>
  <cp:revision>14</cp:revision>
  <dcterms:created xsi:type="dcterms:W3CDTF">2024-04-23T16:35:01Z</dcterms:created>
  <dcterms:modified xsi:type="dcterms:W3CDTF">2024-04-24T06:19:36Z</dcterms:modified>
</cp:coreProperties>
</file>