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1CE02-20DA-4E15-8069-522AB8F24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C54114-820E-4714-B7CE-64C5B2B4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AC4EC1-E54D-4A35-88AD-E3573614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A2446-6EAD-4CD1-B456-D52C1B10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E1D1C-4EAB-4249-88DC-A03B25B9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3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E908D-84A5-4899-88A7-EA83D714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5C578B-9514-4B97-B289-85F62988C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F52A3-E7E6-4DC8-A88A-A10AE80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8225D-7A86-4A7F-B63D-802FAB10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BDB8F-A607-4754-9D25-37DEF484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7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9F2F51-1458-4D3C-B92B-283D72C7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5970C2-EF5F-4C5F-8ECA-67CDAD21D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25196B-9279-4CFD-9F3F-AFE24AAE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01FA13-4367-4D8A-9094-DAF1EAA8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D835D-1250-419D-89EE-953A2E24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4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B292A-3B97-4F5C-B43D-916E116D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6B3AC-4D75-476F-BB19-993417C9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5CE65-CD06-4121-A634-FA3100A1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80DD81-8ACC-4929-A714-F50CF703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8BD1C-CC3B-44C0-8651-2C51BC9F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22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9648A-1096-4A39-9F6A-9FC62A4A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AF6994-3ECE-4167-91BC-88FCBA730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018FD-E213-4633-9638-E15D375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E7AA99-875A-45C0-8411-BDEFCFDF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FF5EDF-5506-4C0D-8EA9-DC6F7553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E7E1F-9943-4C96-B84F-06F3E24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F32E6B-26C0-4635-AFA5-637FC17DB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D2D3B4-B75C-43CA-8325-DF6CF244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660B0C-A8B1-4B14-A8D3-B932DEC7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9D5490-B9AF-4059-8DC3-FB461EB6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5ED033-5DFE-48AE-A139-EAC1D802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8C040-FA64-4BC2-8CED-ADC09F59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A7967-625B-4300-8106-FEFB25EE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8068A7-6262-4344-A911-067651EF1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5CFFB1-A68E-49DD-B37C-F9B4D5F27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28D9D8-3115-4868-9E84-595A821F4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45EEB4-54F1-4485-8C6B-121AFFA9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575BCB-A819-4F8F-8FAE-B398820C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F7376F-0213-4A70-B695-830F2F3E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8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BAEAB-AD95-40F5-91B1-74005324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149DEB-9A97-46F8-A599-227FDE8E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F9511A-7917-4365-B668-DBA6ABD3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8D5B0E-DCF8-4AC8-8F14-3A823F33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5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D6A25D-2297-4BB1-823E-7AF96F0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E8AEAF-8503-431D-BFA6-817A6266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2259A1-2040-4B34-B1BF-A9EAF29F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0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70A0A-0813-4B00-A948-F0B2ECE5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1036D-66B4-49AD-AF00-FADB6F13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4221BC-B8EF-41FA-B05E-09B8D34D9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D34582-643B-40EA-AE9C-BA3E23F3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5FC8B5-6362-4326-BFCC-CC4AC612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080F27-944E-4248-B515-3E8DE5D5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4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F8192-6AB9-4FD4-9BA6-882BA855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B4EC7D-A099-4CEB-AB78-576BFB55E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FEEBB9-651E-4949-BBE4-86DAEECE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6F9A63-57E0-4D2F-BE20-117A789E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F96888-9D3A-42DA-88D4-9C12C949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5FC1A5-1EB2-4331-B33D-DA054848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0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26A56E-8662-4F18-8AEF-F1821A00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8B18F-0677-4B4E-876A-7D857CF4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A6F0F-7AAE-46D1-9FFE-9179717AD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074D-9FB7-468D-B523-64F9E749EA6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6917E-220E-459A-B149-F787637A2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8F2E3-CD4F-4A18-8733-DC2AEBF39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E261-0AB6-40F1-AE8E-CF464B644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42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882E5-5AC3-4DE3-BF7E-A3BF59243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5/1</a:t>
            </a:r>
            <a:r>
              <a:rPr lang="zh-TW" altLang="en-US" dirty="0"/>
              <a:t> 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E60A59-13D1-4D1C-B417-3D293C35E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4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75466-2075-40E7-A7AA-FC2B85B2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62B65-8A7A-446E-9D7C-71752E7B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透過交叉對比可知，應該不是程式問題而是模型架構或是</a:t>
            </a:r>
            <a:r>
              <a:rPr lang="en-US" altLang="zh-TW" dirty="0"/>
              <a:t>Dataset</a:t>
            </a:r>
            <a:r>
              <a:rPr lang="zh-TW" altLang="en-US" dirty="0"/>
              <a:t>上的問題。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如果問題是出在</a:t>
            </a:r>
            <a:r>
              <a:rPr lang="en-US" altLang="zh-TW" dirty="0"/>
              <a:t>Dataset</a:t>
            </a:r>
            <a:r>
              <a:rPr lang="zh-TW" altLang="en-US" dirty="0"/>
              <a:t>的話那</a:t>
            </a:r>
            <a:r>
              <a:rPr lang="en-US" altLang="zh-TW" dirty="0" err="1"/>
              <a:t>traingle_cReLU</a:t>
            </a:r>
            <a:r>
              <a:rPr lang="zh-TW" altLang="en-US" dirty="0"/>
              <a:t>是否可以重新採用。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068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EC322-212C-4A0B-BDE8-68E96D97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Guass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SFM</a:t>
            </a:r>
            <a:r>
              <a:rPr lang="zh-TW" altLang="en-US" dirty="0"/>
              <a:t> 新合併方式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BB2A6D-D661-4C62-9444-77BD3B46AF1A}"/>
              </a:ext>
            </a:extLst>
          </p:cNvPr>
          <p:cNvSpPr txBox="1"/>
          <p:nvPr/>
        </p:nvSpPr>
        <p:spPr>
          <a:xfrm>
            <a:off x="360591" y="5612664"/>
            <a:ext cx="14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Face_dataset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7EE7F4-76E9-483B-AC17-219BE0E9A1B5}"/>
              </a:ext>
            </a:extLst>
          </p:cNvPr>
          <p:cNvSpPr txBox="1"/>
          <p:nvPr/>
        </p:nvSpPr>
        <p:spPr>
          <a:xfrm>
            <a:off x="809384" y="2843206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MNIST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9F873F4-CC24-4CF9-A7D9-3F2A6D95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35" y="5187164"/>
            <a:ext cx="1171965" cy="1220332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5949586-90C0-457F-8309-03A3B9DC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040" y="5186747"/>
            <a:ext cx="1221166" cy="122116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2D7769E-67F3-4085-A781-0D495A08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081" y="5101785"/>
            <a:ext cx="1394441" cy="139109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6C90D65-361F-4954-9677-2CFB39107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162" y="5190863"/>
            <a:ext cx="1216633" cy="12129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928018A-F359-4D76-8FE3-58B072A25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8844" y="5189215"/>
            <a:ext cx="1118374" cy="1216231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F3FD3100-BE04-4DC8-8462-47002461FA19}"/>
              </a:ext>
            </a:extLst>
          </p:cNvPr>
          <p:cNvSpPr txBox="1"/>
          <p:nvPr/>
        </p:nvSpPr>
        <p:spPr>
          <a:xfrm>
            <a:off x="2415276" y="1570246"/>
            <a:ext cx="1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Test_accuracy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40ED5BD-348A-4518-800C-BC421D8F8091}"/>
              </a:ext>
            </a:extLst>
          </p:cNvPr>
          <p:cNvSpPr txBox="1"/>
          <p:nvPr/>
        </p:nvSpPr>
        <p:spPr>
          <a:xfrm>
            <a:off x="2752001" y="2843206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0.9559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959559B-509D-4B6E-99EC-CD838DC56153}"/>
              </a:ext>
            </a:extLst>
          </p:cNvPr>
          <p:cNvSpPr txBox="1"/>
          <p:nvPr/>
        </p:nvSpPr>
        <p:spPr>
          <a:xfrm>
            <a:off x="2826427" y="5612664"/>
            <a:ext cx="7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0.965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D4C7B4D2-ECC4-4961-90EE-53B3EFD91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618" y="2358842"/>
            <a:ext cx="1363893" cy="1354057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351C4E99-3C22-4A39-8566-3AD11155D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168" y="2446739"/>
            <a:ext cx="1217968" cy="121293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D24668F4-97F6-4CD5-9BA6-FC6E0AB272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0089" y="2446739"/>
            <a:ext cx="1217768" cy="121293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2163F8EE-6888-448E-80CC-DA48CA0690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5811" y="2446739"/>
            <a:ext cx="1060244" cy="1193369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73D567D8-C421-4018-880D-4E1CAFADF9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4009" y="2446739"/>
            <a:ext cx="1216633" cy="1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D05F9-6EE7-442F-B041-51E1BFF6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Guass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SFM</a:t>
            </a:r>
            <a:r>
              <a:rPr lang="zh-TW" altLang="en-US" dirty="0"/>
              <a:t> 新合併方式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424F4-F335-418B-83CE-78F6DD80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57" y="1831931"/>
            <a:ext cx="10515600" cy="532897"/>
          </a:xfrm>
        </p:spPr>
        <p:txBody>
          <a:bodyPr/>
          <a:lstStyle/>
          <a:p>
            <a:r>
              <a:rPr lang="zh-TW" altLang="en-US" dirty="0"/>
              <a:t>用景豐的</a:t>
            </a:r>
            <a:r>
              <a:rPr lang="en-US" altLang="zh-TW" dirty="0"/>
              <a:t>model</a:t>
            </a:r>
            <a:r>
              <a:rPr lang="zh-TW" altLang="en-US" dirty="0"/>
              <a:t>訓練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1087CA-268B-46A6-BB97-B9F5F0F61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8" t="11337" r="19468" b="10215"/>
          <a:stretch/>
        </p:blipFill>
        <p:spPr>
          <a:xfrm>
            <a:off x="737827" y="3054323"/>
            <a:ext cx="1886189" cy="18827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ABA83D-B407-4374-A630-CC295CD2B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63" y="3058511"/>
            <a:ext cx="1886189" cy="18785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4BEF87-3EAF-4E11-A1DD-9931D5568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53" y="3054323"/>
            <a:ext cx="1815875" cy="18888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04E8F5-6C52-4B8A-9026-E37A503A9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1" y="3054323"/>
            <a:ext cx="1843793" cy="183646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B83978B-D77A-4C1D-BA6B-196C97553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505" y="3119521"/>
            <a:ext cx="1651389" cy="17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7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0EFCC-E883-4AA3-8580-F1F14924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err="1"/>
              <a:t>Triangle_cReLU</a:t>
            </a:r>
            <a:r>
              <a:rPr lang="zh-TW" altLang="en-US" dirty="0"/>
              <a:t>的解釋性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F17C98-7805-42F3-A8B3-F15820D0F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44" y="4729422"/>
            <a:ext cx="1342244" cy="13325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FBD461-F1CA-43F3-AA47-401C45A4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31" y="4729567"/>
            <a:ext cx="1337804" cy="13322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7652B02-F27B-4371-8AB0-5BE48281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378" y="4729565"/>
            <a:ext cx="1337584" cy="133227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F321D7-4243-481C-86C8-D551A7C0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805" y="4729422"/>
            <a:ext cx="1183658" cy="133227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9CC296-4C49-4606-8278-E0A1D140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2305" y="4839172"/>
            <a:ext cx="1187850" cy="11878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037007-C4B0-4F63-AB80-5E9E3E41F399}"/>
              </a:ext>
            </a:extLst>
          </p:cNvPr>
          <p:cNvSpPr txBox="1"/>
          <p:nvPr/>
        </p:nvSpPr>
        <p:spPr>
          <a:xfrm>
            <a:off x="400794" y="4971432"/>
            <a:ext cx="2399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Triangle_cReLU</a:t>
            </a:r>
            <a:r>
              <a:rPr lang="en-US" altLang="zh-TW" dirty="0"/>
              <a:t>+</a:t>
            </a:r>
          </a:p>
          <a:p>
            <a:r>
              <a:rPr lang="en-US" altLang="zh-TW" dirty="0" err="1"/>
              <a:t>cReLU</a:t>
            </a:r>
            <a:r>
              <a:rPr lang="en-US" altLang="zh-TW" dirty="0"/>
              <a:t>(</a:t>
            </a:r>
            <a:r>
              <a:rPr lang="zh-TW" altLang="en-US" dirty="0"/>
              <a:t>全域</a:t>
            </a:r>
            <a:r>
              <a:rPr lang="en-US" altLang="zh-TW" dirty="0"/>
              <a:t>threshold)+</a:t>
            </a:r>
          </a:p>
          <a:p>
            <a:r>
              <a:rPr lang="en-US" altLang="zh-TW" dirty="0"/>
              <a:t> new SFM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C2589A-7D6E-4203-8B14-F09E64B0BFF8}"/>
              </a:ext>
            </a:extLst>
          </p:cNvPr>
          <p:cNvSpPr txBox="1"/>
          <p:nvPr/>
        </p:nvSpPr>
        <p:spPr>
          <a:xfrm>
            <a:off x="2579237" y="1823542"/>
            <a:ext cx="1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Test_accuracy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378B3-5FE3-49FB-A9EC-D79C1805F629}"/>
              </a:ext>
            </a:extLst>
          </p:cNvPr>
          <p:cNvSpPr txBox="1"/>
          <p:nvPr/>
        </p:nvSpPr>
        <p:spPr>
          <a:xfrm>
            <a:off x="2930020" y="5164547"/>
            <a:ext cx="830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0.8308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8C5766E-E11A-4167-B729-5E03CE9B6256}"/>
              </a:ext>
            </a:extLst>
          </p:cNvPr>
          <p:cNvSpPr txBox="1"/>
          <p:nvPr/>
        </p:nvSpPr>
        <p:spPr>
          <a:xfrm>
            <a:off x="838200" y="2755006"/>
            <a:ext cx="136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Guass</a:t>
            </a:r>
            <a:r>
              <a:rPr lang="en-US" altLang="zh-TW" dirty="0"/>
              <a:t> + </a:t>
            </a:r>
          </a:p>
          <a:p>
            <a:r>
              <a:rPr lang="en-US" altLang="zh-TW" dirty="0"/>
              <a:t>new SFM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DBCF099-0C25-47E5-B0D5-0E01D937C181}"/>
              </a:ext>
            </a:extLst>
          </p:cNvPr>
          <p:cNvSpPr txBox="1"/>
          <p:nvPr/>
        </p:nvSpPr>
        <p:spPr>
          <a:xfrm>
            <a:off x="2915962" y="2893505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0.9559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CE179105-3C55-4B75-8C0A-FFA965D0A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503" y="2401143"/>
            <a:ext cx="1363893" cy="1354057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D8B78E85-961F-4802-84C3-F58C55739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0871" y="2375657"/>
            <a:ext cx="1410859" cy="1405029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1DC4BB66-8D5F-4574-B0AE-998AB0F1E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3671" y="2402048"/>
            <a:ext cx="1357634" cy="1352246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BD27451E-B943-4FAF-9D36-055E3AF324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7780" y="2412032"/>
            <a:ext cx="1183658" cy="133227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A293D055-2394-48D3-9A9E-94C2099B89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7913" y="2469855"/>
            <a:ext cx="1216633" cy="1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4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C2CFC-7FAF-4708-8DB7-9AEF9190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37" y="240257"/>
            <a:ext cx="10515600" cy="65648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交叉比對找出影響解釋性的因素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85E315-6E16-4047-87AA-35A699A11BB0}"/>
              </a:ext>
            </a:extLst>
          </p:cNvPr>
          <p:cNvSpPr txBox="1"/>
          <p:nvPr/>
        </p:nvSpPr>
        <p:spPr>
          <a:xfrm>
            <a:off x="2502662" y="839774"/>
            <a:ext cx="1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Test_accuracy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17E5B3-F632-4C91-84AC-00F0C5F54A8D}"/>
              </a:ext>
            </a:extLst>
          </p:cNvPr>
          <p:cNvSpPr txBox="1"/>
          <p:nvPr/>
        </p:nvSpPr>
        <p:spPr>
          <a:xfrm>
            <a:off x="209162" y="1619996"/>
            <a:ext cx="136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Guass</a:t>
            </a:r>
            <a:r>
              <a:rPr lang="en-US" altLang="zh-TW" dirty="0"/>
              <a:t> +</a:t>
            </a:r>
            <a:r>
              <a:rPr lang="zh-TW" altLang="en-US" dirty="0"/>
              <a:t> </a:t>
            </a:r>
            <a:r>
              <a:rPr lang="en-US" altLang="zh-TW" dirty="0" err="1"/>
              <a:t>cReLU_old</a:t>
            </a:r>
            <a:r>
              <a:rPr lang="en-US" altLang="zh-TW" dirty="0"/>
              <a:t> +</a:t>
            </a:r>
          </a:p>
          <a:p>
            <a:r>
              <a:rPr lang="en-US" altLang="zh-TW" dirty="0"/>
              <a:t>new SFM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F4E7AC-8B40-4111-9523-D3F32F8C3A3F}"/>
              </a:ext>
            </a:extLst>
          </p:cNvPr>
          <p:cNvSpPr txBox="1"/>
          <p:nvPr/>
        </p:nvSpPr>
        <p:spPr>
          <a:xfrm>
            <a:off x="2839387" y="1909737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0.9559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B909CB-99F3-4378-B7B5-158E3CE8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28" y="1404633"/>
            <a:ext cx="1054695" cy="10470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CD7B93-227A-48D7-AF0E-FFB65A4B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877" y="1501124"/>
            <a:ext cx="901581" cy="897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8D8D01-7997-4EC1-8E68-C1FF2E652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26" y="1501124"/>
            <a:ext cx="901434" cy="8978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4ADFAA5-34BC-49A9-B940-D1F8CA1F0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582" y="1510463"/>
            <a:ext cx="901433" cy="8834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83B259C-0301-4425-B73D-18104AB37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1338" y="1473345"/>
            <a:ext cx="940819" cy="94081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2245BA-B82C-413B-828B-FD60798B92B7}"/>
              </a:ext>
            </a:extLst>
          </p:cNvPr>
          <p:cNvSpPr txBox="1"/>
          <p:nvPr/>
        </p:nvSpPr>
        <p:spPr>
          <a:xfrm>
            <a:off x="285737" y="5770585"/>
            <a:ext cx="136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Triangle + </a:t>
            </a:r>
          </a:p>
          <a:p>
            <a:r>
              <a:rPr lang="en-US" altLang="zh-TW" dirty="0" err="1"/>
              <a:t>cReLU_old</a:t>
            </a:r>
            <a:endParaRPr lang="en-US" altLang="zh-TW" dirty="0"/>
          </a:p>
          <a:p>
            <a:r>
              <a:rPr lang="en-US" altLang="zh-TW" dirty="0"/>
              <a:t>new SFM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22212A-8D5E-44E2-8E3E-55D20538AFC1}"/>
              </a:ext>
            </a:extLst>
          </p:cNvPr>
          <p:cNvSpPr txBox="1"/>
          <p:nvPr/>
        </p:nvSpPr>
        <p:spPr>
          <a:xfrm>
            <a:off x="209162" y="3112554"/>
            <a:ext cx="2337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Guass</a:t>
            </a:r>
            <a:r>
              <a:rPr lang="en-US" altLang="zh-TW" sz="1400" dirty="0"/>
              <a:t> +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 err="1"/>
              <a:t>cReLU_new</a:t>
            </a:r>
            <a:r>
              <a:rPr lang="en-US" altLang="zh-TW" sz="1400" dirty="0"/>
              <a:t>(</a:t>
            </a:r>
            <a:r>
              <a:rPr lang="zh-TW" altLang="en-US" sz="1400" dirty="0"/>
              <a:t>全域</a:t>
            </a:r>
            <a:r>
              <a:rPr lang="en-US" altLang="zh-TW" sz="1400" dirty="0"/>
              <a:t>threshold) +</a:t>
            </a:r>
          </a:p>
          <a:p>
            <a:r>
              <a:rPr lang="en-US" altLang="zh-TW" sz="1400" dirty="0"/>
              <a:t>new SFM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E0A949-F1C8-45DF-B773-09EFA6959EC8}"/>
              </a:ext>
            </a:extLst>
          </p:cNvPr>
          <p:cNvSpPr txBox="1"/>
          <p:nvPr/>
        </p:nvSpPr>
        <p:spPr>
          <a:xfrm>
            <a:off x="2839387" y="3297220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0.6822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9C34A-6C11-4593-A529-C2B1835E0F82}"/>
              </a:ext>
            </a:extLst>
          </p:cNvPr>
          <p:cNvSpPr txBox="1"/>
          <p:nvPr/>
        </p:nvSpPr>
        <p:spPr>
          <a:xfrm>
            <a:off x="2915962" y="6091727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0.4662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BCD670C-2364-4773-8FC5-A4DA43386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928" y="2980206"/>
            <a:ext cx="1054695" cy="104709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7CE7A62-38F5-4CDF-9920-C6DAC91874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1877" y="3020221"/>
            <a:ext cx="901581" cy="89785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2554E88-880D-4B15-B8DC-CB06B6D95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1826" y="3020221"/>
            <a:ext cx="901434" cy="89785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83DBBC6-D608-4948-BF57-4592D1C3A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1583" y="3020221"/>
            <a:ext cx="901432" cy="89785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AC9C52E8-DCDA-403C-B659-80A7B69420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01337" y="3020222"/>
            <a:ext cx="940820" cy="94082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0050C69-A67E-43C0-A6BF-34803216F6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86164" y="5588211"/>
            <a:ext cx="1068760" cy="106105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6A190FE-5C13-45FE-A3A6-1502DD427A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8453" y="5701853"/>
            <a:ext cx="901581" cy="897855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18DBC4C9-21C7-406C-A45D-96FBCDCEB3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22011" y="5705446"/>
            <a:ext cx="898642" cy="895076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04070C7-86AA-4A73-AE65-C4CE53C139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8157" y="5732340"/>
            <a:ext cx="898641" cy="908709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F95CC842-2F3F-4C3D-91C6-0D7F5A5BF3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02110" y="5680370"/>
            <a:ext cx="940820" cy="94082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035C9C3-14A4-43B7-AD87-76D3808AF7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28" y="4213660"/>
            <a:ext cx="1152153" cy="1143844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D1F2FF14-6B80-4C0B-B9D0-33E704B43A41}"/>
              </a:ext>
            </a:extLst>
          </p:cNvPr>
          <p:cNvSpPr txBox="1"/>
          <p:nvPr/>
        </p:nvSpPr>
        <p:spPr>
          <a:xfrm>
            <a:off x="209162" y="4499340"/>
            <a:ext cx="2337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Guass</a:t>
            </a:r>
            <a:r>
              <a:rPr lang="en-US" altLang="zh-TW" sz="1400" dirty="0"/>
              <a:t> +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 err="1"/>
              <a:t>cReLU_new</a:t>
            </a:r>
            <a:r>
              <a:rPr lang="en-US" altLang="zh-TW" sz="1400" dirty="0"/>
              <a:t>(</a:t>
            </a:r>
            <a:r>
              <a:rPr lang="zh-TW" altLang="en-US" sz="1400" dirty="0"/>
              <a:t>獨立</a:t>
            </a:r>
            <a:r>
              <a:rPr lang="en-US" altLang="zh-TW" sz="1400" dirty="0"/>
              <a:t>threshold) +</a:t>
            </a:r>
          </a:p>
          <a:p>
            <a:r>
              <a:rPr lang="en-US" altLang="zh-TW" sz="1400" dirty="0"/>
              <a:t>new SFM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B334AC7-0525-4586-92DE-BD43F2CC1F15}"/>
              </a:ext>
            </a:extLst>
          </p:cNvPr>
          <p:cNvSpPr txBox="1"/>
          <p:nvPr/>
        </p:nvSpPr>
        <p:spPr>
          <a:xfrm>
            <a:off x="2839387" y="4684703"/>
            <a:ext cx="8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0.6867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B94AEA96-8C93-4384-B7F6-D4F4F9D55D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454" y="4320422"/>
            <a:ext cx="901580" cy="897854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0D2295-7F9D-4A6F-B5F1-7422129F17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48090" y="4312539"/>
            <a:ext cx="972564" cy="968704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557A5335-76AD-4B9B-A88F-10858FD90D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3879" y="4235201"/>
            <a:ext cx="943208" cy="1061637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6FF0CFFA-393F-4E15-BAE8-B6BE6A3DB1F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99722" y="4286571"/>
            <a:ext cx="1010267" cy="10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6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1D78-0DC1-44B5-8297-2A7B028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Gauss </a:t>
            </a:r>
            <a:r>
              <a:rPr lang="zh-TW" altLang="en-US" dirty="0"/>
              <a:t>完的值域範圍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8F4D4EA-D9B2-4C69-AB66-D4B0CEB4A7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159">
                  <a:extLst>
                    <a:ext uri="{9D8B030D-6E8A-4147-A177-3AD203B41FA5}">
                      <a16:colId xmlns:a16="http://schemas.microsoft.com/office/drawing/2014/main" val="3052698562"/>
                    </a:ext>
                  </a:extLst>
                </a:gridCol>
                <a:gridCol w="2610769">
                  <a:extLst>
                    <a:ext uri="{9D8B030D-6E8A-4147-A177-3AD203B41FA5}">
                      <a16:colId xmlns:a16="http://schemas.microsoft.com/office/drawing/2014/main" val="3914177792"/>
                    </a:ext>
                  </a:extLst>
                </a:gridCol>
                <a:gridCol w="6346669">
                  <a:extLst>
                    <a:ext uri="{9D8B030D-6E8A-4147-A177-3AD203B41FA5}">
                      <a16:colId xmlns:a16="http://schemas.microsoft.com/office/drawing/2014/main" val="385842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r>
                        <a:rPr lang="zh-TW" altLang="en-US" dirty="0"/>
                        <a:t> 的 值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Gauss</a:t>
                      </a:r>
                      <a:r>
                        <a:rPr lang="zh-TW" altLang="en-US" dirty="0"/>
                        <a:t>完的值域</a:t>
                      </a:r>
                      <a:r>
                        <a:rPr lang="en-US" altLang="zh-TW" dirty="0"/>
                        <a:t>(max, min, mean, std)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25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 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(0.8543, 0.6914, 0.775, 0.0335)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57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 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(0.002, 0.0004, 0.001, 0.002)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5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 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(0.8113, )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23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71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204</Words>
  <Application>Microsoft Office PowerPoint</Application>
  <PresentationFormat>寬螢幕</PresentationFormat>
  <Paragraphs>52</Paragraphs>
  <Slides>7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佈景主題</vt:lpstr>
      <vt:lpstr>5/1 報告</vt:lpstr>
      <vt:lpstr>推測</vt:lpstr>
      <vt:lpstr>Guass + SFM 新合併方式</vt:lpstr>
      <vt:lpstr>Guass + SFM 新合併方式</vt:lpstr>
      <vt:lpstr>測試Triangle_cReLU的解釋性</vt:lpstr>
      <vt:lpstr>交叉比對找出影響解釋性的因素</vt:lpstr>
      <vt:lpstr>Gauss 完的值域範圍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5/1 報告</dc:title>
  <dc:creator>建名 凃</dc:creator>
  <cp:lastModifiedBy>建名 凃</cp:lastModifiedBy>
  <cp:revision>31</cp:revision>
  <dcterms:created xsi:type="dcterms:W3CDTF">2024-04-29T06:24:57Z</dcterms:created>
  <dcterms:modified xsi:type="dcterms:W3CDTF">2024-05-03T08:59:39Z</dcterms:modified>
</cp:coreProperties>
</file>