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226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3A9B6-CF0C-41B1-B466-52C117513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DA28C6-5462-4A37-ACF4-E565AB63C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31F69C-65F5-414A-821C-21289AD9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48553FE-BB60-4125-9CF8-D66A28624C68}" type="datetimeFigureOut">
              <a:rPr lang="zh-TW" altLang="en-US" smtClean="0"/>
              <a:pPr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E1EAC-4833-483B-861B-CBDA94F8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724CE-B19C-4422-BF69-7E630A21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C46860F-9B76-4DC4-A334-23FEE7DA73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89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2E4E0-2A00-4053-91EA-882F3D33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73202B-5B30-4E7B-8DC9-36ECF33E0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E1789B-ADEB-46D1-86DC-3FC49508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3FE-BB60-4125-9CF8-D66A28624C68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A316D-5A47-40CF-A032-6BDEF896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6EEB97-6152-4A4F-BE7D-3F776665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860F-9B76-4DC4-A334-23FEE7DA7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08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1D9004-F66C-4576-9A29-0F7ACBEBF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CBFE15-A1CA-4470-B6E9-6366E9537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E0170A-626D-4348-B6D0-054E25FC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3FE-BB60-4125-9CF8-D66A28624C68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64E649-C76E-4290-B111-6F24E734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D251AB-3E57-488A-85C2-8BD939F6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860F-9B76-4DC4-A334-23FEE7DA7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47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B7B6E-6B7E-4FB2-AB81-D3C76CEA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CE7148-117B-4125-8CA6-8FA90B46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182322-B83F-4AED-908C-3588FDFB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48553FE-BB60-4125-9CF8-D66A28624C68}" type="datetimeFigureOut">
              <a:rPr lang="zh-TW" altLang="en-US" smtClean="0"/>
              <a:pPr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8AB99E-EB87-4D75-9145-D071057D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1A36EC-E9D0-49CC-80EB-661CA288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C46860F-9B76-4DC4-A334-23FEE7DA73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42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B51C5-F8F2-42FD-85F8-536D8195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348DAE-2F11-4039-B7B8-6215A2AB0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A43E35-B20C-430E-B4CE-5C2767DA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3FE-BB60-4125-9CF8-D66A28624C68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47A55E-FD40-48A3-89DE-08627B03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2C391F-C596-4BA1-9DAC-6C9D2D00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860F-9B76-4DC4-A334-23FEE7DA7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95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F4A00-1C75-4801-9EA5-BF2BBCB6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376FD9-503B-4A4D-8E6F-B66FC5768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EF357A-42E8-4E27-84D3-8989A8622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E0ACCD-1375-4EEE-9C11-3FB56AEF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3FE-BB60-4125-9CF8-D66A28624C68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D1E350-526D-4804-B489-37668F3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972551-DFAC-4AD1-A3B3-52AA64DC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860F-9B76-4DC4-A334-23FEE7DA7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DAD46-C47F-485C-8467-7F9A6ABA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128FDD-9D3D-4004-9A17-9A859C20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6F6A25-0AEB-45DC-AA49-7B4F8DE51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740B305-D6EB-4F39-935B-0BBDCD014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C7EEA09-9FCB-4754-B0C8-BE83F915B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4E2FBA-4CD3-4997-A19C-B71BB569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3FE-BB60-4125-9CF8-D66A28624C68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871BE8-F349-4EB9-ABB8-40EC1D07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9403B9-6113-4915-A02A-B7DA630D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860F-9B76-4DC4-A334-23FEE7DA7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0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AB099-8568-4436-94D9-2B68C8BB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DDBA38-11EE-4DC9-B8FB-23879469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3FE-BB60-4125-9CF8-D66A28624C68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8375C7-426F-4E81-B2EF-6A95DECF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518D70-F541-4EE6-B34F-B7EB4E45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860F-9B76-4DC4-A334-23FEE7DA7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76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1E0F1B-AD70-4F09-8204-BFDA9638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3FE-BB60-4125-9CF8-D66A28624C68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E1CC2F-097F-4330-8FE5-C1B8EB39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B94C9C-4454-42DE-8A8A-C73BC14F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860F-9B76-4DC4-A334-23FEE7DA7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64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C090C-1420-4CCC-897F-5F3652AE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ED414B-6413-4E75-A896-94667E00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731F70-3F90-48E8-9857-09F4CC082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EFDCE9-BFC5-467C-AAF1-B88C35B0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3FE-BB60-4125-9CF8-D66A28624C68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0466F4-7580-4626-87A3-833289D9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30FAAA-EDA7-4868-88FF-1A776986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860F-9B76-4DC4-A334-23FEE7DA7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7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574E77-2FD1-4DBF-8C0F-AB644495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B7B21A-A3A4-42DF-822D-E82FDB8B2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CDC46C-D4BB-4014-9D60-0956BD724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F6A570-2A02-43BE-A7F5-547D2609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3FE-BB60-4125-9CF8-D66A28624C68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91A56E-DAF0-48D9-9783-42ADB594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E078B7-F6F0-47E5-9A25-4CF734E8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860F-9B76-4DC4-A334-23FEE7DA7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11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5A6488-D7D6-4FBE-B4B6-C186B8D7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9A2F14-2906-497B-A9F5-EFA0358DE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904654-8C33-4B42-948B-07B5AC8A4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48553FE-BB60-4125-9CF8-D66A28624C68}" type="datetimeFigureOut">
              <a:rPr lang="zh-TW" altLang="en-US" smtClean="0"/>
              <a:pPr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447A62-8373-4483-9DC2-BC30E4325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14852E-1F05-4249-8662-190884F3E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C46860F-9B76-4DC4-A334-23FEE7DA73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9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B46EB-D731-4C73-B7D8-956AAAD70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實驗記錄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A8EE93-051A-43CB-A66A-E03FD5BFE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37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ABB44-0017-455F-9C3D-BBFDDC53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高斯與</a:t>
            </a:r>
            <a:r>
              <a:rPr lang="en-US" altLang="zh-TW" dirty="0"/>
              <a:t>triangle</a:t>
            </a:r>
            <a:r>
              <a:rPr lang="zh-TW" altLang="en-US" dirty="0"/>
              <a:t>的實際函數圖形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A2DA84F-5365-4A87-93B1-2287C3246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552" y="1742067"/>
            <a:ext cx="2131024" cy="168693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1B55CD-4AD9-44EB-948C-9D213DD94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656" y="1742067"/>
            <a:ext cx="2131025" cy="16869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A14EAAA-CDD2-468C-AED2-EB320AF31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61" y="1742067"/>
            <a:ext cx="2131024" cy="16869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84C2F05-949F-432C-93DA-756CBB549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442" y="1742067"/>
            <a:ext cx="2132878" cy="16884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97BCAD-1B22-4397-A058-06CC8A7D8CD3}"/>
              </a:ext>
            </a:extLst>
          </p:cNvPr>
          <p:cNvSpPr txBox="1"/>
          <p:nvPr/>
        </p:nvSpPr>
        <p:spPr>
          <a:xfrm>
            <a:off x="1929699" y="3813241"/>
            <a:ext cx="85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Layer 0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7F01F1-07C3-46CE-AAD8-C9307BFFBE3E}"/>
              </a:ext>
            </a:extLst>
          </p:cNvPr>
          <p:cNvSpPr txBox="1"/>
          <p:nvPr/>
        </p:nvSpPr>
        <p:spPr>
          <a:xfrm>
            <a:off x="4509989" y="3813241"/>
            <a:ext cx="85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Layer 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659F03-FAF9-47B8-9CEF-931A9C38D6B2}"/>
              </a:ext>
            </a:extLst>
          </p:cNvPr>
          <p:cNvSpPr txBox="1"/>
          <p:nvPr/>
        </p:nvSpPr>
        <p:spPr>
          <a:xfrm>
            <a:off x="7090279" y="3813241"/>
            <a:ext cx="85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Layer 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87AC0E-9B9E-4992-B539-2056BE81E9C4}"/>
              </a:ext>
            </a:extLst>
          </p:cNvPr>
          <p:cNvSpPr txBox="1"/>
          <p:nvPr/>
        </p:nvSpPr>
        <p:spPr>
          <a:xfrm>
            <a:off x="9670569" y="3813241"/>
            <a:ext cx="85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Layer 3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88FCACF-6807-48C6-B05C-3F64877738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4552" y="4566815"/>
            <a:ext cx="2132878" cy="16884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82D3E13-F6E9-49D9-95B5-B8889C8D3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4640" y="4610687"/>
            <a:ext cx="2132879" cy="16884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04C0B6E4-BAC0-497F-8229-77A6740B4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6117" y="4566815"/>
            <a:ext cx="2131024" cy="1686932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2816A51-EDE9-4941-9589-47585829BD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5739" y="4565347"/>
            <a:ext cx="2137581" cy="16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6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F69DA-5B0A-44C1-AEDF-D9E6A2D9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6875F-1C39-4508-8947-FD24C9D2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先將</a:t>
            </a:r>
            <a:r>
              <a:rPr lang="en-US" altLang="zh-TW" dirty="0"/>
              <a:t>triangle </a:t>
            </a:r>
            <a:r>
              <a:rPr lang="zh-TW" altLang="en-US" dirty="0"/>
              <a:t>和 </a:t>
            </a:r>
            <a:r>
              <a:rPr lang="en-US" altLang="zh-TW" dirty="0" err="1"/>
              <a:t>cReLU</a:t>
            </a:r>
            <a:r>
              <a:rPr lang="zh-TW" altLang="en-US" dirty="0"/>
              <a:t>拆開看看 </a:t>
            </a:r>
            <a:r>
              <a:rPr lang="en-US" altLang="zh-TW" dirty="0"/>
              <a:t>=&gt;</a:t>
            </a:r>
            <a:r>
              <a:rPr lang="zh-TW" altLang="en-US" dirty="0"/>
              <a:t> 效果不好</a:t>
            </a:r>
            <a:endParaRPr lang="en-US" altLang="zh-TW" dirty="0"/>
          </a:p>
          <a:p>
            <a:r>
              <a:rPr lang="zh-TW" altLang="en-US" dirty="0"/>
              <a:t>研究了</a:t>
            </a:r>
            <a:r>
              <a:rPr lang="en-US" altLang="zh-TW" dirty="0" err="1"/>
              <a:t>torch.cdist</a:t>
            </a:r>
            <a:r>
              <a:rPr lang="en-US" altLang="zh-TW" dirty="0"/>
              <a:t> =&gt; </a:t>
            </a:r>
            <a:r>
              <a:rPr lang="zh-TW" altLang="en-US" dirty="0"/>
              <a:t>速度增加的原因在於用</a:t>
            </a:r>
            <a:r>
              <a:rPr lang="en-US" altLang="zh-TW" dirty="0" err="1"/>
              <a:t>gpu</a:t>
            </a:r>
            <a:r>
              <a:rPr lang="zh-TW" altLang="en-US" dirty="0"/>
              <a:t>去同時計算一個</a:t>
            </a:r>
            <a:r>
              <a:rPr lang="en-US" altLang="zh-TW" dirty="0"/>
              <a:t>batch</a:t>
            </a:r>
            <a:r>
              <a:rPr lang="zh-TW" altLang="en-US" dirty="0"/>
              <a:t>的所有歐氏距離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442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B390D-3AD6-48DA-97B4-AF279935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/>
              <a:t>guass</a:t>
            </a:r>
            <a:r>
              <a:rPr lang="en-US" altLang="zh-TW" sz="4400" dirty="0"/>
              <a:t> + </a:t>
            </a:r>
            <a:r>
              <a:rPr lang="en-US" altLang="zh-TW" sz="4400" dirty="0" err="1"/>
              <a:t>cReLU_percent+SFM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A8C52702-3D3F-4724-8F6A-62809D160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844" y="2946124"/>
            <a:ext cx="2011453" cy="19969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F800C1E-E95C-4C26-A30F-37FFE22AA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4811" y="1858886"/>
            <a:ext cx="2011452" cy="20031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D31160D-70F9-4AF2-AF4A-E1B4869A5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6902" y="4253912"/>
            <a:ext cx="2005235" cy="19969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7455130-8B72-4665-AA17-A3AECCC041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7322" y="3045360"/>
            <a:ext cx="1912850" cy="17984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F7C0C11-AC77-4F3D-9B03-BCE32033F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4728" y="3045361"/>
            <a:ext cx="1798473" cy="17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7F054-3F21-423B-974B-8F37CBB2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66" y="179026"/>
            <a:ext cx="11534577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加入權重加總的</a:t>
            </a:r>
            <a:r>
              <a:rPr lang="en-US" altLang="zh-TW" sz="3600" dirty="0" err="1"/>
              <a:t>guass</a:t>
            </a:r>
            <a:r>
              <a:rPr lang="en-US" altLang="zh-TW" sz="3600" dirty="0"/>
              <a:t> + </a:t>
            </a:r>
            <a:r>
              <a:rPr lang="en-US" altLang="zh-TW" sz="3600" dirty="0" err="1"/>
              <a:t>cReLU_percent+SFM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F3A440-FCE7-4E1C-8CD3-3DEB6AC2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875" y="3246744"/>
            <a:ext cx="1634710" cy="16279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95F6769-E39C-4073-8B00-AFCED1479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4119" y="1504589"/>
            <a:ext cx="1749383" cy="174215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E7E38E4-D711-4638-8548-32F14EC11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4119" y="4482334"/>
            <a:ext cx="1749382" cy="174215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289105B-0B5C-499D-BBA1-6C4A38D8F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1659" y="3000813"/>
            <a:ext cx="1933542" cy="181792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EB2B6FE-8B6C-4465-A13E-345E814DD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7719" y="3000813"/>
            <a:ext cx="1873886" cy="18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9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8828</TotalTime>
  <Words>71</Words>
  <Application>Microsoft Office PowerPoint</Application>
  <PresentationFormat>寬螢幕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Arial</vt:lpstr>
      <vt:lpstr>Calibri</vt:lpstr>
      <vt:lpstr>Office 佈景主題</vt:lpstr>
      <vt:lpstr>實驗記錄</vt:lpstr>
      <vt:lpstr>高斯與triangle的實際函數圖形</vt:lpstr>
      <vt:lpstr>PowerPoint 簡報</vt:lpstr>
      <vt:lpstr>guass + cReLU_percent+SFM</vt:lpstr>
      <vt:lpstr>加入權重加總的guass + cReLU_percent+SFM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實驗記錄</dc:title>
  <dc:creator>建名 凃</dc:creator>
  <cp:lastModifiedBy>建名 凃</cp:lastModifiedBy>
  <cp:revision>19</cp:revision>
  <dcterms:created xsi:type="dcterms:W3CDTF">2024-05-17T05:40:48Z</dcterms:created>
  <dcterms:modified xsi:type="dcterms:W3CDTF">2024-05-23T08:48:56Z</dcterms:modified>
</cp:coreProperties>
</file>