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62902-E73D-4FAF-9556-B5573C994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233836-679E-4FC0-8628-D7C54935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54507-6BE0-467E-9A83-91DED02D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08E30-B40B-442F-AB30-9D2C2FED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343C9-E307-414C-9CBE-E5462FF6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3BD91-EB31-410B-8E1D-26675A5B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2D675C-5709-478C-92CB-4A7B32E3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D748-DBA5-43ED-AAB5-FDE7233A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C7B23-2CEB-427A-8BCD-9BDA59CD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F6A71-1067-4D92-9EE9-6786A80A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9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2B6066-CC08-4A26-A1C1-A5534F3D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16A857-CF68-45F9-8592-77EE1B9C5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57067-7E19-4FFC-A26C-AB2E7A0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BE946-9156-40AB-8970-61A215A5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7F381-44FC-422C-8884-78A7C0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54301-7C1A-43F3-9F76-5108AB57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498DF-33E8-4907-9539-04891348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4C740F-56EE-4070-9DE9-674478DB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2B2E7B-D32D-44FB-A134-64561345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5847DE-5DDD-4BCE-8378-FE27BF3B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56341-A596-4DAB-B743-D00BD327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84CCA2-4628-46B0-AFF3-CD81C035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AEEE66-1BCD-4F29-AAC8-49DA9EB3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D71E7-5719-474E-BB92-5679A924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636544-3830-43CD-9AB4-9CC506D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93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54162-892E-45CB-9C8A-EA4A74B3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CE00B-6F9C-4C2B-A16A-F9507D4F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F7F99A-AD10-42A9-BD0C-5B801C4C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E150C-ABAC-4DA0-B694-50904383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D5A2EF-21AA-40EE-8C52-A1967579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197D51-4B42-4563-B1FB-F9CB0C02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885E1-4AAC-4A07-A5F2-6AFEE64D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942A0-5CC3-4BB4-904F-8C6C840D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CA9997-39A0-4B43-A809-FE559205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A5D934-8312-40D1-B518-E3097132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4D7F05-A341-49F2-AE6B-B11C4C40F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D2FFA2-B5B8-40DD-A416-19E9BF3C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89AFFB-55EA-47F2-892C-3A5B9A3F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E5F7AA-C48D-431B-8962-8DD53F7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34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21F7F-7073-4F52-8AE9-A91DBE0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DC7ACF-1BC3-430B-930D-401D003B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437958-2249-4A78-9974-49F65B2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187D5A-E304-453D-A282-1F3D17D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8A927C-ACF1-4789-BBA8-4BFD31F6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83768B-1C09-470E-8BE7-7A0DF12D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009A8B-14AB-410F-AC7A-DF0BA024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CE08A-674D-49E2-B6A4-966B1756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D2E84-D005-4748-90EC-9F90F388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054E97-EAA6-4557-9624-7557D36D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ED4E7B-736A-413D-854F-C46D23F2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F7AC25-D412-4019-90BA-B93076B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AC6F8-9184-49FC-991C-7A6F463C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1F59-D28E-4328-8C1D-AD6D1E1D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8C37C6-0913-473F-8B39-C20D7DD0A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25BA4-C221-40B2-BA19-24E32154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28F05C-E20D-48AC-8D59-994A8183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97BE1-502B-4B65-AABF-C861B0D3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E31E69-14A5-4E97-94D8-4FC4CB82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39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125730-9906-4B0C-8F0E-E622CB84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91CF44-9289-403D-9551-0F86B6B3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D396E-391E-425E-B7FE-6996CA1F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BD2C-C0A3-4FAC-A58A-FE82A12805A7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1AFCA-7F2A-4029-8FF9-D8D0A14E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A69F2-39FD-418E-B8FE-2E7D2A08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E116-71C1-4F65-815B-FAFC7BFE4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71FD4-AA11-43DC-83D9-694571A0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5/29</a:t>
            </a:r>
            <a:r>
              <a:rPr lang="zh-TW" altLang="en-US" dirty="0"/>
              <a:t> 實驗報告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AEFCDB-9BBF-47A9-8EFC-B3A2997C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1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391E2-17DE-4907-A6C1-C64ADC7A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同樣位置形狀、不同顏色大小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22FD11-3426-4D27-9AF6-E443157F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" y="2838938"/>
            <a:ext cx="1658565" cy="16505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267583-254B-4FDC-BC66-D8A71D7D5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48" y="1642150"/>
            <a:ext cx="1795500" cy="17868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21FFC9C-F543-4E02-9879-A73B3A637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48" y="4396161"/>
            <a:ext cx="1795500" cy="1786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CEE2C90-301A-47C4-B1F3-299CC9DF2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41" y="2770799"/>
            <a:ext cx="1897715" cy="178685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844C4DB-F6D7-41FA-B879-E2952793E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96" y="2753283"/>
            <a:ext cx="1807824" cy="18043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081CEE-214F-49AA-A750-860A89D6BE26}"/>
              </a:ext>
            </a:extLst>
          </p:cNvPr>
          <p:cNvSpPr txBox="1"/>
          <p:nvPr/>
        </p:nvSpPr>
        <p:spPr>
          <a:xfrm>
            <a:off x="722731" y="4706471"/>
            <a:ext cx="9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1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CC047-82B2-4609-8349-94EA5508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灰階簡單形狀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071FE9-1A52-4C59-BE1B-01119A4285B2}"/>
              </a:ext>
            </a:extLst>
          </p:cNvPr>
          <p:cNvSpPr txBox="1"/>
          <p:nvPr/>
        </p:nvSpPr>
        <p:spPr>
          <a:xfrm>
            <a:off x="1381079" y="4807411"/>
            <a:ext cx="9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2285A1A-7108-4A96-896B-FE633155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5" y="3054006"/>
            <a:ext cx="1477964" cy="1470844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9432079F-9D36-4232-9BDC-0DE15F55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02" y="3054006"/>
            <a:ext cx="1477964" cy="1470844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389BC19-4B39-45BE-B18E-645CE5D18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86" y="3054007"/>
            <a:ext cx="1476704" cy="1470844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A203CEF-D531-4D9A-8718-056EE8252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20" y="3054007"/>
            <a:ext cx="1310672" cy="1470844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D5A3B970-1E01-446A-A4D9-05F0094BE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67" y="3054005"/>
            <a:ext cx="1428111" cy="14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1044-02C1-4CB3-BF14-0DEDF617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灰階形狀輪廓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0915E5-D4EE-4AA3-A19B-467CAB98F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" y="2390904"/>
            <a:ext cx="1340224" cy="13336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F9815B-16CE-4B4B-A3C8-785239ADA8E6}"/>
              </a:ext>
            </a:extLst>
          </p:cNvPr>
          <p:cNvSpPr txBox="1"/>
          <p:nvPr/>
        </p:nvSpPr>
        <p:spPr>
          <a:xfrm>
            <a:off x="1049608" y="4175982"/>
            <a:ext cx="9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F25E0B-B443-4EA9-898B-90DD47248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30" y="2390904"/>
            <a:ext cx="1340095" cy="13336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9BD2D1-E569-4C8F-A519-6121664C2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94" y="2375307"/>
            <a:ext cx="1354612" cy="134923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4EAF0A4-518C-4518-9FB9-08E168BA2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64" y="2375307"/>
            <a:ext cx="1188408" cy="13336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EE78BDB-C7DF-4DF5-9D9C-57B0231C7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7" y="2379877"/>
            <a:ext cx="1275705" cy="1275705"/>
          </a:xfrm>
          <a:prstGeom prst="rect">
            <a:avLst/>
          </a:prstGeom>
        </p:spPr>
      </p:pic>
      <p:pic>
        <p:nvPicPr>
          <p:cNvPr id="15" name="內容版面配置區 4">
            <a:extLst>
              <a:ext uri="{FF2B5EF4-FFF2-40B4-BE49-F238E27FC236}">
                <a16:creationId xmlns:a16="http://schemas.microsoft.com/office/drawing/2014/main" id="{E670284D-EB72-44FD-918B-A212BE88A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" y="4881430"/>
            <a:ext cx="1340224" cy="13347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98D0BB-B6EC-4684-AB01-C1F92ACFE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1" y="4874288"/>
            <a:ext cx="1340224" cy="133479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16EA46E-1C21-4BC1-A4CF-7DDA78215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42" y="4874287"/>
            <a:ext cx="1344512" cy="134194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4BA5FE3-3433-48C1-B08A-7E9D0C2A9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71" y="4874288"/>
            <a:ext cx="1227401" cy="133479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0DFC39B-5703-4355-8C73-FC48C2871B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7" y="4933380"/>
            <a:ext cx="1275705" cy="12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E3862-D935-4F4F-90BF-BF2398A3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目前的想法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C8331-16EF-44A9-BBB6-D0F651D4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改成使用彩色的</a:t>
            </a:r>
            <a:r>
              <a:rPr lang="en-US" altLang="zh-TW" dirty="0"/>
              <a:t>MNIST</a:t>
            </a:r>
            <a:r>
              <a:rPr lang="zh-TW" altLang="en-US" dirty="0"/>
              <a:t>資料集</a:t>
            </a:r>
            <a:endParaRPr lang="en-US" altLang="zh-TW" dirty="0"/>
          </a:p>
          <a:p>
            <a:r>
              <a:rPr lang="zh-TW" altLang="en-US" dirty="0"/>
              <a:t>變更</a:t>
            </a:r>
            <a:r>
              <a:rPr lang="en-US" altLang="zh-TW" dirty="0"/>
              <a:t>color</a:t>
            </a:r>
            <a:r>
              <a:rPr lang="zh-TW" altLang="en-US" dirty="0"/>
              <a:t>和</a:t>
            </a:r>
            <a:r>
              <a:rPr lang="en-US" altLang="zh-TW" dirty="0"/>
              <a:t>gray</a:t>
            </a:r>
            <a:r>
              <a:rPr lang="zh-TW" altLang="en-US" dirty="0"/>
              <a:t>的</a:t>
            </a:r>
            <a:r>
              <a:rPr lang="en-US" altLang="zh-TW" dirty="0"/>
              <a:t>RM</a:t>
            </a:r>
            <a:r>
              <a:rPr lang="zh-TW" altLang="en-US" dirty="0"/>
              <a:t>的合併方式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en-US" altLang="zh-TW" dirty="0"/>
              <a:t>Ex: color</a:t>
            </a:r>
            <a:r>
              <a:rPr lang="zh-TW" altLang="en-US" dirty="0"/>
              <a:t>的</a:t>
            </a:r>
            <a:r>
              <a:rPr lang="en-US" altLang="zh-TW" dirty="0"/>
              <a:t>RM</a:t>
            </a:r>
            <a:r>
              <a:rPr lang="zh-TW" altLang="en-US" dirty="0"/>
              <a:t> </a:t>
            </a:r>
            <a:r>
              <a:rPr lang="en-US" altLang="zh-TW" dirty="0"/>
              <a:t>shape =</a:t>
            </a:r>
            <a:r>
              <a:rPr lang="zh-TW" altLang="en-US" dirty="0"/>
              <a:t> </a:t>
            </a:r>
            <a:r>
              <a:rPr lang="en-US" altLang="zh-TW" dirty="0"/>
              <a:t>(batch, 75, 6, 6)</a:t>
            </a:r>
          </a:p>
          <a:p>
            <a:pPr marL="457200" lvl="1" indent="0">
              <a:buNone/>
            </a:pPr>
            <a:r>
              <a:rPr lang="en-US" altLang="zh-TW" dirty="0"/>
              <a:t>	gray </a:t>
            </a:r>
            <a:r>
              <a:rPr lang="zh-TW" altLang="en-US" dirty="0"/>
              <a:t>的</a:t>
            </a:r>
            <a:r>
              <a:rPr lang="en-US" altLang="zh-TW" dirty="0"/>
              <a:t>RM shape = (batch, 25, 6, 6)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將</a:t>
            </a:r>
            <a:r>
              <a:rPr lang="en-US" altLang="zh-TW" dirty="0"/>
              <a:t>color</a:t>
            </a:r>
            <a:r>
              <a:rPr lang="zh-TW" altLang="en-US" dirty="0"/>
              <a:t>和</a:t>
            </a:r>
            <a:r>
              <a:rPr lang="en-US" altLang="zh-TW" dirty="0"/>
              <a:t>gray</a:t>
            </a:r>
            <a:r>
              <a:rPr lang="zh-TW" altLang="en-US" dirty="0"/>
              <a:t>兩兩一組交叉組合成</a:t>
            </a:r>
            <a:r>
              <a:rPr lang="en-US" altLang="zh-TW" dirty="0"/>
              <a:t>(batch, 75</a:t>
            </a:r>
            <a:r>
              <a:rPr lang="zh-TW" altLang="en-US" dirty="0"/>
              <a:t>*</a:t>
            </a:r>
            <a:r>
              <a:rPr lang="en-US" altLang="zh-TW" dirty="0"/>
              <a:t>25, 2, 6, 6)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新</a:t>
            </a:r>
            <a:r>
              <a:rPr lang="en-US" altLang="zh-TW" dirty="0"/>
              <a:t>convolution</a:t>
            </a:r>
            <a:r>
              <a:rPr lang="zh-TW" altLang="en-US" dirty="0"/>
              <a:t>計算方法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與</a:t>
            </a:r>
            <a:r>
              <a:rPr lang="en-US" altLang="zh-TW" dirty="0"/>
              <a:t>filter = (625, 2)</a:t>
            </a:r>
            <a:r>
              <a:rPr lang="zh-TW" altLang="en-US" dirty="0"/>
              <a:t> 計算歐式距離 </a:t>
            </a:r>
            <a:r>
              <a:rPr lang="en-US" altLang="zh-TW" dirty="0"/>
              <a:t>-&gt;  output shape= (batch, 1875, 625, 6, 6)</a:t>
            </a:r>
          </a:p>
          <a:p>
            <a:pPr marL="457200" lvl="1" indent="0">
              <a:buNone/>
            </a:pPr>
            <a:r>
              <a:rPr lang="en-US" altLang="zh-TW" dirty="0"/>
              <a:t>      2. </a:t>
            </a:r>
            <a:r>
              <a:rPr lang="zh-TW" altLang="en-US" dirty="0"/>
              <a:t>將其</a:t>
            </a:r>
            <a:r>
              <a:rPr lang="en-US" altLang="zh-TW" dirty="0"/>
              <a:t>reshape</a:t>
            </a:r>
            <a:r>
              <a:rPr lang="zh-TW" altLang="en-US" dirty="0"/>
              <a:t>成</a:t>
            </a:r>
            <a:r>
              <a:rPr lang="en-US" altLang="zh-TW"/>
              <a:t>(batch, 1875 * 625, 6, 6)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56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146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5/29 實驗報告</vt:lpstr>
      <vt:lpstr>同樣位置形狀、不同顏色大小</vt:lpstr>
      <vt:lpstr>灰階簡單形狀</vt:lpstr>
      <vt:lpstr>灰階形狀輪廓</vt:lpstr>
      <vt:lpstr>目前的想法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5/29 實驗報告</dc:title>
  <dc:creator>建名 凃</dc:creator>
  <cp:lastModifiedBy>建名 凃</cp:lastModifiedBy>
  <cp:revision>11</cp:revision>
  <dcterms:created xsi:type="dcterms:W3CDTF">2024-05-28T17:06:41Z</dcterms:created>
  <dcterms:modified xsi:type="dcterms:W3CDTF">2024-05-29T04:47:32Z</dcterms:modified>
</cp:coreProperties>
</file>