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4" r:id="rId5"/>
    <p:sldId id="262" r:id="rId6"/>
    <p:sldId id="259" r:id="rId7"/>
    <p:sldId id="260" r:id="rId8"/>
    <p:sldId id="263" r:id="rId9"/>
    <p:sldId id="265" r:id="rId10"/>
    <p:sldId id="268" r:id="rId11"/>
    <p:sldId id="270" r:id="rId12"/>
    <p:sldId id="272" r:id="rId13"/>
    <p:sldId id="271" r:id="rId14"/>
    <p:sldId id="269" r:id="rId15"/>
    <p:sldId id="267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3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CA8796-F182-4696-8881-852B318AB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A2FC13-7780-4534-B5BE-9902959DC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559941-7771-4716-88EF-5374DA6C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5D1F-254E-4E9C-B484-6CF00ECEFE0A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307CA6-2EE7-4C91-91BB-CF0112AD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B8AA63-9A3A-4128-8B17-FEABC9ED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623F-13F3-41A5-8743-667C49BBB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04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D4C3F3-F3AF-4241-8934-C2E6DA13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C2BB56-5BDE-4C9D-894E-1B23767B6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DC5E7D-6FEB-4B9D-B8BD-4D53C2A2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5D1F-254E-4E9C-B484-6CF00ECEFE0A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5FBF19-4835-4AA6-B422-C1CE2C93E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3FC0D4-B361-4F26-B7C8-C9AB0E2E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623F-13F3-41A5-8743-667C49BBB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43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A616507-5D64-4720-9A23-6419F23E8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DBF84D-8215-4CF4-8C98-FF43D3BC5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C9BD53-9487-4E91-9D24-049B3D04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5D1F-254E-4E9C-B484-6CF00ECEFE0A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CB12A8-A758-4ECA-8B3F-605F6470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F39CFB-529E-41A4-B21F-70D1D050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623F-13F3-41A5-8743-667C49BBB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72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F8BFF9-0F20-41B7-93A5-557FE6C0B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6BEA34-DEA0-4619-8B44-CADDB8B71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AA4D60-73CD-4FD5-95D7-9D4DDC5C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5D1F-254E-4E9C-B484-6CF00ECEFE0A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3C3219-A022-4376-8A59-C5CDAEFC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017E35-09E4-4A61-BFC5-DC776948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623F-13F3-41A5-8743-667C49BBB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87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C89875-BFDC-438C-9CCC-80201F650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3FDF07-27AF-4605-A946-4519B57BC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ACB5DC-09BD-49DC-9690-28A2AE4CE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5D1F-254E-4E9C-B484-6CF00ECEFE0A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3D8A5A-091C-4E1E-9D00-ADE24DB5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EEF4DE-7DCD-463F-80AA-B5B74C94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623F-13F3-41A5-8743-667C49BBB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31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915039-80C4-4EB2-B121-B1E7808B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080188-6F5C-4F49-881A-2429F9578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7022141-9932-48C2-AC47-C9144D397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1DD191-CF1A-49F0-BB10-E59DE7CD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5D1F-254E-4E9C-B484-6CF00ECEFE0A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FE3A44-C5EF-4920-8DC4-B6FB3BE1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1B09D8-DC9B-497A-9D5D-03B6A290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623F-13F3-41A5-8743-667C49BBB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52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AAE294-3748-4458-9AF1-C52F1954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39CD6E-D09F-4356-9AB5-EE37436E7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8B1525-A676-40E8-99D5-A3DD9D3FE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FB82FD1-F47E-475C-AB96-80D4DA3C3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7F3F93D-E3E0-4081-9115-8A9373EC2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5235455-2CC6-4FBC-ACE0-C6D7170B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5D1F-254E-4E9C-B484-6CF00ECEFE0A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75A18E0-6DDC-4F1A-AAF6-0291EC8A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F020324-2EE1-48E1-B388-A5274D09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623F-13F3-41A5-8743-667C49BBB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78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E3233-3536-41BF-B668-F79A3031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47DEFAB-4B22-47FD-A280-BBE34044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5D1F-254E-4E9C-B484-6CF00ECEFE0A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6FC171A-6F15-48A6-85B9-681195CE5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D69C984-EEF9-4C4A-AD24-C4E143E7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623F-13F3-41A5-8743-667C49BBB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53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29FE88-89D6-4B2D-84F4-1C3BB3ADD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5D1F-254E-4E9C-B484-6CF00ECEFE0A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89BB14A-563B-44AF-B34A-04E35FCA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97A53C-8F7F-4685-A134-063E3D20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623F-13F3-41A5-8743-667C49BBB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66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0775C7-AE04-4EEB-9620-DA7C7AF93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3C8C05-B808-4802-B54B-E0184B4CB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1CE0D40-A2C4-4D97-9B88-CA4D66D6C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A17A82-4554-49F8-8EE4-7E54F6F7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5D1F-254E-4E9C-B484-6CF00ECEFE0A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E71418-8244-4113-A479-B9DD1BFC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66904C-E37B-4413-BBA0-F62D8692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623F-13F3-41A5-8743-667C49BBB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72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894D6A-D56E-42F1-993B-8A65719D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FE581DA-E3C7-4D9D-B250-B28A344A9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2C7C68-3FC6-4193-9311-CAAF43DBF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05ACCC-E3DB-4E2D-9B1D-5F666FD0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5D1F-254E-4E9C-B484-6CF00ECEFE0A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5FC363-F29E-46F7-8E74-444EFD21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06A8E7-4457-45CB-9992-C3E28729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623F-13F3-41A5-8743-667C49BBB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46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05CC046-8520-44F4-90B6-B1AC8340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D244B2-3B32-4DBB-A83F-7664FF82F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E26903-2F50-4052-9597-5249C0886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05D1F-254E-4E9C-B484-6CF00ECEFE0A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6661CC-F991-4E67-B6AC-54EA4C794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98B522-1E4B-41A9-BA35-0825BB102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C623F-13F3-41A5-8743-667C49BBB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7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9.png"/><Relationship Id="rId7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10.png"/><Relationship Id="rId5" Type="http://schemas.openxmlformats.org/officeDocument/2006/relationships/image" Target="../media/image41.png"/><Relationship Id="rId10" Type="http://schemas.openxmlformats.org/officeDocument/2006/relationships/image" Target="../media/image9.png"/><Relationship Id="rId4" Type="http://schemas.openxmlformats.org/officeDocument/2006/relationships/image" Target="../media/image40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7.png"/><Relationship Id="rId7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0.png"/><Relationship Id="rId5" Type="http://schemas.openxmlformats.org/officeDocument/2006/relationships/image" Target="../media/image19.png"/><Relationship Id="rId10" Type="http://schemas.openxmlformats.org/officeDocument/2006/relationships/image" Target="../media/image9.png"/><Relationship Id="rId4" Type="http://schemas.openxmlformats.org/officeDocument/2006/relationships/image" Target="../media/image18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5.png"/><Relationship Id="rId5" Type="http://schemas.openxmlformats.org/officeDocument/2006/relationships/image" Target="../media/image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4FAC47-C089-4149-B8FC-6B4FE9AC6A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734486-D156-49AC-BDA2-052EE5F50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865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DD7419-2631-476F-BE68-792ABCAA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修正</a:t>
            </a:r>
            <a:r>
              <a:rPr lang="en-US" altLang="zh-TW" dirty="0"/>
              <a:t>std</a:t>
            </a:r>
            <a:r>
              <a:rPr lang="zh-TW" altLang="en-US" dirty="0"/>
              <a:t>初始值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787124A-2332-4433-848D-1FBCABA42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1661" y="4143686"/>
            <a:ext cx="1010077" cy="1005904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3411326-F034-4D62-ABAE-C69BEE3F8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685" y="4102501"/>
            <a:ext cx="1054694" cy="104708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CF3A44F-C5F4-47A8-BEC8-670389192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652" y="4143686"/>
            <a:ext cx="1010077" cy="100606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CF0DE5E-FE5E-4CFC-86F0-71F995F6B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3494" y="4113499"/>
            <a:ext cx="950948" cy="107035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F08F8B5-0CAB-43FB-81BA-A143E76EB5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7726" y="4102501"/>
            <a:ext cx="1070350" cy="107035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C834EC1D-14BC-497D-A48E-DBB9D128E25F}"/>
              </a:ext>
            </a:extLst>
          </p:cNvPr>
          <p:cNvSpPr txBox="1"/>
          <p:nvPr/>
        </p:nvSpPr>
        <p:spPr>
          <a:xfrm>
            <a:off x="0" y="4217301"/>
            <a:ext cx="23374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Guass</a:t>
            </a:r>
            <a:r>
              <a:rPr lang="en-US" altLang="zh-TW" sz="1400" dirty="0"/>
              <a:t> +</a:t>
            </a:r>
            <a:r>
              <a:rPr lang="zh-TW" altLang="en-US" sz="1400" dirty="0"/>
              <a:t> </a:t>
            </a:r>
            <a:endParaRPr lang="en-US" altLang="zh-TW" sz="1400" dirty="0"/>
          </a:p>
          <a:p>
            <a:r>
              <a:rPr lang="en-US" altLang="zh-TW" sz="1400" dirty="0" err="1"/>
              <a:t>cReLU_new</a:t>
            </a:r>
            <a:r>
              <a:rPr lang="en-US" altLang="zh-TW" sz="1400" dirty="0"/>
              <a:t>(</a:t>
            </a:r>
            <a:r>
              <a:rPr lang="zh-TW" altLang="en-US" sz="1400" dirty="0"/>
              <a:t>全域</a:t>
            </a:r>
            <a:r>
              <a:rPr lang="en-US" altLang="zh-TW" sz="1400" dirty="0"/>
              <a:t>threshold) +</a:t>
            </a:r>
          </a:p>
          <a:p>
            <a:r>
              <a:rPr lang="en-US" altLang="zh-TW" sz="1400" dirty="0"/>
              <a:t>new SFM</a:t>
            </a:r>
            <a:endParaRPr lang="zh-TW" altLang="en-US" sz="1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396A9A5-7D23-4EE4-953A-BE5B7FE026E2}"/>
              </a:ext>
            </a:extLst>
          </p:cNvPr>
          <p:cNvSpPr txBox="1"/>
          <p:nvPr/>
        </p:nvSpPr>
        <p:spPr>
          <a:xfrm>
            <a:off x="2398581" y="1560526"/>
            <a:ext cx="153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Test_accuracy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68E02F2-0987-4D71-8EE8-0F8CF32DD588}"/>
              </a:ext>
            </a:extLst>
          </p:cNvPr>
          <p:cNvSpPr txBox="1"/>
          <p:nvPr/>
        </p:nvSpPr>
        <p:spPr>
          <a:xfrm>
            <a:off x="105081" y="2340748"/>
            <a:ext cx="1363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Guass</a:t>
            </a:r>
            <a:r>
              <a:rPr lang="en-US" altLang="zh-TW" dirty="0"/>
              <a:t> +</a:t>
            </a:r>
            <a:r>
              <a:rPr lang="zh-TW" altLang="en-US" dirty="0"/>
              <a:t> </a:t>
            </a:r>
            <a:r>
              <a:rPr lang="en-US" altLang="zh-TW" dirty="0" err="1"/>
              <a:t>cReLU_old</a:t>
            </a:r>
            <a:r>
              <a:rPr lang="en-US" altLang="zh-TW" dirty="0"/>
              <a:t> +</a:t>
            </a:r>
          </a:p>
          <a:p>
            <a:r>
              <a:rPr lang="en-US" altLang="zh-TW" dirty="0"/>
              <a:t>new SFM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539728F-2DA2-4908-B64E-A67E7F4F293D}"/>
              </a:ext>
            </a:extLst>
          </p:cNvPr>
          <p:cNvSpPr txBox="1"/>
          <p:nvPr/>
        </p:nvSpPr>
        <p:spPr>
          <a:xfrm>
            <a:off x="2735306" y="2630489"/>
            <a:ext cx="85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0.9559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1BA1E8BA-C5D1-40B0-998A-DF802F2BBA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9847" y="2125385"/>
            <a:ext cx="1054695" cy="1047089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4220C076-0EE1-45E5-9791-8188EC6EA1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7796" y="2221876"/>
            <a:ext cx="901581" cy="89785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7000512E-5553-4DAD-BACB-808FFADB30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7745" y="2221876"/>
            <a:ext cx="901434" cy="897856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504F2973-B216-4CCE-B7E9-48F92099E7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17501" y="2231215"/>
            <a:ext cx="901433" cy="883414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1E4E9003-023C-467A-B4A2-52A4360AC7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97257" y="2194097"/>
            <a:ext cx="940819" cy="940819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1556E98D-F3CE-440D-A40A-5E9208244E00}"/>
              </a:ext>
            </a:extLst>
          </p:cNvPr>
          <p:cNvSpPr txBox="1"/>
          <p:nvPr/>
        </p:nvSpPr>
        <p:spPr>
          <a:xfrm>
            <a:off x="2770718" y="4461972"/>
            <a:ext cx="85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0.9356</a:t>
            </a:r>
          </a:p>
        </p:txBody>
      </p:sp>
    </p:spTree>
    <p:extLst>
      <p:ext uri="{BB962C8B-B14F-4D97-AF65-F5344CB8AC3E}">
        <p14:creationId xmlns:p14="http://schemas.microsoft.com/office/powerpoint/2010/main" val="3909154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38D979-B446-405F-8881-650B398E6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018"/>
          </a:xfrm>
        </p:spPr>
        <p:txBody>
          <a:bodyPr>
            <a:normAutofit/>
          </a:bodyPr>
          <a:lstStyle/>
          <a:p>
            <a:r>
              <a:rPr lang="en-US" altLang="zh-TW" sz="3200" dirty="0" err="1"/>
              <a:t>Guass</a:t>
            </a:r>
            <a:r>
              <a:rPr lang="en-US" altLang="zh-TW" sz="3200" dirty="0"/>
              <a:t> + </a:t>
            </a:r>
            <a:r>
              <a:rPr lang="en-US" altLang="zh-TW" sz="3200" dirty="0" err="1"/>
              <a:t>cReLU_percent</a:t>
            </a:r>
            <a:r>
              <a:rPr lang="en-US" altLang="zh-TW" sz="3200" dirty="0"/>
              <a:t>(</a:t>
            </a:r>
            <a:r>
              <a:rPr lang="zh-TW" altLang="en-US" sz="3200" dirty="0"/>
              <a:t>全域</a:t>
            </a:r>
            <a:r>
              <a:rPr lang="en-US" altLang="zh-TW" sz="3200" dirty="0"/>
              <a:t>threshold) + </a:t>
            </a:r>
            <a:r>
              <a:rPr lang="zh-TW" altLang="en-US" sz="3200" dirty="0"/>
              <a:t>新</a:t>
            </a:r>
            <a:r>
              <a:rPr lang="en-US" altLang="zh-TW" sz="3200" dirty="0"/>
              <a:t>SFM</a:t>
            </a:r>
            <a:endParaRPr lang="zh-TW" altLang="en-US" sz="32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C5358A5-7D93-4885-AA4A-E08ADD912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8844" y="2946124"/>
            <a:ext cx="2011453" cy="199694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52259B4-E08B-49A7-8C02-8DEA27798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4811" y="1858886"/>
            <a:ext cx="2011452" cy="200314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622A9AB-695B-4FC5-8469-463C13AD1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6902" y="4253912"/>
            <a:ext cx="2005235" cy="199694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207A246-F171-40C2-8B2F-359C4DEB35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7322" y="3045360"/>
            <a:ext cx="1912850" cy="179847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FBCF1CD-9D50-4675-BE02-16EECFAC38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4728" y="3045361"/>
            <a:ext cx="1798473" cy="1798473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35A9B00-4C5C-472F-ABA7-72704B9BBACF}"/>
              </a:ext>
            </a:extLst>
          </p:cNvPr>
          <p:cNvSpPr txBox="1"/>
          <p:nvPr/>
        </p:nvSpPr>
        <p:spPr>
          <a:xfrm>
            <a:off x="972457" y="1291771"/>
            <a:ext cx="3863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Normalize</a:t>
            </a:r>
            <a:r>
              <a:rPr lang="zh-TW" altLang="en-US" sz="2400" dirty="0"/>
              <a:t> </a:t>
            </a:r>
            <a:r>
              <a:rPr lang="en-US" altLang="zh-TW" sz="2400" dirty="0"/>
              <a:t>RGB</a:t>
            </a:r>
            <a:r>
              <a:rPr lang="zh-TW" altLang="en-US" sz="2400" dirty="0"/>
              <a:t> </a:t>
            </a:r>
            <a:r>
              <a:rPr lang="en-US" altLang="zh-TW" sz="2400" dirty="0"/>
              <a:t>filter </a:t>
            </a:r>
            <a:r>
              <a:rPr lang="zh-TW" altLang="en-US" sz="2400" dirty="0"/>
              <a:t>色塊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6995376-F5BB-4820-9A0C-C9AC79EFD5E3}"/>
              </a:ext>
            </a:extLst>
          </p:cNvPr>
          <p:cNvSpPr txBox="1"/>
          <p:nvPr/>
        </p:nvSpPr>
        <p:spPr>
          <a:xfrm>
            <a:off x="1544443" y="5104565"/>
            <a:ext cx="56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137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2633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7BDD68-62B4-4C25-B596-097D84C24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932"/>
          </a:xfrm>
        </p:spPr>
        <p:txBody>
          <a:bodyPr>
            <a:normAutofit/>
          </a:bodyPr>
          <a:lstStyle/>
          <a:p>
            <a:r>
              <a:rPr lang="en-US" altLang="zh-TW" sz="3200" dirty="0" err="1"/>
              <a:t>Guass</a:t>
            </a:r>
            <a:r>
              <a:rPr lang="en-US" altLang="zh-TW" sz="3200" dirty="0"/>
              <a:t> + </a:t>
            </a:r>
            <a:r>
              <a:rPr lang="en-US" altLang="zh-TW" sz="3200" dirty="0" err="1"/>
              <a:t>cReLU_percent</a:t>
            </a:r>
            <a:r>
              <a:rPr lang="en-US" altLang="zh-TW" sz="3200" dirty="0"/>
              <a:t>(</a:t>
            </a:r>
            <a:r>
              <a:rPr lang="zh-TW" altLang="en-US" sz="3200" dirty="0"/>
              <a:t>全域</a:t>
            </a:r>
            <a:r>
              <a:rPr lang="en-US" altLang="zh-TW" sz="3200" dirty="0"/>
              <a:t>threshold) + </a:t>
            </a:r>
            <a:r>
              <a:rPr lang="zh-TW" altLang="en-US" sz="3200" dirty="0"/>
              <a:t>新</a:t>
            </a:r>
            <a:r>
              <a:rPr lang="en-US" altLang="zh-TW" sz="3200" dirty="0"/>
              <a:t>SFM</a:t>
            </a:r>
            <a:r>
              <a:rPr lang="zh-TW" altLang="en-US" sz="3200" dirty="0"/>
              <a:t> </a:t>
            </a:r>
            <a:r>
              <a:rPr lang="en-US" altLang="zh-TW" sz="3200" dirty="0"/>
              <a:t>+</a:t>
            </a:r>
            <a:r>
              <a:rPr lang="zh-TW" altLang="en-US" sz="3200" dirty="0"/>
              <a:t> 平行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DA191E2-33FB-4060-ADCF-B60E05BD3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6479" y="2754313"/>
            <a:ext cx="1655454" cy="164351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D98A7F7-98FA-4878-B693-976D9D44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0761" y="1535113"/>
            <a:ext cx="1655453" cy="164861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1701105-382F-4C82-9551-16B732F11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8751" y="1535113"/>
            <a:ext cx="1748037" cy="164351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7CADAF1-33BE-4253-95D1-46A1488F29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9325" y="1521279"/>
            <a:ext cx="1657350" cy="165735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4E50051-8B10-4295-920F-2136D8E7A6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0761" y="4118656"/>
            <a:ext cx="1650334" cy="164351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65DE3EB-2E17-4F53-AC52-6A084C92BC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8751" y="4118656"/>
            <a:ext cx="1748037" cy="164351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E7845DD6-F70B-4F7C-B03D-13C901DE69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9325" y="4118656"/>
            <a:ext cx="16573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85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0824BE-B737-4C06-AC27-932153FF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>
            <a:normAutofit/>
          </a:bodyPr>
          <a:lstStyle/>
          <a:p>
            <a:r>
              <a:rPr lang="en-US" altLang="zh-TW" sz="3600" dirty="0" err="1"/>
              <a:t>Guass</a:t>
            </a:r>
            <a:r>
              <a:rPr lang="en-US" altLang="zh-TW" sz="3600" dirty="0"/>
              <a:t> + </a:t>
            </a:r>
            <a:r>
              <a:rPr lang="en-US" altLang="zh-TW" sz="3600" dirty="0" err="1"/>
              <a:t>cReLU_percent</a:t>
            </a:r>
            <a:r>
              <a:rPr lang="en-US" altLang="zh-TW" sz="3600" dirty="0"/>
              <a:t>(</a:t>
            </a:r>
            <a:r>
              <a:rPr lang="zh-TW" altLang="en-US" sz="3600" dirty="0"/>
              <a:t>全域</a:t>
            </a:r>
            <a:r>
              <a:rPr lang="en-US" altLang="zh-TW" sz="3600" dirty="0"/>
              <a:t>threshold)</a:t>
            </a:r>
            <a:r>
              <a:rPr lang="zh-TW" altLang="en-US" sz="3600" dirty="0"/>
              <a:t> 問題點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6EF933-BB24-4266-BEC1-D023938EF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257"/>
            <a:ext cx="10515600" cy="489970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是不是</a:t>
            </a:r>
            <a:r>
              <a:rPr lang="en-US" altLang="zh-TW" dirty="0" err="1"/>
              <a:t>concat</a:t>
            </a:r>
            <a:r>
              <a:rPr lang="zh-TW" altLang="en-US" dirty="0"/>
              <a:t>的問題</a:t>
            </a:r>
            <a:r>
              <a:rPr lang="en-US" altLang="zh-TW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將灰階與</a:t>
            </a:r>
            <a:r>
              <a:rPr lang="en-US" altLang="zh-TW" dirty="0"/>
              <a:t>RGB</a:t>
            </a:r>
            <a:r>
              <a:rPr lang="zh-TW" altLang="en-US" dirty="0"/>
              <a:t>完全平行試試</a:t>
            </a:r>
            <a:r>
              <a:rPr lang="en-US" altLang="zh-TW" dirty="0"/>
              <a:t>? </a:t>
            </a:r>
            <a:r>
              <a:rPr lang="zh-TW" altLang="en-US" dirty="0"/>
              <a:t>看起來沒效果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5960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7F5B9B-3789-4DDE-9B31-622963552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Percent</a:t>
            </a:r>
            <a:r>
              <a:rPr lang="zh-TW" altLang="en-US" dirty="0"/>
              <a:t>和</a:t>
            </a:r>
            <a:r>
              <a:rPr lang="en-US" altLang="zh-TW" dirty="0"/>
              <a:t>std</a:t>
            </a:r>
            <a:r>
              <a:rPr lang="zh-TW" altLang="en-US" dirty="0"/>
              <a:t>哪個重要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AA0139-4594-4F4D-AF20-D62F5106C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std</a:t>
            </a:r>
            <a:r>
              <a:rPr lang="zh-TW" altLang="en-US" dirty="0"/>
              <a:t>比較重要</a:t>
            </a:r>
            <a:endParaRPr lang="en-US" altLang="zh-TW" dirty="0"/>
          </a:p>
          <a:p>
            <a:r>
              <a:rPr lang="zh-TW" altLang="en-US" dirty="0"/>
              <a:t>有比較好的</a:t>
            </a:r>
            <a:r>
              <a:rPr lang="en-US" altLang="zh-TW" dirty="0"/>
              <a:t>std</a:t>
            </a:r>
            <a:r>
              <a:rPr lang="zh-TW" altLang="en-US" dirty="0"/>
              <a:t>設定方式嗎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現在的</a:t>
            </a:r>
            <a:r>
              <a:rPr lang="en-US" altLang="zh-TW" dirty="0"/>
              <a:t>std</a:t>
            </a:r>
            <a:r>
              <a:rPr lang="zh-TW" altLang="en-US" dirty="0"/>
              <a:t>設定方式完全是不明</a:t>
            </a:r>
          </a:p>
        </p:txBody>
      </p:sp>
    </p:spTree>
    <p:extLst>
      <p:ext uri="{BB962C8B-B14F-4D97-AF65-F5344CB8AC3E}">
        <p14:creationId xmlns:p14="http://schemas.microsoft.com/office/powerpoint/2010/main" val="1695838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D69EE3-1A92-4892-BB65-1C4EA3271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Guass</a:t>
            </a:r>
            <a:r>
              <a:rPr lang="en-US" altLang="zh-TW" dirty="0"/>
              <a:t> </a:t>
            </a:r>
            <a:r>
              <a:rPr lang="zh-TW" altLang="en-US" dirty="0"/>
              <a:t>的標準差計算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E365A8-BADC-4815-9796-D216E4E20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全域</a:t>
            </a:r>
            <a:r>
              <a:rPr lang="en-US" altLang="zh-TW" dirty="0"/>
              <a:t>:</a:t>
            </a:r>
            <a:r>
              <a:rPr lang="zh-TW" altLang="en-US" dirty="0"/>
              <a:t> 直接卡在</a:t>
            </a:r>
            <a:r>
              <a:rPr lang="en-US" altLang="zh-TW" dirty="0"/>
              <a:t>0.1135</a:t>
            </a:r>
            <a:r>
              <a:rPr lang="zh-TW" altLang="en-US" dirty="0"/>
              <a:t>訓練不起來</a:t>
            </a:r>
            <a:endParaRPr lang="en-US" altLang="zh-TW" dirty="0"/>
          </a:p>
          <a:p>
            <a:r>
              <a:rPr lang="en-US" altLang="zh-TW" dirty="0"/>
              <a:t>Channel</a:t>
            </a:r>
            <a:r>
              <a:rPr lang="zh-TW" altLang="en-US" dirty="0"/>
              <a:t> 獨立</a:t>
            </a:r>
            <a:r>
              <a:rPr lang="en-US" altLang="zh-TW" dirty="0"/>
              <a:t>:</a:t>
            </a:r>
            <a:r>
              <a:rPr lang="zh-TW" altLang="en-US" dirty="0"/>
              <a:t> 一樣卡在</a:t>
            </a:r>
            <a:r>
              <a:rPr lang="en-US" altLang="zh-TW" dirty="0"/>
              <a:t>0.1135</a:t>
            </a:r>
            <a:r>
              <a:rPr lang="zh-TW" altLang="en-US" dirty="0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6399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F557B-DB4F-4ED6-A6A3-2A4DCFAB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52C145-B193-4CC2-B24A-78F4E2FAA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Layer</a:t>
            </a:r>
            <a:r>
              <a:rPr lang="zh-TW" altLang="en-US" dirty="0"/>
              <a:t>有問題</a:t>
            </a:r>
            <a:r>
              <a:rPr lang="en-US" altLang="zh-TW" dirty="0"/>
              <a:t>:</a:t>
            </a:r>
            <a:r>
              <a:rPr lang="zh-TW" altLang="en-US" dirty="0"/>
              <a:t> 之前只到</a:t>
            </a:r>
            <a:r>
              <a:rPr lang="en-US" altLang="zh-TW" dirty="0" err="1"/>
              <a:t>ReLU</a:t>
            </a:r>
            <a:r>
              <a:rPr lang="zh-TW" altLang="en-US" dirty="0"/>
              <a:t>結束，沒有含高斯</a:t>
            </a:r>
            <a:endParaRPr lang="en-US" altLang="zh-TW" dirty="0"/>
          </a:p>
          <a:p>
            <a:pPr lvl="1"/>
            <a:r>
              <a:rPr lang="zh-TW" altLang="en-US" dirty="0"/>
              <a:t>更改後結論不變</a:t>
            </a:r>
            <a:endParaRPr lang="en-US" altLang="zh-TW" dirty="0"/>
          </a:p>
          <a:p>
            <a:pPr lvl="1"/>
            <a:r>
              <a:rPr lang="zh-TW" altLang="en-US" dirty="0"/>
              <a:t>從</a:t>
            </a:r>
            <a:r>
              <a:rPr lang="en-US" altLang="zh-TW" dirty="0"/>
              <a:t>triangle + </a:t>
            </a:r>
            <a:r>
              <a:rPr lang="en-US" altLang="zh-TW" dirty="0" err="1"/>
              <a:t>cReLU_old</a:t>
            </a:r>
            <a:r>
              <a:rPr lang="zh-TW" altLang="en-US" dirty="0"/>
              <a:t>的</a:t>
            </a:r>
            <a:r>
              <a:rPr lang="en-US" altLang="zh-TW" dirty="0"/>
              <a:t>RM</a:t>
            </a:r>
            <a:r>
              <a:rPr lang="zh-TW" altLang="en-US" dirty="0"/>
              <a:t>來看，有可能</a:t>
            </a:r>
            <a:r>
              <a:rPr lang="en-US" altLang="zh-TW" dirty="0"/>
              <a:t>w</a:t>
            </a:r>
            <a:r>
              <a:rPr lang="zh-TW" altLang="en-US" dirty="0"/>
              <a:t>設太小了</a:t>
            </a:r>
            <a:endParaRPr lang="en-US" altLang="zh-TW" dirty="0"/>
          </a:p>
          <a:p>
            <a:r>
              <a:rPr lang="zh-TW" altLang="en-US" dirty="0"/>
              <a:t>先檢查</a:t>
            </a:r>
            <a:r>
              <a:rPr lang="en-US" altLang="zh-TW" dirty="0" err="1"/>
              <a:t>guass+cReLU_old</a:t>
            </a:r>
            <a:r>
              <a:rPr lang="zh-TW" altLang="en-US" dirty="0"/>
              <a:t>的方案到底去除了多少比例元素</a:t>
            </a:r>
            <a:endParaRPr lang="en-US" altLang="zh-TW" dirty="0"/>
          </a:p>
          <a:p>
            <a:pPr lvl="1"/>
            <a:r>
              <a:rPr lang="en-US" altLang="zh-TW" dirty="0"/>
              <a:t>Layer0 </a:t>
            </a:r>
            <a:r>
              <a:rPr lang="zh-TW" altLang="en-US" dirty="0"/>
              <a:t>去除 </a:t>
            </a:r>
            <a:r>
              <a:rPr lang="en-US" altLang="zh-TW" dirty="0"/>
              <a:t>90%</a:t>
            </a:r>
          </a:p>
          <a:p>
            <a:pPr lvl="1"/>
            <a:r>
              <a:rPr lang="en-US" altLang="zh-TW" dirty="0"/>
              <a:t>Layer1 </a:t>
            </a:r>
            <a:r>
              <a:rPr lang="zh-TW" altLang="en-US" dirty="0"/>
              <a:t>去除 </a:t>
            </a:r>
            <a:r>
              <a:rPr lang="en-US" altLang="zh-TW" dirty="0"/>
              <a:t>32.3%</a:t>
            </a:r>
          </a:p>
          <a:p>
            <a:pPr lvl="1"/>
            <a:r>
              <a:rPr lang="en-US" altLang="zh-TW" dirty="0"/>
              <a:t>Layer2 </a:t>
            </a:r>
            <a:r>
              <a:rPr lang="zh-TW" altLang="en-US" dirty="0"/>
              <a:t>去除 </a:t>
            </a:r>
            <a:r>
              <a:rPr lang="en-US" altLang="zh-TW" dirty="0"/>
              <a:t>50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</a:p>
          <a:p>
            <a:pPr lvl="1"/>
            <a:r>
              <a:rPr lang="en-US" altLang="zh-TW" dirty="0"/>
              <a:t>Layer3 </a:t>
            </a:r>
            <a:r>
              <a:rPr lang="zh-TW" altLang="en-US" dirty="0"/>
              <a:t>去除 </a:t>
            </a:r>
            <a:r>
              <a:rPr lang="en-US" altLang="zh-TW" dirty="0"/>
              <a:t>0.6%</a:t>
            </a:r>
          </a:p>
          <a:p>
            <a:r>
              <a:rPr lang="zh-TW" altLang="en-US" dirty="0"/>
              <a:t>將</a:t>
            </a:r>
            <a:r>
              <a:rPr lang="en-US" altLang="zh-TW" dirty="0" err="1"/>
              <a:t>triangle+cReLU_percent</a:t>
            </a:r>
            <a:r>
              <a:rPr lang="en-US" altLang="zh-TW" dirty="0"/>
              <a:t>(</a:t>
            </a:r>
            <a:r>
              <a:rPr lang="zh-TW" altLang="en-US" dirty="0"/>
              <a:t>全域</a:t>
            </a:r>
            <a:r>
              <a:rPr lang="en-US" altLang="zh-TW" dirty="0"/>
              <a:t>)</a:t>
            </a:r>
            <a:r>
              <a:rPr lang="zh-TW" altLang="en-US" dirty="0"/>
              <a:t>的參數調成這個比例試試看</a:t>
            </a:r>
            <a:r>
              <a:rPr lang="en-US" altLang="zh-TW" dirty="0"/>
              <a:t>(</a:t>
            </a:r>
            <a:r>
              <a:rPr lang="zh-TW" altLang="en-US" dirty="0"/>
              <a:t>成功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triangle</a:t>
            </a:r>
            <a:r>
              <a:rPr lang="zh-TW" altLang="en-US" dirty="0"/>
              <a:t>本身就有問題</a:t>
            </a:r>
            <a:r>
              <a:rPr lang="en-US" altLang="zh-TW" dirty="0"/>
              <a:t>?</a:t>
            </a:r>
            <a:r>
              <a:rPr lang="zh-TW" altLang="en-US" dirty="0"/>
              <a:t> 訓練出的</a:t>
            </a:r>
            <a:r>
              <a:rPr lang="en-US" altLang="zh-TW" dirty="0"/>
              <a:t>triangle</a:t>
            </a:r>
            <a:r>
              <a:rPr lang="zh-TW" altLang="en-US" dirty="0"/>
              <a:t>容易太小</a:t>
            </a:r>
          </a:p>
        </p:txBody>
      </p:sp>
    </p:spTree>
    <p:extLst>
      <p:ext uri="{BB962C8B-B14F-4D97-AF65-F5344CB8AC3E}">
        <p14:creationId xmlns:p14="http://schemas.microsoft.com/office/powerpoint/2010/main" val="111925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B6D8A4-EEEE-443E-9726-8B39DEE6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C0BF7F-4CA4-4ACA-B711-4661755C9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Layer</a:t>
            </a:r>
            <a:r>
              <a:rPr lang="zh-TW" altLang="en-US" dirty="0"/>
              <a:t>有問題</a:t>
            </a:r>
            <a:r>
              <a:rPr lang="en-US" altLang="zh-TW" dirty="0"/>
              <a:t>:</a:t>
            </a:r>
            <a:r>
              <a:rPr lang="zh-TW" altLang="en-US" dirty="0"/>
              <a:t> 之前只到</a:t>
            </a:r>
            <a:r>
              <a:rPr lang="en-US" altLang="zh-TW" dirty="0" err="1"/>
              <a:t>ReLU</a:t>
            </a:r>
            <a:r>
              <a:rPr lang="zh-TW" altLang="en-US" dirty="0"/>
              <a:t>結束，沒有含高斯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725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86A611D-734D-498F-B240-A95FB878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更正版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Layer</a:t>
            </a:r>
            <a:r>
              <a:rPr lang="zh-TW" altLang="en-US" dirty="0"/>
              <a:t>有問題</a:t>
            </a:r>
            <a:r>
              <a:rPr lang="en-US" altLang="zh-TW" dirty="0"/>
              <a:t>:</a:t>
            </a:r>
            <a:r>
              <a:rPr lang="zh-TW" altLang="en-US" dirty="0"/>
              <a:t> 之前只到</a:t>
            </a:r>
            <a:r>
              <a:rPr lang="en-US" altLang="zh-TW" dirty="0" err="1"/>
              <a:t>ReLU</a:t>
            </a:r>
            <a:r>
              <a:rPr lang="zh-TW" altLang="en-US" dirty="0"/>
              <a:t>結束，沒有含高斯</a:t>
            </a:r>
          </a:p>
        </p:txBody>
      </p:sp>
    </p:spTree>
    <p:extLst>
      <p:ext uri="{BB962C8B-B14F-4D97-AF65-F5344CB8AC3E}">
        <p14:creationId xmlns:p14="http://schemas.microsoft.com/office/powerpoint/2010/main" val="75487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0EC322-212C-4A0B-BDE8-68E96D97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Guass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SFM</a:t>
            </a:r>
            <a:r>
              <a:rPr lang="zh-TW" altLang="en-US" dirty="0"/>
              <a:t> 新合併方式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FBB2A6D-D661-4C62-9444-77BD3B46AF1A}"/>
              </a:ext>
            </a:extLst>
          </p:cNvPr>
          <p:cNvSpPr txBox="1"/>
          <p:nvPr/>
        </p:nvSpPr>
        <p:spPr>
          <a:xfrm>
            <a:off x="360591" y="5612664"/>
            <a:ext cx="141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Face_dataset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37EE7F4-76E9-483B-AC17-219BE0E9A1B5}"/>
              </a:ext>
            </a:extLst>
          </p:cNvPr>
          <p:cNvSpPr txBox="1"/>
          <p:nvPr/>
        </p:nvSpPr>
        <p:spPr>
          <a:xfrm>
            <a:off x="809384" y="2843206"/>
            <a:ext cx="85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MNIST</a:t>
            </a:r>
            <a:endParaRPr lang="zh-TW" altLang="en-US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E9F873F4-CC24-4CF9-A7D9-3F2A6D958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12435" y="5187164"/>
            <a:ext cx="1171965" cy="1220331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A5949586-90C0-457F-8309-03A3B9DC7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51040" y="5186747"/>
            <a:ext cx="1221166" cy="1221166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42D7769E-67F3-4085-A781-0D495A088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8081" y="5101786"/>
            <a:ext cx="1394441" cy="1391088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D6C90D65-361F-4954-9677-2CFB391075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9162" y="5190863"/>
            <a:ext cx="1216632" cy="1212935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D928018A-F359-4D76-8FE3-58B072A256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38844" y="5189215"/>
            <a:ext cx="1118373" cy="1216231"/>
          </a:xfrm>
          <a:prstGeom prst="rect">
            <a:avLst/>
          </a:prstGeom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id="{F3FD3100-BE04-4DC8-8462-47002461FA19}"/>
              </a:ext>
            </a:extLst>
          </p:cNvPr>
          <p:cNvSpPr txBox="1"/>
          <p:nvPr/>
        </p:nvSpPr>
        <p:spPr>
          <a:xfrm>
            <a:off x="2415276" y="1570246"/>
            <a:ext cx="153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Test_accuracy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40ED5BD-348A-4518-800C-BC421D8F8091}"/>
              </a:ext>
            </a:extLst>
          </p:cNvPr>
          <p:cNvSpPr txBox="1"/>
          <p:nvPr/>
        </p:nvSpPr>
        <p:spPr>
          <a:xfrm>
            <a:off x="2752001" y="2843206"/>
            <a:ext cx="85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0.9559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959559B-509D-4B6E-99EC-CD838DC56153}"/>
              </a:ext>
            </a:extLst>
          </p:cNvPr>
          <p:cNvSpPr txBox="1"/>
          <p:nvPr/>
        </p:nvSpPr>
        <p:spPr>
          <a:xfrm>
            <a:off x="2826427" y="5612664"/>
            <a:ext cx="71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0.965</a:t>
            </a: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D4C7B4D2-ECC4-4961-90EE-53B3EFD919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4618" y="2358842"/>
            <a:ext cx="1363893" cy="1354057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351C4E99-3C22-4A39-8566-3AD11155D9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4168" y="2446739"/>
            <a:ext cx="1217968" cy="1212935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D24668F4-97F6-4CD5-9BA6-FC6E0AB272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0089" y="2446739"/>
            <a:ext cx="1217768" cy="121293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2163F8EE-6888-448E-80CC-DA48CA0690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85811" y="2446739"/>
            <a:ext cx="1060244" cy="1193369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73D567D8-C421-4018-880D-4E1CAFADF9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14009" y="2446739"/>
            <a:ext cx="1216633" cy="121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2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1D05F9-6EE7-442F-B041-51E1BFF6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Guass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SFM</a:t>
            </a:r>
            <a:r>
              <a:rPr lang="zh-TW" altLang="en-US" dirty="0"/>
              <a:t> 新合併方式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9424F4-F335-418B-83CE-78F6DD808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057" y="1831931"/>
            <a:ext cx="10515600" cy="532897"/>
          </a:xfrm>
        </p:spPr>
        <p:txBody>
          <a:bodyPr/>
          <a:lstStyle/>
          <a:p>
            <a:r>
              <a:rPr lang="zh-TW" altLang="en-US" dirty="0"/>
              <a:t>用景豐的</a:t>
            </a:r>
            <a:r>
              <a:rPr lang="en-US" altLang="zh-TW" dirty="0"/>
              <a:t>model</a:t>
            </a:r>
            <a:r>
              <a:rPr lang="zh-TW" altLang="en-US" dirty="0"/>
              <a:t>訓練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1087CA-268B-46A6-BB97-B9F5F0F61B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88" t="11337" r="19468" b="10215"/>
          <a:stretch/>
        </p:blipFill>
        <p:spPr>
          <a:xfrm>
            <a:off x="737827" y="3054323"/>
            <a:ext cx="1886189" cy="188274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DABA83D-B407-4374-A630-CC295CD2B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063" y="3058511"/>
            <a:ext cx="1886189" cy="187855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04BEF87-3EAF-4E11-A1DD-9931D5568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453" y="3054323"/>
            <a:ext cx="1815875" cy="188881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404E8F5-6C52-4B8A-9026-E37A503A92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381" y="3054323"/>
            <a:ext cx="1843793" cy="183646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B83978B-D77A-4C1D-BA6B-196C975537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505" y="3119521"/>
            <a:ext cx="1651389" cy="179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7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E0EFCC-E883-4AA3-8580-F1F14924E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 err="1"/>
              <a:t>Triangle_cReLU</a:t>
            </a:r>
            <a:r>
              <a:rPr lang="zh-TW" altLang="en-US" dirty="0"/>
              <a:t>的解釋性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F17C98-7805-42F3-A8B3-F15820D0F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644" y="4729422"/>
            <a:ext cx="1342244" cy="133256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5FBD461-F1CA-43F3-AA47-401C45A4F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731" y="4729567"/>
            <a:ext cx="1337804" cy="133227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7652B02-F27B-4371-8AB0-5BE482815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378" y="4729565"/>
            <a:ext cx="1337584" cy="133227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FF321D7-4243-481C-86C8-D551A7C07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4805" y="4729422"/>
            <a:ext cx="1183658" cy="133227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79CC296-4C49-4606-8278-E0A1D140C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2305" y="4839172"/>
            <a:ext cx="1187850" cy="118785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FF037007-C4B0-4F63-AB80-5E9E3E41F399}"/>
              </a:ext>
            </a:extLst>
          </p:cNvPr>
          <p:cNvSpPr txBox="1"/>
          <p:nvPr/>
        </p:nvSpPr>
        <p:spPr>
          <a:xfrm>
            <a:off x="400794" y="4971432"/>
            <a:ext cx="2399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Triangle_cReLU</a:t>
            </a:r>
            <a:r>
              <a:rPr lang="en-US" altLang="zh-TW" dirty="0"/>
              <a:t>+</a:t>
            </a:r>
          </a:p>
          <a:p>
            <a:r>
              <a:rPr lang="en-US" altLang="zh-TW" dirty="0" err="1"/>
              <a:t>cReLU</a:t>
            </a:r>
            <a:r>
              <a:rPr lang="en-US" altLang="zh-TW" dirty="0"/>
              <a:t>(</a:t>
            </a:r>
            <a:r>
              <a:rPr lang="zh-TW" altLang="en-US" dirty="0"/>
              <a:t>全域</a:t>
            </a:r>
            <a:r>
              <a:rPr lang="en-US" altLang="zh-TW" dirty="0"/>
              <a:t>threshold)+</a:t>
            </a:r>
          </a:p>
          <a:p>
            <a:r>
              <a:rPr lang="en-US" altLang="zh-TW" dirty="0"/>
              <a:t> new SFM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9C2589A-7D6E-4203-8B14-F09E64B0BFF8}"/>
              </a:ext>
            </a:extLst>
          </p:cNvPr>
          <p:cNvSpPr txBox="1"/>
          <p:nvPr/>
        </p:nvSpPr>
        <p:spPr>
          <a:xfrm>
            <a:off x="2579237" y="1823542"/>
            <a:ext cx="153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Test_accuracy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3A378B3-5FE3-49FB-A9EC-D79C1805F629}"/>
              </a:ext>
            </a:extLst>
          </p:cNvPr>
          <p:cNvSpPr txBox="1"/>
          <p:nvPr/>
        </p:nvSpPr>
        <p:spPr>
          <a:xfrm>
            <a:off x="2930020" y="5164547"/>
            <a:ext cx="830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0.8308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8C5766E-E11A-4167-B729-5E03CE9B6256}"/>
              </a:ext>
            </a:extLst>
          </p:cNvPr>
          <p:cNvSpPr txBox="1"/>
          <p:nvPr/>
        </p:nvSpPr>
        <p:spPr>
          <a:xfrm>
            <a:off x="838200" y="2755006"/>
            <a:ext cx="1363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Guass</a:t>
            </a:r>
            <a:r>
              <a:rPr lang="en-US" altLang="zh-TW" dirty="0"/>
              <a:t> + </a:t>
            </a:r>
          </a:p>
          <a:p>
            <a:r>
              <a:rPr lang="en-US" altLang="zh-TW" dirty="0"/>
              <a:t>new SFM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DBCF099-0C25-47E5-B0D5-0E01D937C181}"/>
              </a:ext>
            </a:extLst>
          </p:cNvPr>
          <p:cNvSpPr txBox="1"/>
          <p:nvPr/>
        </p:nvSpPr>
        <p:spPr>
          <a:xfrm>
            <a:off x="2915962" y="2893505"/>
            <a:ext cx="85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0.9559</a:t>
            </a: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CE179105-3C55-4B75-8C0A-FFA965D0A8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0503" y="2401143"/>
            <a:ext cx="1363893" cy="1354057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D8B78E85-961F-4802-84C3-F58C557394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0871" y="2375657"/>
            <a:ext cx="1410859" cy="1405029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1DC4BB66-8D5F-4574-B0AE-998AB0F1E5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3671" y="2402048"/>
            <a:ext cx="1357634" cy="1352246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BD27451E-B943-4FAF-9D36-055E3AF324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27780" y="2412032"/>
            <a:ext cx="1183658" cy="1332279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A293D055-2394-48D3-9A9E-94C2099B891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77913" y="2469855"/>
            <a:ext cx="1216633" cy="121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48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EC2CFC-7FAF-4708-8DB7-9AEF9190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37" y="240257"/>
            <a:ext cx="10515600" cy="656481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交叉比對找出影響解釋性的因素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085E315-6E16-4047-87AA-35A699A11BB0}"/>
              </a:ext>
            </a:extLst>
          </p:cNvPr>
          <p:cNvSpPr txBox="1"/>
          <p:nvPr/>
        </p:nvSpPr>
        <p:spPr>
          <a:xfrm>
            <a:off x="2502662" y="839774"/>
            <a:ext cx="153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Test_accuracy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017E5B3-F632-4C91-84AC-00F0C5F54A8D}"/>
              </a:ext>
            </a:extLst>
          </p:cNvPr>
          <p:cNvSpPr txBox="1"/>
          <p:nvPr/>
        </p:nvSpPr>
        <p:spPr>
          <a:xfrm>
            <a:off x="209162" y="1619996"/>
            <a:ext cx="1363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Guass</a:t>
            </a:r>
            <a:r>
              <a:rPr lang="en-US" altLang="zh-TW" dirty="0"/>
              <a:t> +</a:t>
            </a:r>
            <a:r>
              <a:rPr lang="zh-TW" altLang="en-US" dirty="0"/>
              <a:t> </a:t>
            </a:r>
            <a:r>
              <a:rPr lang="en-US" altLang="zh-TW" dirty="0" err="1"/>
              <a:t>cReLU_old</a:t>
            </a:r>
            <a:r>
              <a:rPr lang="en-US" altLang="zh-TW" dirty="0"/>
              <a:t> +</a:t>
            </a:r>
          </a:p>
          <a:p>
            <a:r>
              <a:rPr lang="en-US" altLang="zh-TW" dirty="0"/>
              <a:t>new SFM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5F4E7AC-8B40-4111-9523-D3F32F8C3A3F}"/>
              </a:ext>
            </a:extLst>
          </p:cNvPr>
          <p:cNvSpPr txBox="1"/>
          <p:nvPr/>
        </p:nvSpPr>
        <p:spPr>
          <a:xfrm>
            <a:off x="2839387" y="1909737"/>
            <a:ext cx="85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0.9559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3B909CB-99F3-4378-B7B5-158E3CE8D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28" y="1404633"/>
            <a:ext cx="1054695" cy="104708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1CD7B93-227A-48D7-AF0E-FFB65A4B7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877" y="1501124"/>
            <a:ext cx="901581" cy="89785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F8D8D01-7997-4EC1-8E68-C1FF2E652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1826" y="1501124"/>
            <a:ext cx="901434" cy="89785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4ADFAA5-34BC-49A9-B940-D1F8CA1F0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1582" y="1510463"/>
            <a:ext cx="901433" cy="88341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83B259C-0301-4425-B73D-18104AB375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01338" y="1473345"/>
            <a:ext cx="940819" cy="94081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AD2245BA-B82C-413B-828B-FD60798B92B7}"/>
              </a:ext>
            </a:extLst>
          </p:cNvPr>
          <p:cNvSpPr txBox="1"/>
          <p:nvPr/>
        </p:nvSpPr>
        <p:spPr>
          <a:xfrm>
            <a:off x="285737" y="5770585"/>
            <a:ext cx="1363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Triangle + </a:t>
            </a:r>
          </a:p>
          <a:p>
            <a:r>
              <a:rPr lang="en-US" altLang="zh-TW" dirty="0" err="1"/>
              <a:t>cReLU_old</a:t>
            </a:r>
            <a:endParaRPr lang="en-US" altLang="zh-TW" dirty="0"/>
          </a:p>
          <a:p>
            <a:r>
              <a:rPr lang="en-US" altLang="zh-TW" dirty="0"/>
              <a:t>new SFM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122212A-8D5E-44E2-8E3E-55D20538AFC1}"/>
              </a:ext>
            </a:extLst>
          </p:cNvPr>
          <p:cNvSpPr txBox="1"/>
          <p:nvPr/>
        </p:nvSpPr>
        <p:spPr>
          <a:xfrm>
            <a:off x="209162" y="3112554"/>
            <a:ext cx="23374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Guass</a:t>
            </a:r>
            <a:r>
              <a:rPr lang="en-US" altLang="zh-TW" sz="1400" dirty="0"/>
              <a:t> +</a:t>
            </a:r>
            <a:r>
              <a:rPr lang="zh-TW" altLang="en-US" sz="1400" dirty="0"/>
              <a:t> </a:t>
            </a:r>
            <a:endParaRPr lang="en-US" altLang="zh-TW" sz="1400" dirty="0"/>
          </a:p>
          <a:p>
            <a:r>
              <a:rPr lang="en-US" altLang="zh-TW" sz="1400" dirty="0" err="1"/>
              <a:t>cReLU_new</a:t>
            </a:r>
            <a:r>
              <a:rPr lang="en-US" altLang="zh-TW" sz="1400" dirty="0"/>
              <a:t>(</a:t>
            </a:r>
            <a:r>
              <a:rPr lang="zh-TW" altLang="en-US" sz="1400" dirty="0"/>
              <a:t>全域</a:t>
            </a:r>
            <a:r>
              <a:rPr lang="en-US" altLang="zh-TW" sz="1400" dirty="0"/>
              <a:t>threshold) +</a:t>
            </a:r>
          </a:p>
          <a:p>
            <a:r>
              <a:rPr lang="en-US" altLang="zh-TW" sz="1400" dirty="0"/>
              <a:t>new SFM</a:t>
            </a:r>
            <a:endParaRPr lang="zh-TW" altLang="en-US" sz="1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BE0A949-F1C8-45DF-B773-09EFA6959EC8}"/>
              </a:ext>
            </a:extLst>
          </p:cNvPr>
          <p:cNvSpPr txBox="1"/>
          <p:nvPr/>
        </p:nvSpPr>
        <p:spPr>
          <a:xfrm>
            <a:off x="2839387" y="3297220"/>
            <a:ext cx="85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0.6822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39C34A-6C11-4593-A529-C2B1835E0F82}"/>
              </a:ext>
            </a:extLst>
          </p:cNvPr>
          <p:cNvSpPr txBox="1"/>
          <p:nvPr/>
        </p:nvSpPr>
        <p:spPr>
          <a:xfrm>
            <a:off x="2915962" y="6091727"/>
            <a:ext cx="85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0.4662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3BCD670C-2364-4773-8FC5-A4DA433867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83928" y="2980206"/>
            <a:ext cx="1054695" cy="1047089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77CE7A62-38F5-4CDF-9920-C6DAC91874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1877" y="3020221"/>
            <a:ext cx="901580" cy="897855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92554E88-880D-4B15-B8DC-CB06B6D952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41826" y="3020221"/>
            <a:ext cx="901434" cy="897857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983DBBC6-D608-4948-BF57-4592D1C3A6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73451" y="3020221"/>
            <a:ext cx="797695" cy="897855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AC9C52E8-DCDA-403C-B659-80A7B69420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1337" y="3020222"/>
            <a:ext cx="940820" cy="94082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60050C69-A67E-43C0-A6BF-34803216F6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6164" y="5588211"/>
            <a:ext cx="1068760" cy="1061052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56A190FE-5C13-45FE-A3A6-1502DD427A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38453" y="5701853"/>
            <a:ext cx="901581" cy="897855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18DBC4C9-21C7-406C-A45D-96FBCDCEB32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2011" y="5705446"/>
            <a:ext cx="898642" cy="895075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704070C7-86AA-4A73-AE65-C4CE53C1397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3808" y="5732340"/>
            <a:ext cx="807339" cy="908709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F95CC842-2F3F-4C3D-91C6-0D7F5A5BF32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02110" y="5680370"/>
            <a:ext cx="940820" cy="94082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F035C9C3-14A4-43B7-AD87-76D3808AF7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83928" y="4213660"/>
            <a:ext cx="1152152" cy="1143844"/>
          </a:xfrm>
          <a:prstGeom prst="rect">
            <a:avLst/>
          </a:prstGeom>
        </p:spPr>
      </p:pic>
      <p:sp>
        <p:nvSpPr>
          <p:cNvPr id="39" name="文字方塊 38">
            <a:extLst>
              <a:ext uri="{FF2B5EF4-FFF2-40B4-BE49-F238E27FC236}">
                <a16:creationId xmlns:a16="http://schemas.microsoft.com/office/drawing/2014/main" id="{D1F2FF14-6B80-4C0B-B9D0-33E704B43A41}"/>
              </a:ext>
            </a:extLst>
          </p:cNvPr>
          <p:cNvSpPr txBox="1"/>
          <p:nvPr/>
        </p:nvSpPr>
        <p:spPr>
          <a:xfrm>
            <a:off x="209162" y="4499340"/>
            <a:ext cx="23374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Guass</a:t>
            </a:r>
            <a:r>
              <a:rPr lang="en-US" altLang="zh-TW" sz="1400" dirty="0"/>
              <a:t> +</a:t>
            </a:r>
            <a:r>
              <a:rPr lang="zh-TW" altLang="en-US" sz="1400" dirty="0"/>
              <a:t> </a:t>
            </a:r>
            <a:endParaRPr lang="en-US" altLang="zh-TW" sz="1400" dirty="0"/>
          </a:p>
          <a:p>
            <a:r>
              <a:rPr lang="en-US" altLang="zh-TW" sz="1400" dirty="0" err="1"/>
              <a:t>cReLU_new</a:t>
            </a:r>
            <a:r>
              <a:rPr lang="en-US" altLang="zh-TW" sz="1400" dirty="0"/>
              <a:t>(</a:t>
            </a:r>
            <a:r>
              <a:rPr lang="zh-TW" altLang="en-US" sz="1400" dirty="0"/>
              <a:t>獨立</a:t>
            </a:r>
            <a:r>
              <a:rPr lang="en-US" altLang="zh-TW" sz="1400" dirty="0"/>
              <a:t>threshold) +</a:t>
            </a:r>
          </a:p>
          <a:p>
            <a:r>
              <a:rPr lang="en-US" altLang="zh-TW" sz="1400" dirty="0"/>
              <a:t>new SFM</a:t>
            </a:r>
            <a:endParaRPr lang="zh-TW" altLang="en-US" sz="1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B334AC7-0525-4586-92DE-BD43F2CC1F15}"/>
              </a:ext>
            </a:extLst>
          </p:cNvPr>
          <p:cNvSpPr txBox="1"/>
          <p:nvPr/>
        </p:nvSpPr>
        <p:spPr>
          <a:xfrm>
            <a:off x="2839387" y="4684703"/>
            <a:ext cx="85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0.6867</a:t>
            </a:r>
          </a:p>
        </p:txBody>
      </p:sp>
      <p:pic>
        <p:nvPicPr>
          <p:cNvPr id="42" name="圖片 41">
            <a:extLst>
              <a:ext uri="{FF2B5EF4-FFF2-40B4-BE49-F238E27FC236}">
                <a16:creationId xmlns:a16="http://schemas.microsoft.com/office/drawing/2014/main" id="{B94AEA96-8C93-4384-B7F6-D4F4F9D55D9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8454" y="4320422"/>
            <a:ext cx="901579" cy="897854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580D2295-7F9D-4A6F-B5F1-7422129F17D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48090" y="4312539"/>
            <a:ext cx="972564" cy="968704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557A5335-76AD-4B9B-A88F-10858FD90D8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03879" y="4235201"/>
            <a:ext cx="943207" cy="1061637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6FF0CFFA-393F-4E15-BAE8-B6BE6A3DB1F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99722" y="4286571"/>
            <a:ext cx="1010267" cy="10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6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0149F4-718D-4895-948F-8406A822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triangle + </a:t>
            </a:r>
            <a:r>
              <a:rPr lang="en-US" altLang="zh-TW" dirty="0" err="1"/>
              <a:t>cReLU_old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648B3E-1D33-46C3-93E5-4708929D5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2944" y="2016577"/>
            <a:ext cx="8059056" cy="4361544"/>
          </a:xfrm>
        </p:spPr>
        <p:txBody>
          <a:bodyPr>
            <a:normAutofit/>
          </a:bodyPr>
          <a:lstStyle/>
          <a:p>
            <a:r>
              <a:rPr lang="en-US" altLang="zh-TW" dirty="0"/>
              <a:t>Layer1</a:t>
            </a:r>
          </a:p>
          <a:p>
            <a:r>
              <a:rPr lang="en-US" altLang="zh-TW" dirty="0"/>
              <a:t> Block[0, 2] max = 0.8913, min =0.8898</a:t>
            </a:r>
          </a:p>
          <a:p>
            <a:r>
              <a:rPr lang="en-US" altLang="zh-TW" dirty="0"/>
              <a:t>FM</a:t>
            </a:r>
            <a:r>
              <a:rPr lang="zh-TW" altLang="en-US" dirty="0"/>
              <a:t>過小，會與黑色較多的部份產生反應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Ex: FM[0]</a:t>
            </a:r>
            <a:r>
              <a:rPr lang="zh-TW" altLang="en-US" dirty="0"/>
              <a:t>為例，</a:t>
            </a:r>
            <a:r>
              <a:rPr lang="en-US" altLang="zh-TW" dirty="0"/>
              <a:t>FM[0]=</a:t>
            </a:r>
          </a:p>
          <a:p>
            <a:pPr marL="0" indent="0">
              <a:buNone/>
            </a:pPr>
            <a:r>
              <a:rPr lang="en-US" altLang="zh-TW" sz="2400" b="0" i="0" dirty="0">
                <a:effectLst/>
                <a:latin typeface="Consolas" panose="020B0609020204030204" pitchFamily="49" charset="0"/>
              </a:rPr>
              <a:t>[</a:t>
            </a:r>
            <a:r>
              <a:rPr lang="zh-TW" altLang="en-US" sz="2400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effectLst/>
                <a:latin typeface="Consolas" panose="020B0609020204030204" pitchFamily="49" charset="0"/>
              </a:rPr>
              <a:t>0.0009, -0.0004, -0.0004, -0.0000, -0.0011], [ -0.0001, 0.0011, 0.0022, -0.0000, -0.0000], [ 0.0002, -0.0001, -0.0006, -0.0001, -0.0006], [ 0.0001, -0.0001, 0.0011, -0.0001, 0.0001], [ -0.0036, 0.0002, -0.0001, -0.0012, 0.0002]]</a:t>
            </a:r>
            <a:endParaRPr lang="en-US" altLang="zh-TW" sz="2400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D21BD12-CA97-428D-A263-E85F1D81B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493" y="4197349"/>
            <a:ext cx="2305050" cy="229552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78BFBE9-D5CB-4FCE-B4E0-D46C7E66F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493" y="1428326"/>
            <a:ext cx="2305050" cy="229552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CFF4FF1-8A70-4882-B0A4-90C361DF60C7}"/>
              </a:ext>
            </a:extLst>
          </p:cNvPr>
          <p:cNvSpPr txBox="1"/>
          <p:nvPr/>
        </p:nvSpPr>
        <p:spPr>
          <a:xfrm>
            <a:off x="2403475" y="6492875"/>
            <a:ext cx="59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5572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15966</TotalTime>
  <Words>500</Words>
  <Application>Microsoft Office PowerPoint</Application>
  <PresentationFormat>寬螢幕</PresentationFormat>
  <Paragraphs>76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Source Sans Pro</vt:lpstr>
      <vt:lpstr>Office 佈景主題</vt:lpstr>
      <vt:lpstr>PowerPoint 簡報</vt:lpstr>
      <vt:lpstr>PowerPoint 簡報</vt:lpstr>
      <vt:lpstr>PowerPoint 簡報</vt:lpstr>
      <vt:lpstr>更正版: Layer有問題: 之前只到ReLU結束，沒有含高斯</vt:lpstr>
      <vt:lpstr>Guass + SFM 新合併方式</vt:lpstr>
      <vt:lpstr>Guass + SFM 新合併方式</vt:lpstr>
      <vt:lpstr>測試Triangle_cReLU的解釋性</vt:lpstr>
      <vt:lpstr>交叉比對找出影響解釋性的因素</vt:lpstr>
      <vt:lpstr>問題點: triangle + cReLU_old</vt:lpstr>
      <vt:lpstr>修正std初始值</vt:lpstr>
      <vt:lpstr>Guass + cReLU_percent(全域threshold) + 新SFM</vt:lpstr>
      <vt:lpstr>Guass + cReLU_percent(全域threshold) + 新SFM + 平行</vt:lpstr>
      <vt:lpstr>Guass + cReLU_percent(全域threshold) 問題點</vt:lpstr>
      <vt:lpstr>Percent和std哪個重要?</vt:lpstr>
      <vt:lpstr>Guass 的標準差計算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建名 凃</dc:creator>
  <cp:lastModifiedBy>建名 凃</cp:lastModifiedBy>
  <cp:revision>39</cp:revision>
  <dcterms:created xsi:type="dcterms:W3CDTF">2024-05-02T11:02:24Z</dcterms:created>
  <dcterms:modified xsi:type="dcterms:W3CDTF">2024-05-23T08:48:50Z</dcterms:modified>
</cp:coreProperties>
</file>