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78330-92D3-422C-A637-DC58C380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0C32A8-E860-4D7E-9206-6E861129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30212-07A8-4AD7-8EC5-4EDE87C5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994F4-CE1E-486F-9F8D-354CA063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413BC-93E2-4D1B-8033-50E2C6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E65-87CD-4732-91DA-30285C9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1A1485-58E8-495D-860D-F9C2AE18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C3F3A-D2ED-42D9-AF16-B627ED0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77264-C602-47B1-B5A5-48503D0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8A8B8-81D5-4433-8100-DA5CE90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8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E59E46-5148-4321-A724-930F8684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811B9E-96F8-4FB7-B7E6-A9388843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41B2E-F677-4421-96BB-48F7906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4E69E-646B-4E58-ABF7-D3907584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2F5DA-3855-4B47-A7FF-F82D9E8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F722-CF6D-48EB-9365-A058B866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E8B1E-386B-4A50-ABB9-0E5A995E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41983-9B94-43F3-8A68-6A322FFD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0DDFD-CBBF-4C37-BC2A-91C27E7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186F8D-7B2C-43A3-BF8F-59F62BFA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55811-5469-41F4-87C4-68AF277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B41C7D-9EA4-42DD-84E5-1B5D5A0D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3684E-A140-4213-9B05-9B1A448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27BC54-817C-4D7F-87C2-B4806242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721E17-81FF-4E42-A553-29DCE849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24DD9-8359-4D47-9845-7ACDBD9A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FD46E-A11F-4BA8-9B8C-20FA7D28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0B9AD7-7612-427B-9158-9134A76A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14DD91-806B-43DE-805D-5D75222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71785-696B-4F3A-8C98-E5B5B5A2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DF8CE0-33D7-4724-BA2F-951FEC8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2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0A9C7-F558-499A-91EA-445008FB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7D9B4-845C-49A1-BFCC-BCB514C5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944D78-BAAF-4EB7-90BD-51D99F33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040804-BA5A-422A-BAF2-A9C18208A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1E7F17-E84A-41D0-A879-E575BBDF2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35D0D8-8C30-498F-A29E-599BE10B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3BDD00-78A0-4048-8F02-A8B2988D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17598A-889F-42E9-976E-F85F394A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7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8D48F-F6AB-4531-B5E1-27EEECFD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F2A63A-3BA8-4126-9841-2340755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9F1C21-0438-46B4-93BF-4C08B2F0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DB088C-38B7-40DF-9AB4-AE0D52B6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DF0070-3995-4087-81DF-E637C2A1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4F03A3-6B42-4FA1-8FA0-26B282A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2341F8-AFFA-4087-BEF1-EA4453E7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FBC7-6DB1-4ECC-9BE5-89740CB7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21B1E-1958-4370-810D-C417AB89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4EACA3-81E5-4B7E-803A-5D981448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61334-C243-4129-9BF2-952DE1D9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FF99D-6FF7-41F7-94D4-67D16F9B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221FC-9D48-4F81-B6E8-C29B2E0E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06CD0-07BE-4088-8C64-8E872FC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76E347-5F66-4E05-B400-4AF9E30D6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8E9FCF-4035-4E39-A423-82306459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60F9A-A820-4C77-85C2-CDA0F7FD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4C00D6-5DB7-43DC-9C43-05B46637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5E09E6-108E-489D-8086-67E7662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53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80AFDC-284B-40BE-82E2-2AED4AC5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3C31B2-C048-42C3-9E6F-B9DA6E5A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5ED00-3435-4881-85FF-DBE70118F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D9C0-2D6C-4589-A394-1904BE24AA87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E79DB6-9265-48DD-862B-944ADAB7A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ABDB2-8675-4C37-8B84-FBC55BF17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97BD-35C5-46D2-ACB4-36766C6DF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E87BD-80AA-41B1-AEC4-400482A3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0508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48F79-EC0A-4E94-AC72-084335E4C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557B-DB4F-4ED6-A6A3-2A4DCFA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之前的問題點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2C145-B193-4CC2-B24A-78F4E2FA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先檢查</a:t>
            </a:r>
            <a:r>
              <a:rPr lang="en-US" altLang="zh-TW" dirty="0" err="1"/>
              <a:t>guass+cReLU_old</a:t>
            </a:r>
            <a:r>
              <a:rPr lang="zh-TW" altLang="en-US" dirty="0"/>
              <a:t>的方案到底去除了多少比例元素</a:t>
            </a:r>
            <a:endParaRPr lang="en-US" altLang="zh-TW" dirty="0"/>
          </a:p>
          <a:p>
            <a:pPr lvl="1"/>
            <a:r>
              <a:rPr lang="en-US" altLang="zh-TW" dirty="0"/>
              <a:t>Layer0 </a:t>
            </a:r>
            <a:r>
              <a:rPr lang="zh-TW" altLang="en-US" dirty="0"/>
              <a:t>去除 </a:t>
            </a:r>
            <a:r>
              <a:rPr lang="en-US" altLang="zh-TW" dirty="0"/>
              <a:t>90%</a:t>
            </a:r>
          </a:p>
          <a:p>
            <a:pPr lvl="1"/>
            <a:r>
              <a:rPr lang="en-US" altLang="zh-TW" dirty="0"/>
              <a:t>Layer1 </a:t>
            </a:r>
            <a:r>
              <a:rPr lang="zh-TW" altLang="en-US" dirty="0"/>
              <a:t>去除 </a:t>
            </a:r>
            <a:r>
              <a:rPr lang="en-US" altLang="zh-TW" dirty="0"/>
              <a:t>32.3%</a:t>
            </a:r>
          </a:p>
          <a:p>
            <a:pPr lvl="1"/>
            <a:r>
              <a:rPr lang="en-US" altLang="zh-TW" dirty="0"/>
              <a:t>Layer2 </a:t>
            </a:r>
            <a:r>
              <a:rPr lang="zh-TW" altLang="en-US" dirty="0"/>
              <a:t>去除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Layer3 </a:t>
            </a:r>
            <a:r>
              <a:rPr lang="zh-TW" altLang="en-US" dirty="0"/>
              <a:t>去除 </a:t>
            </a:r>
            <a:r>
              <a:rPr lang="en-US" altLang="zh-TW" dirty="0"/>
              <a:t>0.6%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triangle+cReLU_percent</a:t>
            </a:r>
            <a:r>
              <a:rPr lang="en-US" altLang="zh-TW" dirty="0"/>
              <a:t>(</a:t>
            </a:r>
            <a:r>
              <a:rPr lang="zh-TW" altLang="en-US" dirty="0"/>
              <a:t>全域</a:t>
            </a:r>
            <a:r>
              <a:rPr lang="en-US" altLang="zh-TW" dirty="0"/>
              <a:t>)</a:t>
            </a:r>
            <a:r>
              <a:rPr lang="zh-TW" altLang="en-US" dirty="0"/>
              <a:t>的參數調成這個比例試試看</a:t>
            </a:r>
            <a:r>
              <a:rPr lang="en-US" altLang="zh-TW" dirty="0"/>
              <a:t>(</a:t>
            </a:r>
            <a:r>
              <a:rPr lang="zh-TW" altLang="en-US" dirty="0"/>
              <a:t>成功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triangle</a:t>
            </a:r>
            <a:r>
              <a:rPr lang="zh-TW" altLang="en-US" dirty="0"/>
              <a:t>本身就有問題</a:t>
            </a:r>
            <a:r>
              <a:rPr lang="en-US" altLang="zh-TW" dirty="0"/>
              <a:t>?</a:t>
            </a:r>
            <a:r>
              <a:rPr lang="zh-TW" altLang="en-US" dirty="0"/>
              <a:t> 訓練出的</a:t>
            </a:r>
            <a:r>
              <a:rPr lang="en-US" altLang="zh-TW" dirty="0"/>
              <a:t>triangle</a:t>
            </a:r>
            <a:r>
              <a:rPr lang="zh-TW" altLang="en-US" dirty="0"/>
              <a:t>容易太小</a:t>
            </a:r>
          </a:p>
        </p:txBody>
      </p:sp>
    </p:spTree>
    <p:extLst>
      <p:ext uri="{BB962C8B-B14F-4D97-AF65-F5344CB8AC3E}">
        <p14:creationId xmlns:p14="http://schemas.microsoft.com/office/powerpoint/2010/main" val="11192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C2CFC-7FAF-4708-8DB7-9AEF9190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37" y="240257"/>
            <a:ext cx="10515600" cy="65648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交叉比對找出影響解釋性的因素</a:t>
            </a:r>
            <a:r>
              <a:rPr lang="en-US" altLang="zh-TW" sz="3200" dirty="0"/>
              <a:t>(</a:t>
            </a:r>
            <a:r>
              <a:rPr lang="zh-TW" altLang="en-US" sz="3200" dirty="0"/>
              <a:t>修正版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85E315-6E16-4047-87AA-35A699A11BB0}"/>
              </a:ext>
            </a:extLst>
          </p:cNvPr>
          <p:cNvSpPr txBox="1"/>
          <p:nvPr/>
        </p:nvSpPr>
        <p:spPr>
          <a:xfrm>
            <a:off x="2502662" y="839774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17E5B3-F632-4C91-84AC-00F0C5F54A8D}"/>
              </a:ext>
            </a:extLst>
          </p:cNvPr>
          <p:cNvSpPr txBox="1"/>
          <p:nvPr/>
        </p:nvSpPr>
        <p:spPr>
          <a:xfrm>
            <a:off x="209162" y="1619996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</a:t>
            </a:r>
            <a:r>
              <a:rPr lang="zh-TW" altLang="en-US" dirty="0"/>
              <a:t> </a:t>
            </a:r>
            <a:r>
              <a:rPr lang="en-US" altLang="zh-TW" dirty="0" err="1"/>
              <a:t>cReLU_old</a:t>
            </a:r>
            <a:r>
              <a:rPr lang="en-US" altLang="zh-TW" dirty="0"/>
              <a:t> +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4E7AC-8B40-4111-9523-D3F32F8C3A3F}"/>
              </a:ext>
            </a:extLst>
          </p:cNvPr>
          <p:cNvSpPr txBox="1"/>
          <p:nvPr/>
        </p:nvSpPr>
        <p:spPr>
          <a:xfrm>
            <a:off x="2839387" y="190973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B909CB-99F3-4378-B7B5-158E3CE8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28" y="1404633"/>
            <a:ext cx="1054695" cy="10470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CD7B93-227A-48D7-AF0E-FFB65A4B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77" y="1501124"/>
            <a:ext cx="901581" cy="897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8D8D01-7997-4EC1-8E68-C1FF2E65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26" y="1501124"/>
            <a:ext cx="901434" cy="8978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ADFAA5-34BC-49A9-B940-D1F8CA1F0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582" y="1510463"/>
            <a:ext cx="901433" cy="8834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3B259C-0301-4425-B73D-18104AB37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338" y="1473345"/>
            <a:ext cx="940819" cy="9408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2245BA-B82C-413B-828B-FD60798B92B7}"/>
              </a:ext>
            </a:extLst>
          </p:cNvPr>
          <p:cNvSpPr txBox="1"/>
          <p:nvPr/>
        </p:nvSpPr>
        <p:spPr>
          <a:xfrm>
            <a:off x="285737" y="5770585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Triangle + </a:t>
            </a:r>
          </a:p>
          <a:p>
            <a:r>
              <a:rPr lang="en-US" altLang="zh-TW" dirty="0" err="1"/>
              <a:t>cReLU_old</a:t>
            </a:r>
            <a:endParaRPr lang="en-US" altLang="zh-TW" dirty="0"/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22212A-8D5E-44E2-8E3E-55D20538AFC1}"/>
              </a:ext>
            </a:extLst>
          </p:cNvPr>
          <p:cNvSpPr txBox="1"/>
          <p:nvPr/>
        </p:nvSpPr>
        <p:spPr>
          <a:xfrm>
            <a:off x="209162" y="3112554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全域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E0A949-F1C8-45DF-B773-09EFA6959EC8}"/>
              </a:ext>
            </a:extLst>
          </p:cNvPr>
          <p:cNvSpPr txBox="1"/>
          <p:nvPr/>
        </p:nvSpPr>
        <p:spPr>
          <a:xfrm>
            <a:off x="2839387" y="3297220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0.9356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9C34A-6C11-4593-A529-C2B1835E0F82}"/>
              </a:ext>
            </a:extLst>
          </p:cNvPr>
          <p:cNvSpPr txBox="1"/>
          <p:nvPr/>
        </p:nvSpPr>
        <p:spPr>
          <a:xfrm>
            <a:off x="2915962" y="609172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0.4662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0050C69-A67E-43C0-A6BF-34803216F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6164" y="5588211"/>
            <a:ext cx="1068760" cy="106105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A190FE-5C13-45FE-A3A6-1502DD427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8453" y="5701853"/>
            <a:ext cx="901581" cy="89785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8DBC4C9-21C7-406C-A45D-96FBCDCEB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2011" y="5705446"/>
            <a:ext cx="898642" cy="89507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04070C7-86AA-4A73-AE65-C4CE53C139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3808" y="5732340"/>
            <a:ext cx="807339" cy="908709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95CC842-2F3F-4C3D-91C6-0D7F5A5BF3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2110" y="5680370"/>
            <a:ext cx="940820" cy="94082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035C9C3-14A4-43B7-AD87-76D3808AF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8" y="4213660"/>
            <a:ext cx="1152152" cy="1143844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D1F2FF14-6B80-4C0B-B9D0-33E704B43A41}"/>
              </a:ext>
            </a:extLst>
          </p:cNvPr>
          <p:cNvSpPr txBox="1"/>
          <p:nvPr/>
        </p:nvSpPr>
        <p:spPr>
          <a:xfrm>
            <a:off x="209162" y="4499340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獨立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B334AC7-0525-4586-92DE-BD43F2CC1F15}"/>
              </a:ext>
            </a:extLst>
          </p:cNvPr>
          <p:cNvSpPr txBox="1"/>
          <p:nvPr/>
        </p:nvSpPr>
        <p:spPr>
          <a:xfrm>
            <a:off x="2839387" y="4684703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0.6867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B94AEA96-8C93-4384-B7F6-D4F4F9D55D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454" y="4320422"/>
            <a:ext cx="901579" cy="89785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0D2295-7F9D-4A6F-B5F1-7422129F17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8090" y="4312539"/>
            <a:ext cx="972564" cy="968704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557A5335-76AD-4B9B-A88F-10858FD90D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879" y="4235201"/>
            <a:ext cx="943207" cy="106163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6FF0CFFA-393F-4E15-BAE8-B6BE6A3DB1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9722" y="4286571"/>
            <a:ext cx="1010267" cy="1010267"/>
          </a:xfrm>
          <a:prstGeom prst="rect">
            <a:avLst/>
          </a:prstGeom>
        </p:spPr>
      </p:pic>
      <p:pic>
        <p:nvPicPr>
          <p:cNvPr id="45" name="內容版面配置區 4">
            <a:extLst>
              <a:ext uri="{FF2B5EF4-FFF2-40B4-BE49-F238E27FC236}">
                <a16:creationId xmlns:a16="http://schemas.microsoft.com/office/drawing/2014/main" id="{E6928112-F937-4684-887A-EE4D53F9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/>
          <a:stretch>
            <a:fillRect/>
          </a:stretch>
        </p:blipFill>
        <p:spPr>
          <a:xfrm>
            <a:off x="6161206" y="2938926"/>
            <a:ext cx="1010077" cy="1005904"/>
          </a:xfr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F8692913-E7B1-46C7-8D76-A3F115F84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0230" y="2897741"/>
            <a:ext cx="1054694" cy="104708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E7B7A894-8705-4BC0-8F43-5A2D6BB1E1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17197" y="2938926"/>
            <a:ext cx="1010077" cy="1006069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281B10D4-FDAE-43B2-990C-4E5D02EA863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3039" y="2908739"/>
            <a:ext cx="950948" cy="107035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06D73392-AE53-47CB-83A2-7B0406E46CA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7271" y="2897741"/>
            <a:ext cx="1070350" cy="1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149F4-718D-4895-948F-8406A822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triangle + </a:t>
            </a:r>
            <a:r>
              <a:rPr lang="en-US" altLang="zh-TW" dirty="0" err="1"/>
              <a:t>cReLU_old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48B3E-1D33-46C3-93E5-4708929D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944" y="2016577"/>
            <a:ext cx="8059056" cy="4361544"/>
          </a:xfrm>
        </p:spPr>
        <p:txBody>
          <a:bodyPr>
            <a:normAutofit/>
          </a:bodyPr>
          <a:lstStyle/>
          <a:p>
            <a:r>
              <a:rPr lang="en-US" altLang="zh-TW" dirty="0"/>
              <a:t>Layer1</a:t>
            </a:r>
          </a:p>
          <a:p>
            <a:r>
              <a:rPr lang="en-US" altLang="zh-TW" dirty="0"/>
              <a:t> Block[0, 2] max = 0.8913, min =0.8898</a:t>
            </a:r>
          </a:p>
          <a:p>
            <a:r>
              <a:rPr lang="en-US" altLang="zh-TW" dirty="0"/>
              <a:t>FM</a:t>
            </a:r>
            <a:r>
              <a:rPr lang="zh-TW" altLang="en-US" dirty="0"/>
              <a:t>過小，會與黑色較多的部份產生反應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Ex: FM[0]</a:t>
            </a:r>
            <a:r>
              <a:rPr lang="zh-TW" altLang="en-US" dirty="0"/>
              <a:t>為例，</a:t>
            </a:r>
            <a:r>
              <a:rPr lang="en-US" altLang="zh-TW" dirty="0"/>
              <a:t>FM[0]=</a:t>
            </a:r>
          </a:p>
          <a:p>
            <a:pPr marL="0" indent="0">
              <a:buNone/>
            </a:pPr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[</a:t>
            </a:r>
            <a:r>
              <a:rPr lang="zh-TW" altLang="en-US" sz="2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effectLst/>
                <a:latin typeface="Consolas" panose="020B0609020204030204" pitchFamily="49" charset="0"/>
              </a:rPr>
              <a:t>0.0009, -0.0004, -0.0004, -0.0000, -0.0011], [ -0.0001, 0.0011, 0.0022, -0.0000, -0.0000], [ 0.0002, -0.0001, -0.0006, -0.0001, -0.0006], [ 0.0001, -0.0001, 0.0011, -0.0001, 0.0001], [ -0.0036, 0.0002, -0.0001, -0.0012, 0.0002]]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21BD12-CA97-428D-A263-E85F1D81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3" y="4197349"/>
            <a:ext cx="2305050" cy="2295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8BFBE9-D5CB-4FCE-B4E0-D46C7E6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93" y="1428326"/>
            <a:ext cx="2305050" cy="2295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FF4FF1-8A70-4882-B0A4-90C361DF60C7}"/>
              </a:ext>
            </a:extLst>
          </p:cNvPr>
          <p:cNvSpPr txBox="1"/>
          <p:nvPr/>
        </p:nvSpPr>
        <p:spPr>
          <a:xfrm>
            <a:off x="2403475" y="6492875"/>
            <a:ext cx="5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7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8D979-B446-405F-8881-650B398E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Guass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cReLU_percent</a:t>
            </a:r>
            <a:r>
              <a:rPr lang="en-US" altLang="zh-TW" sz="3200" dirty="0"/>
              <a:t>(</a:t>
            </a:r>
            <a:r>
              <a:rPr lang="zh-TW" altLang="en-US" sz="3200" dirty="0"/>
              <a:t>全域</a:t>
            </a:r>
            <a:r>
              <a:rPr lang="en-US" altLang="zh-TW" sz="3200" dirty="0"/>
              <a:t>threshold) + </a:t>
            </a:r>
            <a:r>
              <a:rPr lang="zh-TW" altLang="en-US" sz="3200" dirty="0"/>
              <a:t>新</a:t>
            </a:r>
            <a:r>
              <a:rPr lang="en-US" altLang="zh-TW" sz="3200" dirty="0"/>
              <a:t>SFM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5358A5-7D93-4885-AA4A-E08ADD91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44" y="2946124"/>
            <a:ext cx="2011453" cy="19969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2259B4-E08B-49A7-8C02-8DEA27798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811" y="1858886"/>
            <a:ext cx="2011452" cy="20031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22A9AB-695B-4FC5-8469-463C13AD1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902" y="4253912"/>
            <a:ext cx="2005235" cy="1996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07A246-F171-40C2-8B2F-359C4DEB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322" y="3045360"/>
            <a:ext cx="1912850" cy="17984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BCF1CD-9D50-4675-BE02-16EECFAC3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4728" y="3045361"/>
            <a:ext cx="1798473" cy="17984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5A9B00-4C5C-472F-ABA7-72704B9BBACF}"/>
              </a:ext>
            </a:extLst>
          </p:cNvPr>
          <p:cNvSpPr txBox="1"/>
          <p:nvPr/>
        </p:nvSpPr>
        <p:spPr>
          <a:xfrm>
            <a:off x="972457" y="1291771"/>
            <a:ext cx="386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Normalize</a:t>
            </a:r>
            <a:r>
              <a:rPr lang="zh-TW" altLang="en-US" sz="2400" dirty="0"/>
              <a:t> </a:t>
            </a:r>
            <a:r>
              <a:rPr lang="en-US" altLang="zh-TW" sz="2400" dirty="0"/>
              <a:t>RGB</a:t>
            </a:r>
            <a:r>
              <a:rPr lang="zh-TW" altLang="en-US" sz="2400" dirty="0"/>
              <a:t> </a:t>
            </a:r>
            <a:r>
              <a:rPr lang="en-US" altLang="zh-TW" sz="2400" dirty="0"/>
              <a:t>filter </a:t>
            </a:r>
            <a:r>
              <a:rPr lang="zh-TW" altLang="en-US" sz="2400" dirty="0"/>
              <a:t>色塊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995376-F5BB-4820-9A0C-C9AC79EFD5E3}"/>
              </a:ext>
            </a:extLst>
          </p:cNvPr>
          <p:cNvSpPr txBox="1"/>
          <p:nvPr/>
        </p:nvSpPr>
        <p:spPr>
          <a:xfrm>
            <a:off x="1544443" y="5104565"/>
            <a:ext cx="20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6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24BE-B737-4C06-AC27-932153FF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Guass</a:t>
            </a:r>
            <a:r>
              <a:rPr lang="en-US" altLang="zh-TW" sz="3600" dirty="0"/>
              <a:t> + </a:t>
            </a:r>
            <a:r>
              <a:rPr lang="en-US" altLang="zh-TW" sz="3600" dirty="0" err="1"/>
              <a:t>cReLU_percent</a:t>
            </a:r>
            <a:r>
              <a:rPr lang="en-US" altLang="zh-TW" sz="3600" dirty="0"/>
              <a:t>(</a:t>
            </a:r>
            <a:r>
              <a:rPr lang="zh-TW" altLang="en-US" sz="3600" dirty="0"/>
              <a:t>全域</a:t>
            </a:r>
            <a:r>
              <a:rPr lang="en-US" altLang="zh-TW" sz="3600" dirty="0"/>
              <a:t>threshold)</a:t>
            </a:r>
            <a:r>
              <a:rPr lang="zh-TW" altLang="en-US" sz="3600" dirty="0"/>
              <a:t> 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EF933-BB24-4266-BEC1-D023938E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257"/>
            <a:ext cx="10515600" cy="48997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是不是</a:t>
            </a:r>
            <a:r>
              <a:rPr lang="en-US" altLang="zh-TW" dirty="0" err="1"/>
              <a:t>concat</a:t>
            </a:r>
            <a:r>
              <a:rPr lang="zh-TW" altLang="en-US" dirty="0"/>
              <a:t>的問題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將灰階與</a:t>
            </a:r>
            <a:r>
              <a:rPr lang="en-US" altLang="zh-TW" dirty="0"/>
              <a:t>RGB</a:t>
            </a:r>
            <a:r>
              <a:rPr lang="zh-TW" altLang="en-US" dirty="0"/>
              <a:t>完全平行試試</a:t>
            </a:r>
            <a:r>
              <a:rPr lang="en-US" altLang="zh-TW" dirty="0"/>
              <a:t>? </a:t>
            </a:r>
            <a:r>
              <a:rPr lang="zh-TW" altLang="en-US" dirty="0"/>
              <a:t>看起來沒效果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96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DD68-62B4-4C25-B596-097D84C2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Guass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cReLU_percent</a:t>
            </a:r>
            <a:r>
              <a:rPr lang="en-US" altLang="zh-TW" sz="3200" dirty="0"/>
              <a:t>(</a:t>
            </a:r>
            <a:r>
              <a:rPr lang="zh-TW" altLang="en-US" sz="3200" dirty="0"/>
              <a:t>全域</a:t>
            </a:r>
            <a:r>
              <a:rPr lang="en-US" altLang="zh-TW" sz="3200" dirty="0"/>
              <a:t>threshold) + </a:t>
            </a:r>
            <a:r>
              <a:rPr lang="zh-TW" altLang="en-US" sz="3200" dirty="0"/>
              <a:t>新</a:t>
            </a:r>
            <a:r>
              <a:rPr lang="en-US" altLang="zh-TW" sz="3200" dirty="0"/>
              <a:t>SFM</a:t>
            </a:r>
            <a:r>
              <a:rPr lang="zh-TW" altLang="en-US" sz="3200" dirty="0"/>
              <a:t> </a:t>
            </a:r>
            <a:r>
              <a:rPr lang="en-US" altLang="zh-TW" sz="3200" dirty="0"/>
              <a:t>+</a:t>
            </a:r>
            <a:r>
              <a:rPr lang="zh-TW" altLang="en-US" sz="3200" dirty="0"/>
              <a:t> 平行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A191E2-33FB-4060-ADCF-B60E05BD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79" y="2754313"/>
            <a:ext cx="1655454" cy="164351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98A7F7-98FA-4878-B693-976D9D44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0761" y="1535113"/>
            <a:ext cx="1655453" cy="16486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701105-382F-4C82-9551-16B732F11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751" y="1535113"/>
            <a:ext cx="1748037" cy="16435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CADAF1-33BE-4253-95D1-46A1488F2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325" y="1521279"/>
            <a:ext cx="1657350" cy="16573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4E50051-8B10-4295-920F-2136D8E7A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761" y="4118656"/>
            <a:ext cx="1650334" cy="164351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5DE3EB-2E17-4F53-AC52-6A084C92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751" y="4118656"/>
            <a:ext cx="1748037" cy="164351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7845DD6-F70B-4F7C-B03D-13C901DE6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325" y="4118656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DB098-336B-4066-9D48-6A70F74F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目前的問題點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C2AEA-8580-4B93-A7CE-4EA2D156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灰階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Triangle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訓練出來的</a:t>
            </a:r>
            <a:r>
              <a:rPr lang="en-US" altLang="zh-TW" dirty="0"/>
              <a:t>filter</a:t>
            </a:r>
            <a:r>
              <a:rPr lang="zh-TW" altLang="en-US" dirty="0"/>
              <a:t>都會趨近於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RGB: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 </a:t>
            </a:r>
            <a:r>
              <a:rPr lang="en-US" altLang="zh-TW" dirty="0" err="1"/>
              <a:t>Concat</a:t>
            </a:r>
            <a:r>
              <a:rPr lang="zh-TW" altLang="en-US"/>
              <a:t>完後兩層的圖片成效不好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5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341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Source Sans Pro</vt:lpstr>
      <vt:lpstr>Office 佈景主題</vt:lpstr>
      <vt:lpstr>0508報告</vt:lpstr>
      <vt:lpstr>之前的問題點</vt:lpstr>
      <vt:lpstr>交叉比對找出影響解釋性的因素(修正版)</vt:lpstr>
      <vt:lpstr>問題點: triangle + cReLU_old</vt:lpstr>
      <vt:lpstr>Guass + cReLU_percent(全域threshold) + 新SFM</vt:lpstr>
      <vt:lpstr>Guass + cReLU_percent(全域threshold) 問題點</vt:lpstr>
      <vt:lpstr>Guass + cReLU_percent(全域threshold) + 新SFM + 平行</vt:lpstr>
      <vt:lpstr>結論:目前的問題點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0508報告</dc:title>
  <dc:creator>建名 凃</dc:creator>
  <cp:lastModifiedBy>建名 凃</cp:lastModifiedBy>
  <cp:revision>1</cp:revision>
  <dcterms:created xsi:type="dcterms:W3CDTF">2024-05-07T16:39:04Z</dcterms:created>
  <dcterms:modified xsi:type="dcterms:W3CDTF">2024-05-07T16:43:32Z</dcterms:modified>
</cp:coreProperties>
</file>