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0367A-B43A-43A4-9717-AF61D0944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2D6640-8A65-4527-A739-F481B566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6DD823-E136-47E9-9489-12D30AC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3C82E-6F15-43DB-8FB5-34126445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6FBB5E-D362-43F1-AE8C-D370897D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1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E7F54-0CDF-47ED-B1E5-3C946716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A63AB2-7647-4766-8F00-68CF46EB8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6C3294-8BE3-43D4-BA7A-1F16DD21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1CE1B0-8DAE-4308-8A17-AA9FA67F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4B44C5-EBE6-4349-8EC8-A40D1979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DBFE06-0ABF-4C15-ADBC-3825BAFFF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556AFC-46DC-4D08-BCA6-0F8D83E9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11B6C-ADB8-4EA6-A150-EC0A1C6B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7EA07-7425-4FE9-B699-22FA1193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C98DFE-3AC5-405E-A02B-9907216D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57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66A55-836E-4623-B4BD-034C3DA3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3DD5B-C702-4BF8-92EC-5617DDE99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FE82B4-5E73-4D8C-804F-36BDBCB3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E2D83F-B503-4F88-8009-74B50F9E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26B1D5-BBFF-4F4D-8783-AAD39950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69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67519-335C-4DA5-A503-011B8BC4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AF5617-E768-4094-AA7F-A47A47690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6CB654-5111-413F-AC9B-086BD19A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E7EF9B-BCE1-4A1A-9408-E4B7CAFE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6AF016-028D-4EA2-B34A-83D695A4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00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F7935-7B88-43C8-AC4C-B7C62963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31730-F024-4AF8-A944-3B706C514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078963-C4A3-44D5-827D-1F4D41FF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968FF9-3CBB-484A-9EFB-42D0E3C5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B350D5-3844-4785-A5D1-B1BC8C1F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85B3BD-7839-4712-BAD8-FAC36D33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3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CA93B-C303-4076-BA69-BEF47296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067290-0B6A-4733-BFBC-48413070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0BCE30-E62C-43B2-90A9-DD79CB039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65B4B6-D70B-4E6C-9C8D-118D38C0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2F3D78-5D64-4EB7-8F5B-B6403E8F9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8746FE-F245-42C6-9295-CC7CC48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2AF577-31AF-422A-89E9-287F401A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42932E-0606-4508-A321-F1D5CF55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02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19ACE-78E7-4A1E-9BD5-4E5046F3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3FF792-B16A-47DA-9141-EBEDEC81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A2B7E8-A98A-4656-ADCD-466EFB07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4875A4-C4C0-457F-99AF-9AFF187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2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B69A19-17DF-4C3C-83A5-AE53E15B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2982BF-70B9-43A2-84A2-DE455622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C732FB-7EB1-4251-AC3C-0056CB45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7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25BE5-0F9E-4BCA-B95F-0B327ADE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83EE03-6C43-414A-9AE5-1CB9E7CB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50485E-DB91-4B5D-AAEA-2DB3283EB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204FEF-D1C5-4228-B91E-2BBB8701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8E8BB1-D561-4356-8A3A-26B883EA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E47BE2-2D61-49B4-923C-C83C9EED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44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B554A-B799-45F2-9F91-FEEBE32F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06705E-ED52-4565-8266-2E8C061C2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798D78-4079-402B-B995-B4A93721F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42EE4E-DD52-4CED-86BF-A98689A7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8AAB1-5996-452A-B7C7-513FF2B5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045BAD-DCFB-4160-ACC2-9D8A2660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10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CEABB7-BDF3-4B15-877A-4490A14B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7F2293-3F1A-46A7-A0D8-FB62A19E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B7B10-90F0-432E-9414-0FAB2E07C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6431F-1F95-4A48-939F-9FDAED80DB96}" type="datetimeFigureOut">
              <a:rPr lang="zh-TW" altLang="en-US" smtClean="0"/>
              <a:t>2024/6/9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6438A3-0D47-45EE-AE7B-F6B72211C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99E89C-C26B-4770-B835-1AF801A3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2E112-A5E1-4B74-A5B5-93615357D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9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2D1BD-B515-47D2-A428-60B462D7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歐式距離找到互補色的範例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D0B480-4C59-403B-B827-A6B7D0E71BFE}"/>
              </a:ext>
            </a:extLst>
          </p:cNvPr>
          <p:cNvSpPr txBox="1"/>
          <p:nvPr/>
        </p:nvSpPr>
        <p:spPr>
          <a:xfrm>
            <a:off x="1271451" y="5155474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C58A6CB8-281B-4438-8FE6-C4635A013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888" y="4920149"/>
            <a:ext cx="1654749" cy="1646777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B59721-F6A6-4F6E-8EC7-EB602AC0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6" y="3361901"/>
            <a:ext cx="1802256" cy="17935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A7E9C4-9868-485A-8328-5F577471B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24" y="4918743"/>
            <a:ext cx="1654749" cy="16481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B28BBAB-03D0-49C8-8809-31E329108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760" y="4901615"/>
            <a:ext cx="1417975" cy="15912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88C413-904D-4CB2-8B49-497AA12CE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62" y="1937851"/>
            <a:ext cx="1728075" cy="17197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6FFD1EF-2329-4CBE-B043-7B1786368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60" y="1937851"/>
            <a:ext cx="1728075" cy="17197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9010EF-9C16-420E-96D7-654BEED3D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62" y="2010335"/>
            <a:ext cx="1655240" cy="16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8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92D1BD-B515-47D2-A428-60B462D7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歐式距離找到互補色的範例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D0B480-4C59-403B-B827-A6B7D0E71BFE}"/>
              </a:ext>
            </a:extLst>
          </p:cNvPr>
          <p:cNvSpPr txBox="1"/>
          <p:nvPr/>
        </p:nvSpPr>
        <p:spPr>
          <a:xfrm>
            <a:off x="1271451" y="5155474"/>
            <a:ext cx="75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</a:t>
            </a:r>
            <a:endParaRPr lang="zh-TW" altLang="en-US" dirty="0"/>
          </a:p>
        </p:txBody>
      </p:sp>
      <p:pic>
        <p:nvPicPr>
          <p:cNvPr id="24" name="內容版面配置區 23">
            <a:extLst>
              <a:ext uri="{FF2B5EF4-FFF2-40B4-BE49-F238E27FC236}">
                <a16:creationId xmlns:a16="http://schemas.microsoft.com/office/drawing/2014/main" id="{7F5C57E1-6D10-4240-BC8B-DC2CD9D7F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2" y="3444347"/>
            <a:ext cx="1631731" cy="1623870"/>
          </a:xfr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D12AF5F-7721-4CD0-97D3-70F545166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87" y="5049362"/>
            <a:ext cx="1631731" cy="162387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5A475A89-92E8-42DC-B22A-3A28DFFBA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3" y="5047975"/>
            <a:ext cx="1631732" cy="1625257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DE24728-6992-4BA5-88ED-6B24EEE0B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67" y="5047975"/>
            <a:ext cx="1448270" cy="1625257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797E137-6E74-4A83-9233-F95C8435A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87" y="1805130"/>
            <a:ext cx="1631731" cy="162387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DF395FE-D02C-4C2A-8784-5640527E7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55" y="1808432"/>
            <a:ext cx="1628412" cy="162056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7E489285-C1F7-4230-AFF3-CD8CC0DFB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67" y="1802127"/>
            <a:ext cx="1628412" cy="16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5E93C-4F6B-4DB9-BD76-A890DAB8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顏色 </a:t>
            </a:r>
            <a:r>
              <a:rPr lang="en-US" altLang="zh-TW" dirty="0"/>
              <a:t>CI</a:t>
            </a:r>
            <a:r>
              <a:rPr lang="zh-TW" altLang="en-US" dirty="0"/>
              <a:t> 對應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5262A8-A0A6-411F-B97B-47E25558A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30" y="1690688"/>
            <a:ext cx="4921320" cy="4892176"/>
          </a:xfrm>
        </p:spPr>
      </p:pic>
    </p:spTree>
    <p:extLst>
      <p:ext uri="{BB962C8B-B14F-4D97-AF65-F5344CB8AC3E}">
        <p14:creationId xmlns:p14="http://schemas.microsoft.com/office/powerpoint/2010/main" val="289387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165B1-6B20-4C78-A0CA-D8857573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可能原因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BFA30-251E-42FC-8DA3-588D3E71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由於之前在訓練</a:t>
            </a:r>
            <a:r>
              <a:rPr lang="en-US" altLang="zh-TW" dirty="0" err="1"/>
              <a:t>Colored_MNIST</a:t>
            </a:r>
            <a:r>
              <a:rPr lang="en-US" altLang="zh-TW" dirty="0"/>
              <a:t> </a:t>
            </a:r>
            <a:r>
              <a:rPr lang="zh-TW" altLang="en-US" dirty="0"/>
              <a:t>的時候沒注意到紅藍綠三色轉換成灰階後會產生不同的灰階值，這導致了模型也能從灰階的地方看出一些顏色的資訊，可能因此影響到了顏色的訓練成果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但在之前做</a:t>
            </a:r>
            <a:r>
              <a:rPr lang="en-US" altLang="zh-TW" dirty="0" err="1"/>
              <a:t>Colored_Fashion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  <a:r>
              <a:rPr lang="zh-TW" altLang="en-US" dirty="0"/>
              <a:t>時有發現這個問題，因此在訓練</a:t>
            </a:r>
            <a:r>
              <a:rPr lang="en-US" altLang="zh-TW" dirty="0" err="1"/>
              <a:t>Colored_Fashion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時，灰階部分有加入</a:t>
            </a:r>
            <a:r>
              <a:rPr lang="en-US" altLang="zh-TW" dirty="0"/>
              <a:t>max-min</a:t>
            </a:r>
            <a:r>
              <a:rPr lang="zh-TW" altLang="en-US" dirty="0"/>
              <a:t> </a:t>
            </a:r>
            <a:r>
              <a:rPr lang="en-US" altLang="zh-TW" dirty="0"/>
              <a:t>normalize</a:t>
            </a:r>
            <a:r>
              <a:rPr lang="zh-TW" altLang="en-US" dirty="0"/>
              <a:t>，而</a:t>
            </a:r>
            <a:r>
              <a:rPr lang="en-US" altLang="zh-TW" dirty="0" err="1"/>
              <a:t>Colored_Fashion</a:t>
            </a:r>
            <a:r>
              <a:rPr lang="en-US" altLang="zh-TW" dirty="0"/>
              <a:t> Model</a:t>
            </a:r>
            <a:r>
              <a:rPr lang="zh-TW" altLang="en-US" dirty="0"/>
              <a:t>的可解釋性圖片也不會產生互補色的結果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541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119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歐式距離找到互補色的範例</vt:lpstr>
      <vt:lpstr>歐式距離找到互補色的範例</vt:lpstr>
      <vt:lpstr>顏色 CI 對應</vt:lpstr>
      <vt:lpstr>可能原因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歐式距離找到互補色的範例</dc:title>
  <dc:creator>建名 凃</dc:creator>
  <cp:lastModifiedBy>建名 凃</cp:lastModifiedBy>
  <cp:revision>4</cp:revision>
  <dcterms:created xsi:type="dcterms:W3CDTF">2024-06-09T08:01:19Z</dcterms:created>
  <dcterms:modified xsi:type="dcterms:W3CDTF">2024-06-09T08:44:02Z</dcterms:modified>
</cp:coreProperties>
</file>