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36FDFF-8F8E-406F-ACFD-B9D51FDE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53CC02-5D08-4ECB-946F-53149E9C1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6EF6E7-7878-45A6-AC62-A36E2F2C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4008-BAF8-407E-9F58-148D0BAFAAB4}" type="datetimeFigureOut">
              <a:rPr lang="zh-TW" altLang="en-US" smtClean="0"/>
              <a:t>2024/6/29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C836F9-7437-4A5D-AF68-1349F9F7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119F27-6270-425E-B52A-E2CAA585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D469-D946-42F1-8AA2-58C2B897F1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1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07D1E0-F750-4617-84A0-059F3573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099181-4FF9-4225-8142-7FFD671F6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635B6F-B82C-4FC2-AC06-240F915F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4008-BAF8-407E-9F58-148D0BAFAAB4}" type="datetimeFigureOut">
              <a:rPr lang="zh-TW" altLang="en-US" smtClean="0"/>
              <a:t>2024/6/29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853F18-53A6-4427-AD68-766BA3C0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99415B-4671-449C-8AC8-803A852B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D469-D946-42F1-8AA2-58C2B897F1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09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5AA4CB9-D8F2-48C6-B3FF-B44BD8463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1E0492A-88D0-4235-829E-F9CCFFFEF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AF249B-2AFE-447F-9062-621778EE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4008-BAF8-407E-9F58-148D0BAFAAB4}" type="datetimeFigureOut">
              <a:rPr lang="zh-TW" altLang="en-US" smtClean="0"/>
              <a:t>2024/6/29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B8FD8D-5475-488F-B891-728C12D9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F64C2B-5398-4C0B-9798-9B4D7D3D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D469-D946-42F1-8AA2-58C2B897F1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18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B8F1D3-4758-4588-BD29-80B70A32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DA7253-7A6A-4784-8C6F-3FB0032CB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C7B9C4-962B-4C40-AE5C-66CC51A9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4008-BAF8-407E-9F58-148D0BAFAAB4}" type="datetimeFigureOut">
              <a:rPr lang="zh-TW" altLang="en-US" smtClean="0"/>
              <a:t>2024/6/29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B3F03F-566D-45E9-BC82-C35D9848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1CC17F-4D82-4E1E-80DE-CC582691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D469-D946-42F1-8AA2-58C2B897F1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30112-92C9-4986-83FB-3247348E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423FC8-5BCC-44E3-B200-7697FF51D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DECDD7-733A-4240-BEAD-18070540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4008-BAF8-407E-9F58-148D0BAFAAB4}" type="datetimeFigureOut">
              <a:rPr lang="zh-TW" altLang="en-US" smtClean="0"/>
              <a:t>2024/6/29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78844A-8E29-4B03-BF6C-B932C676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341623-B2EC-4136-9D17-D861A88A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D469-D946-42F1-8AA2-58C2B897F1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64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D354D-C92B-4A65-BC23-4C4A8E243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239DEE-C315-4262-9356-F2044EA00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E9C94E-F918-4910-9BC0-AF3431400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03DD1F-448E-48B5-B91D-D6383423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4008-BAF8-407E-9F58-148D0BAFAAB4}" type="datetimeFigureOut">
              <a:rPr lang="zh-TW" altLang="en-US" smtClean="0"/>
              <a:t>2024/6/29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D8372A-CD46-4685-A256-744ADCB2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3BB38B-40F6-4467-83DA-AC186CB0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D469-D946-42F1-8AA2-58C2B897F1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81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FA02CE-A55C-46F9-BA7B-A7F71BD8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56621F-970A-4548-824C-E3B1FD5F7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132A26-651C-4F15-8343-AFFB7B992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282A419-1768-4F15-880F-679D1635C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F5552CA-445D-48AF-83F6-E5A13A344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1894A88-C5A6-4635-B1EA-A547A701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4008-BAF8-407E-9F58-148D0BAFAAB4}" type="datetimeFigureOut">
              <a:rPr lang="zh-TW" altLang="en-US" smtClean="0"/>
              <a:t>2024/6/29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6C2211A-8E5A-4FC5-8C69-9CDA91EA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7F39FA0-89D0-41F3-9AB7-32031BC2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D469-D946-42F1-8AA2-58C2B897F1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76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1DFC1B-3B40-4B5D-BB6A-E41DD871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4F6E1B-DAEA-48AB-BAC6-DC7D409C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4008-BAF8-407E-9F58-148D0BAFAAB4}" type="datetimeFigureOut">
              <a:rPr lang="zh-TW" altLang="en-US" smtClean="0"/>
              <a:t>2024/6/29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A8716DD-3B67-4529-B1BD-7C6E5DB9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C3326B-3D82-43BE-9B04-704081FC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D469-D946-42F1-8AA2-58C2B897F1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73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BB5EF98-05DD-4BD0-AA7A-DEA19FD5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4008-BAF8-407E-9F58-148D0BAFAAB4}" type="datetimeFigureOut">
              <a:rPr lang="zh-TW" altLang="en-US" smtClean="0"/>
              <a:t>2024/6/29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4C2DE0A-D31D-4555-A436-D4BBA067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9CC0E-885E-4BFA-A53F-C8C1BD21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D469-D946-42F1-8AA2-58C2B897F1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39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68AF1A-0C87-4084-A349-80187F020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0BDE3B-3A38-4F88-9C33-817FB85DF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C14264-F9C9-41C4-BD87-C14793E39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414B94-E190-4B99-B6CA-F8DC3B4B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4008-BAF8-407E-9F58-148D0BAFAAB4}" type="datetimeFigureOut">
              <a:rPr lang="zh-TW" altLang="en-US" smtClean="0"/>
              <a:t>2024/6/29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2D49A6-D025-4BC5-9E14-4F52F56D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138D5F-5382-4E3E-92AB-59B4D0A4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D469-D946-42F1-8AA2-58C2B897F1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37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3A9871-0FB2-4236-B90E-85FFC828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200DD4B-EE9D-4C66-ABE4-F2ACDD6C5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C0FDD64-3668-4A95-9300-ADFF9A033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FCC2C9-FCB2-4E9B-9F3E-B63801D3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4008-BAF8-407E-9F58-148D0BAFAAB4}" type="datetimeFigureOut">
              <a:rPr lang="zh-TW" altLang="en-US" smtClean="0"/>
              <a:t>2024/6/29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217030-A955-40F8-9BD3-C3E6F9DF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63B5DD-89DA-4C8F-8A10-CC4C70E3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D469-D946-42F1-8AA2-58C2B897F1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83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91E545-DDAB-4815-8F59-4682362E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6A66C7-777F-4342-A92D-C9F0F57BD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41F4EE-8C0B-4319-A77E-7EEB5BFD2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04008-BAF8-407E-9F58-148D0BAFAAB4}" type="datetimeFigureOut">
              <a:rPr lang="zh-TW" altLang="en-US" smtClean="0"/>
              <a:t>2024/6/29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71C605-58BC-403F-86B1-A2FED69F3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0FF365-0CB7-43F0-84C9-ADFACCFC7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4D469-D946-42F1-8AA2-58C2B897F1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93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4BD0DA8-8939-49C6-8287-6F5193EBFBBA}"/>
              </a:ext>
            </a:extLst>
          </p:cNvPr>
          <p:cNvSpPr txBox="1"/>
          <p:nvPr/>
        </p:nvSpPr>
        <p:spPr>
          <a:xfrm>
            <a:off x="239636" y="2684868"/>
            <a:ext cx="157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色彩感知區塊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7FE6BA1-7AA9-4D7A-A226-51BAB4EE0D69}"/>
              </a:ext>
            </a:extLst>
          </p:cNvPr>
          <p:cNvSpPr txBox="1"/>
          <p:nvPr/>
        </p:nvSpPr>
        <p:spPr>
          <a:xfrm>
            <a:off x="3103704" y="958543"/>
            <a:ext cx="46035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[0.7255, 0.7255, 0.7255, 0.7255, 0.7255],</a:t>
            </a:r>
            <a:br>
              <a:rPr lang="zh-TW" altLang="en-US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[0.7255, 0.7255, 0.7255, 0.7255, 0.7255],</a:t>
            </a:r>
            <a:br>
              <a:rPr lang="zh-TW" altLang="en-US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[0.7255, 0.7255, 0.7255, 0.7255, 0.7255],</a:t>
            </a:r>
            <a:br>
              <a:rPr lang="zh-TW" altLang="en-US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[0.7255, 0.7255, 0.7255, 0.7255, 0.7255],</a:t>
            </a:r>
            <a:br>
              <a:rPr lang="zh-TW" altLang="en-US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[0.7255, 0.7255, 0.7255, 0.7255, 0.7255]</a:t>
            </a:r>
            <a:br>
              <a:rPr lang="zh-TW" altLang="en-US" dirty="0"/>
            </a:br>
            <a:br>
              <a:rPr lang="zh-TW" altLang="en-US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[0.1216, 0.1216, 0.1216, 0.1216, 0.1216],</a:t>
            </a:r>
            <a:br>
              <a:rPr lang="zh-TW" altLang="en-US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[0.1216, 0.1216, 0.1216, 0.1216, 0.1216],</a:t>
            </a:r>
            <a:br>
              <a:rPr lang="zh-TW" altLang="en-US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[0.1216, 0.1216, 0.1216, 0.1216, 0.1216],</a:t>
            </a:r>
            <a:br>
              <a:rPr lang="zh-TW" altLang="en-US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[0.1216, 0.1216, 0.1216, 0.1216, 0.1216],</a:t>
            </a:r>
            <a:br>
              <a:rPr lang="zh-TW" altLang="en-US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[0.1216, 0.1216, 0.1216, 0.1216, 0.1216]</a:t>
            </a:r>
            <a:br>
              <a:rPr lang="zh-TW" altLang="en-US" dirty="0"/>
            </a:br>
            <a:br>
              <a:rPr lang="zh-TW" altLang="en-US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[0.3412, 0.3412, 0.3412, 0.3412, 0.3412],</a:t>
            </a:r>
            <a:br>
              <a:rPr lang="zh-TW" altLang="en-US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[0.3412, 0.3412, 0.3412, 0.3412, 0.3412],</a:t>
            </a:r>
            <a:br>
              <a:rPr lang="zh-TW" altLang="en-US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[0.3412, 0.3412, 0.3412, 0.3412, 0.3412],</a:t>
            </a:r>
            <a:br>
              <a:rPr lang="zh-TW" altLang="en-US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[0.3412, 0.3412, 0.3412, 0.3412, 0.3412],</a:t>
            </a:r>
            <a:br>
              <a:rPr lang="zh-TW" altLang="en-US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[0.3412, 0.3412, 0.3412, 0.3412, 0.3412]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F7B71F-CEF0-4125-BDC0-AB14C26FC9E1}"/>
              </a:ext>
            </a:extLst>
          </p:cNvPr>
          <p:cNvSpPr txBox="1"/>
          <p:nvPr/>
        </p:nvSpPr>
        <p:spPr>
          <a:xfrm>
            <a:off x="4754880" y="6098102"/>
            <a:ext cx="99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 * 5 * 3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CEF86A4-F06C-41D7-9556-3B483590EA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107" b="78735"/>
          <a:stretch/>
        </p:blipFill>
        <p:spPr>
          <a:xfrm>
            <a:off x="8689954" y="1962014"/>
            <a:ext cx="2211697" cy="2326424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BC39AFA9-7464-4095-A70E-CABD70841D7A}"/>
              </a:ext>
            </a:extLst>
          </p:cNvPr>
          <p:cNvSpPr txBox="1"/>
          <p:nvPr/>
        </p:nvSpPr>
        <p:spPr>
          <a:xfrm>
            <a:off x="9603463" y="442485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CI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B3C34C2-EF32-4BC0-8733-0763283ED701}"/>
              </a:ext>
            </a:extLst>
          </p:cNvPr>
          <p:cNvSpPr txBox="1"/>
          <p:nvPr/>
        </p:nvSpPr>
        <p:spPr>
          <a:xfrm>
            <a:off x="5105925" y="442485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FM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14E60CD-C629-4FCC-91B8-AD539597CE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" t="594" r="83857" b="79041"/>
          <a:stretch/>
        </p:blipFill>
        <p:spPr>
          <a:xfrm>
            <a:off x="1816188" y="2466359"/>
            <a:ext cx="1183547" cy="131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8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4BD0DA8-8939-49C6-8287-6F5193EBFBBA}"/>
              </a:ext>
            </a:extLst>
          </p:cNvPr>
          <p:cNvSpPr txBox="1"/>
          <p:nvPr/>
        </p:nvSpPr>
        <p:spPr>
          <a:xfrm>
            <a:off x="239636" y="2684868"/>
            <a:ext cx="1576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色彩傳遞區塊</a:t>
            </a:r>
            <a:endParaRPr lang="en-US" altLang="zh-TW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第一層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7FE6BA1-7AA9-4D7A-A226-51BAB4EE0D69}"/>
              </a:ext>
            </a:extLst>
          </p:cNvPr>
          <p:cNvSpPr txBox="1"/>
          <p:nvPr/>
        </p:nvSpPr>
        <p:spPr>
          <a:xfrm>
            <a:off x="3231567" y="1667584"/>
            <a:ext cx="37676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[ 0.6115  </a:t>
            </a:r>
            <a:r>
              <a:rPr lang="en-US" altLang="zh-TW" sz="1400" dirty="0">
                <a:solidFill>
                  <a:srgbClr val="FF0000"/>
                </a:solidFill>
              </a:rPr>
              <a:t>1.0294</a:t>
            </a:r>
            <a:r>
              <a:rPr lang="en-US" altLang="zh-TW" sz="1400" dirty="0"/>
              <a:t>  </a:t>
            </a:r>
            <a:r>
              <a:rPr lang="en-US" altLang="zh-TW" sz="1400" dirty="0">
                <a:solidFill>
                  <a:srgbClr val="FF0000"/>
                </a:solidFill>
              </a:rPr>
              <a:t>0.7572</a:t>
            </a:r>
            <a:r>
              <a:rPr lang="en-US" altLang="zh-TW" sz="1400" dirty="0"/>
              <a:t>  0.2321  0.602   </a:t>
            </a:r>
            <a:r>
              <a:rPr lang="en-US" altLang="zh-TW" sz="1400" dirty="0">
                <a:solidFill>
                  <a:srgbClr val="FF0000"/>
                </a:solidFill>
              </a:rPr>
              <a:t>0.7887 </a:t>
            </a:r>
            <a:r>
              <a:rPr lang="en-US" altLang="zh-TW" sz="1400" dirty="0"/>
              <a:t> </a:t>
            </a:r>
          </a:p>
          <a:p>
            <a:r>
              <a:rPr lang="zh-TW" altLang="en-US" sz="1400" dirty="0"/>
              <a:t> </a:t>
            </a:r>
            <a:r>
              <a:rPr lang="en-US" altLang="zh-TW" sz="1400" dirty="0"/>
              <a:t>0.     </a:t>
            </a:r>
            <a:r>
              <a:rPr lang="zh-TW" altLang="en-US" sz="1400" dirty="0"/>
              <a:t>    </a:t>
            </a:r>
            <a:r>
              <a:rPr lang="en-US" altLang="zh-TW" sz="1400" dirty="0"/>
              <a:t>-0.    </a:t>
            </a:r>
            <a:r>
              <a:rPr lang="zh-TW" altLang="en-US" sz="1400" dirty="0"/>
              <a:t>      </a:t>
            </a:r>
            <a:r>
              <a:rPr lang="en-US" altLang="zh-TW" sz="1400" dirty="0"/>
              <a:t> -0.0124</a:t>
            </a:r>
            <a:r>
              <a:rPr lang="zh-TW" altLang="en-US" sz="1400" dirty="0"/>
              <a:t>  </a:t>
            </a:r>
            <a:r>
              <a:rPr lang="en-US" altLang="zh-TW" sz="1400" dirty="0"/>
              <a:t>0.0057 -0.0181  0.0356  </a:t>
            </a:r>
          </a:p>
          <a:p>
            <a:r>
              <a:rPr lang="en-US" altLang="zh-TW" sz="1400" dirty="0"/>
              <a:t>0.0356  0.1252  0.4011  0.1256  0.2201  0.0036</a:t>
            </a:r>
          </a:p>
          <a:p>
            <a:r>
              <a:rPr lang="en-US" altLang="zh-TW" sz="1400" dirty="0"/>
              <a:t>0.3062 -0.1745  </a:t>
            </a:r>
            <a:r>
              <a:rPr lang="en-US" altLang="zh-TW" sz="1400" dirty="0">
                <a:solidFill>
                  <a:srgbClr val="FF0000"/>
                </a:solidFill>
              </a:rPr>
              <a:t>0.6253</a:t>
            </a:r>
            <a:r>
              <a:rPr lang="en-US" altLang="zh-TW" sz="1400" dirty="0"/>
              <a:t> </a:t>
            </a:r>
            <a:r>
              <a:rPr lang="zh-TW" altLang="en-US" sz="1400" dirty="0"/>
              <a:t> </a:t>
            </a:r>
            <a:r>
              <a:rPr lang="en-US" altLang="zh-TW" sz="1400" dirty="0"/>
              <a:t>-0.069   0.0856  0.2134  </a:t>
            </a:r>
          </a:p>
          <a:p>
            <a:r>
              <a:rPr lang="en-US" altLang="zh-TW" sz="1400" dirty="0"/>
              <a:t>0.5848  0.0222  </a:t>
            </a:r>
            <a:r>
              <a:rPr lang="zh-TW" altLang="en-US" sz="1400" dirty="0"/>
              <a:t> </a:t>
            </a:r>
            <a:r>
              <a:rPr lang="en-US" altLang="zh-TW" sz="1400" dirty="0"/>
              <a:t>0.1613</a:t>
            </a:r>
            <a:r>
              <a:rPr lang="zh-TW" altLang="en-US" sz="1400" dirty="0"/>
              <a:t>  </a:t>
            </a:r>
            <a:r>
              <a:rPr lang="en-US" altLang="zh-TW" sz="1400" dirty="0"/>
              <a:t>0.0721 -0.0723  0.    </a:t>
            </a:r>
            <a:r>
              <a:rPr lang="zh-TW" altLang="en-US" sz="1400" dirty="0"/>
              <a:t>     </a:t>
            </a:r>
            <a:r>
              <a:rPr lang="en-US" altLang="zh-TW" sz="1400" dirty="0"/>
              <a:t>]</a:t>
            </a:r>
            <a:endParaRPr lang="zh-TW" altLang="en-US" sz="1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F7B71F-CEF0-4125-BDC0-AB14C26FC9E1}"/>
              </a:ext>
            </a:extLst>
          </p:cNvPr>
          <p:cNvSpPr txBox="1"/>
          <p:nvPr/>
        </p:nvSpPr>
        <p:spPr>
          <a:xfrm>
            <a:off x="4496586" y="3173198"/>
            <a:ext cx="123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 *</a:t>
            </a:r>
            <a:r>
              <a:rPr lang="zh-TW" altLang="en-US" dirty="0"/>
              <a:t>  </a:t>
            </a:r>
            <a:r>
              <a:rPr lang="en-US" altLang="zh-TW" dirty="0"/>
              <a:t>1 * 30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C39AFA9-7464-4095-A70E-CABD70841D7A}"/>
              </a:ext>
            </a:extLst>
          </p:cNvPr>
          <p:cNvSpPr txBox="1"/>
          <p:nvPr/>
        </p:nvSpPr>
        <p:spPr>
          <a:xfrm>
            <a:off x="9603463" y="442485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CI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B3C34C2-EF32-4BC0-8733-0763283ED701}"/>
              </a:ext>
            </a:extLst>
          </p:cNvPr>
          <p:cNvSpPr txBox="1"/>
          <p:nvPr/>
        </p:nvSpPr>
        <p:spPr>
          <a:xfrm>
            <a:off x="4815839" y="401171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FM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C542990-1422-47D3-8B2F-BFE1DBFA16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023" b="92828"/>
          <a:stretch/>
        </p:blipFill>
        <p:spPr>
          <a:xfrm>
            <a:off x="8618550" y="1955705"/>
            <a:ext cx="2360556" cy="241243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F12B36B-2AAC-4D95-BB23-C2ACFEE0C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30" y="3981222"/>
            <a:ext cx="2894104" cy="241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1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4BD0DA8-8939-49C6-8287-6F5193EBFBBA}"/>
              </a:ext>
            </a:extLst>
          </p:cNvPr>
          <p:cNvSpPr txBox="1"/>
          <p:nvPr/>
        </p:nvSpPr>
        <p:spPr>
          <a:xfrm>
            <a:off x="239636" y="3105834"/>
            <a:ext cx="1576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色彩傳遞區塊第二層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7FE6BA1-7AA9-4D7A-A226-51BAB4EE0D69}"/>
              </a:ext>
            </a:extLst>
          </p:cNvPr>
          <p:cNvSpPr txBox="1"/>
          <p:nvPr/>
        </p:nvSpPr>
        <p:spPr>
          <a:xfrm>
            <a:off x="2432686" y="854384"/>
            <a:ext cx="564077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[ 0.0463  0.3638  0.3166  0.0668  0.0069  0.2478  0.1544  0.3674  0.1394</a:t>
            </a:r>
          </a:p>
          <a:p>
            <a:r>
              <a:rPr lang="en-US" altLang="zh-TW" sz="1400" dirty="0"/>
              <a:t> -0.0408  0.0071 -0.101   0.1    -0.1916 -0.0514 -0.0497  0.2651  0.0643</a:t>
            </a:r>
          </a:p>
          <a:p>
            <a:r>
              <a:rPr lang="en-US" altLang="zh-TW" sz="1400" dirty="0"/>
              <a:t>  0.3547  0.0501  0.1166 -0.0612  0.0038 -0.0847  0.0475  0.2347  0.0375</a:t>
            </a:r>
          </a:p>
          <a:p>
            <a:r>
              <a:rPr lang="en-US" altLang="zh-TW" sz="1400" dirty="0"/>
              <a:t>  0.2026  0.0816  0.2707  0.1263 -0.0586  0.1862  0.1358 -0.1895  0.2748</a:t>
            </a:r>
          </a:p>
          <a:p>
            <a:r>
              <a:rPr lang="en-US" altLang="zh-TW" sz="1400" dirty="0"/>
              <a:t>  0.2562  0.119   0.0753 -0.1814  0.039   0.0117  0.0236  0.0034  0.3609</a:t>
            </a:r>
          </a:p>
          <a:p>
            <a:r>
              <a:rPr lang="en-US" altLang="zh-TW" sz="1400" dirty="0"/>
              <a:t> -0.0841  0.0207  0.2448  0.2917  0.1032 -0.0097  0.3332  0.0242  0.4573</a:t>
            </a:r>
          </a:p>
          <a:p>
            <a:r>
              <a:rPr lang="en-US" altLang="zh-TW" sz="1400" dirty="0"/>
              <a:t> -0.0159 -0.0518  0.0415  0.1186  0.227   0.3383  0.3363 -0.1171 -0.2317</a:t>
            </a:r>
          </a:p>
          <a:p>
            <a:r>
              <a:rPr lang="en-US" altLang="zh-TW" sz="1400" dirty="0"/>
              <a:t> -0.0384  0.0174 -0.1665  0.4817 -0.0331  0.2127  0.2439  0.0139  0.1312</a:t>
            </a:r>
          </a:p>
          <a:p>
            <a:r>
              <a:rPr lang="en-US" altLang="zh-TW" sz="1400" dirty="0"/>
              <a:t>  0.1226 -0.0333 -0.2227  0.2159 -0.057   0.3501  0.0693  0.3157  0.0981</a:t>
            </a:r>
          </a:p>
          <a:p>
            <a:r>
              <a:rPr lang="en-US" altLang="zh-TW" sz="1400" dirty="0"/>
              <a:t>  0.0531 -0.0588  0.2943  0.2491  0.1195 -0.0897  0.1262  0.0468  0.1601</a:t>
            </a:r>
          </a:p>
          <a:p>
            <a:r>
              <a:rPr lang="en-US" altLang="zh-TW" sz="1400" dirty="0"/>
              <a:t>  0.4359  0.3815  0.1226  0.1421  0.0378  0.3724 -0.0351  0.2672  0.3443</a:t>
            </a:r>
          </a:p>
          <a:p>
            <a:r>
              <a:rPr lang="en-US" altLang="zh-TW" sz="1400" dirty="0"/>
              <a:t>  0.0459  0.2221  0.0615 -0.0341  0.1049  0.1979 -0.1011  0.0911  0.0969</a:t>
            </a:r>
          </a:p>
          <a:p>
            <a:r>
              <a:rPr lang="en-US" altLang="zh-TW" sz="1400" dirty="0"/>
              <a:t>  0.4319  0.119   0.0474  0.1048  0.0852  0.1054  0.4377  0.0484  0.1957</a:t>
            </a:r>
          </a:p>
          <a:p>
            <a:r>
              <a:rPr lang="en-US" altLang="zh-TW" sz="1400" dirty="0"/>
              <a:t>  0.1141  0.0381  0.0356  0.2306  0.05   -0.0553  0.1106  0.1559  0.0959</a:t>
            </a:r>
          </a:p>
          <a:p>
            <a:r>
              <a:rPr lang="en-US" altLang="zh-TW" sz="1400" dirty="0"/>
              <a:t>  0.1317 -0.2046  0.1276  0.0519 -0.0291  0.2286  0.0551 -0.0041  0.1286</a:t>
            </a:r>
          </a:p>
          <a:p>
            <a:r>
              <a:rPr lang="en-US" altLang="zh-TW" sz="1400" dirty="0"/>
              <a:t>  0.4347  0.1899  0.1067  0.065   0.4373  0.3498 -0.1837  0.0755 -0.1596</a:t>
            </a:r>
          </a:p>
          <a:p>
            <a:r>
              <a:rPr lang="en-US" altLang="zh-TW" sz="1400" dirty="0"/>
              <a:t>  0.0123  0.5056  0.048  -0.1215  0.1933  0.4563  0.1548 -0.2184  0.1125</a:t>
            </a:r>
          </a:p>
          <a:p>
            <a:r>
              <a:rPr lang="en-US" altLang="zh-TW" sz="1400" dirty="0"/>
              <a:t>  0.1739 -0.1269  0.1441  0.117   0.1583  0.1129 -0.0588  0.1673  0.0685</a:t>
            </a:r>
          </a:p>
          <a:p>
            <a:r>
              <a:rPr lang="en-US" altLang="zh-TW" sz="1400" dirty="0"/>
              <a:t>  0.0686  0.0545  0.0229 -0.1312  0.4388  0.2841  0.0487  0.1493  0.2941</a:t>
            </a:r>
          </a:p>
          <a:p>
            <a:r>
              <a:rPr lang="en-US" altLang="zh-TW" sz="1400" dirty="0"/>
              <a:t>  0.1825  0.032   0.3246  0.0286  0.0523  0.0883  0.1878 -0.1964  0.2667</a:t>
            </a:r>
          </a:p>
          <a:p>
            <a:r>
              <a:rPr lang="en-US" altLang="zh-TW" sz="1400" dirty="0"/>
              <a:t>  0.2522  0.1248  0.22    0.706   0.2402 -0.1585 -0.1206 -0.0254  0.1017</a:t>
            </a:r>
          </a:p>
          <a:p>
            <a:r>
              <a:rPr lang="en-US" altLang="zh-TW" sz="1400" dirty="0"/>
              <a:t> -0.0501 -0.1441  0.4649  0.0575  0.2793 -0.2344  0.1812  0.0248  0.1676</a:t>
            </a:r>
          </a:p>
          <a:p>
            <a:r>
              <a:rPr lang="en-US" altLang="zh-TW" sz="1400" dirty="0"/>
              <a:t> -0.0564  0.1287  0.2044 -0.1958  0.0559  0.0053  0.0669  0.1159  0.1221</a:t>
            </a:r>
          </a:p>
          <a:p>
            <a:r>
              <a:rPr lang="en-US" altLang="zh-TW" sz="1400" dirty="0"/>
              <a:t>  0.0919  0.1136  0.3113 -0.0574 -0.2084 -0.032  -0.0272  0.2127 -0.1785</a:t>
            </a:r>
          </a:p>
          <a:p>
            <a:r>
              <a:rPr lang="en-US" altLang="zh-TW" sz="1400" dirty="0"/>
              <a:t>  0.0929 -0.0468  0.1908  0.0303 -0.0557  0.454   0.2659  0.0815  0.1551]</a:t>
            </a:r>
            <a:endParaRPr lang="zh-TW" altLang="en-US" sz="1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F7B71F-CEF0-4125-BDC0-AB14C26FC9E1}"/>
              </a:ext>
            </a:extLst>
          </p:cNvPr>
          <p:cNvSpPr txBox="1"/>
          <p:nvPr/>
        </p:nvSpPr>
        <p:spPr>
          <a:xfrm>
            <a:off x="4571555" y="6369917"/>
            <a:ext cx="136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 *</a:t>
            </a:r>
            <a:r>
              <a:rPr lang="zh-TW" altLang="en-US" dirty="0"/>
              <a:t>  </a:t>
            </a:r>
            <a:r>
              <a:rPr lang="en-US" altLang="zh-TW" dirty="0"/>
              <a:t>1 * 225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C39AFA9-7464-4095-A70E-CABD70841D7A}"/>
              </a:ext>
            </a:extLst>
          </p:cNvPr>
          <p:cNvSpPr txBox="1"/>
          <p:nvPr/>
        </p:nvSpPr>
        <p:spPr>
          <a:xfrm>
            <a:off x="9603463" y="442485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CI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B3C34C2-EF32-4BC0-8733-0763283ED701}"/>
              </a:ext>
            </a:extLst>
          </p:cNvPr>
          <p:cNvSpPr txBox="1"/>
          <p:nvPr/>
        </p:nvSpPr>
        <p:spPr>
          <a:xfrm>
            <a:off x="4815839" y="401171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FM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BE25B07-8DA4-4418-9209-68A0B4E473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76" b="95896"/>
          <a:stretch/>
        </p:blipFill>
        <p:spPr>
          <a:xfrm>
            <a:off x="8653352" y="2829624"/>
            <a:ext cx="2499311" cy="92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5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4BD0DA8-8939-49C6-8287-6F5193EBFBBA}"/>
              </a:ext>
            </a:extLst>
          </p:cNvPr>
          <p:cNvSpPr txBox="1"/>
          <p:nvPr/>
        </p:nvSpPr>
        <p:spPr>
          <a:xfrm>
            <a:off x="239636" y="2684868"/>
            <a:ext cx="157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輪廓感知區塊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7FE6BA1-7AA9-4D7A-A226-51BAB4EE0D69}"/>
              </a:ext>
            </a:extLst>
          </p:cNvPr>
          <p:cNvSpPr txBox="1"/>
          <p:nvPr/>
        </p:nvSpPr>
        <p:spPr>
          <a:xfrm>
            <a:off x="3103704" y="2177037"/>
            <a:ext cx="4603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[[[ 0.9984  0.5614 -0.1519 -0.1704  0.1596]</a:t>
            </a:r>
          </a:p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 [-0.0377  0.1608  0.3622  0.9332  1.046 ]</a:t>
            </a:r>
          </a:p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 [ 0.1425  0.5949  0.7922  1.0641  0.7768]</a:t>
            </a:r>
          </a:p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 [ 1.0312  0.7377  0.2799  0.0979  0.0202]</a:t>
            </a:r>
          </a:p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 [ 0.1948 -0.0504 -0.1932  0.4619  0.04  ]]]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F7B71F-CEF0-4125-BDC0-AB14C26FC9E1}"/>
              </a:ext>
            </a:extLst>
          </p:cNvPr>
          <p:cNvSpPr txBox="1"/>
          <p:nvPr/>
        </p:nvSpPr>
        <p:spPr>
          <a:xfrm>
            <a:off x="4907279" y="4553081"/>
            <a:ext cx="99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 * 5 * 1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C39AFA9-7464-4095-A70E-CABD70841D7A}"/>
              </a:ext>
            </a:extLst>
          </p:cNvPr>
          <p:cNvSpPr txBox="1"/>
          <p:nvPr/>
        </p:nvSpPr>
        <p:spPr>
          <a:xfrm>
            <a:off x="9603463" y="442485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CI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B3C34C2-EF32-4BC0-8733-0763283ED701}"/>
              </a:ext>
            </a:extLst>
          </p:cNvPr>
          <p:cNvSpPr txBox="1"/>
          <p:nvPr/>
        </p:nvSpPr>
        <p:spPr>
          <a:xfrm>
            <a:off x="5105925" y="442485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FM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F9FE9D0-F394-4EC5-B3DD-3C6FCBE3C5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285" b="85151"/>
          <a:stretch/>
        </p:blipFill>
        <p:spPr>
          <a:xfrm>
            <a:off x="8887546" y="2127540"/>
            <a:ext cx="1902374" cy="185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2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4BD0DA8-8939-49C6-8287-6F5193EBFBBA}"/>
              </a:ext>
            </a:extLst>
          </p:cNvPr>
          <p:cNvSpPr txBox="1"/>
          <p:nvPr/>
        </p:nvSpPr>
        <p:spPr>
          <a:xfrm>
            <a:off x="56755" y="2782669"/>
            <a:ext cx="205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輪廓特徵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傳遞區塊</a:t>
            </a:r>
            <a:endParaRPr lang="en-US" altLang="zh-TW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第一層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7FE6BA1-7AA9-4D7A-A226-51BAB4EE0D69}"/>
              </a:ext>
            </a:extLst>
          </p:cNvPr>
          <p:cNvSpPr txBox="1"/>
          <p:nvPr/>
        </p:nvSpPr>
        <p:spPr>
          <a:xfrm>
            <a:off x="2294999" y="2261089"/>
            <a:ext cx="59598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[ 0.1706</a:t>
            </a:r>
            <a:r>
              <a:rPr lang="zh-TW" altLang="en-US" sz="1400" dirty="0"/>
              <a:t> </a:t>
            </a:r>
            <a:r>
              <a:rPr lang="en-US" altLang="zh-TW" sz="1400" dirty="0"/>
              <a:t>  0.0855 </a:t>
            </a:r>
            <a:r>
              <a:rPr lang="zh-TW" altLang="en-US" sz="1400" dirty="0"/>
              <a:t> </a:t>
            </a:r>
            <a:r>
              <a:rPr lang="en-US" altLang="zh-TW" sz="1400" dirty="0"/>
              <a:t> 0.0882</a:t>
            </a:r>
            <a:r>
              <a:rPr lang="zh-TW" altLang="en-US" sz="1400" dirty="0"/>
              <a:t> </a:t>
            </a:r>
            <a:r>
              <a:rPr lang="en-US" altLang="zh-TW" sz="1400" dirty="0"/>
              <a:t> -0.0414 -0.0031  0.1807  0.1784  0.1656  0.</a:t>
            </a:r>
          </a:p>
          <a:p>
            <a:r>
              <a:rPr lang="en-US" altLang="zh-TW" sz="1400" dirty="0"/>
              <a:t>  0.1602</a:t>
            </a:r>
            <a:r>
              <a:rPr lang="zh-TW" altLang="en-US" sz="1400" dirty="0"/>
              <a:t> </a:t>
            </a:r>
            <a:r>
              <a:rPr lang="en-US" altLang="zh-TW" sz="1400" dirty="0"/>
              <a:t>  0.0317 </a:t>
            </a:r>
            <a:r>
              <a:rPr lang="zh-TW" altLang="en-US" sz="1400" dirty="0"/>
              <a:t> </a:t>
            </a:r>
            <a:r>
              <a:rPr lang="en-US" altLang="zh-TW" sz="1400" dirty="0"/>
              <a:t> 0.3678 </a:t>
            </a:r>
            <a:r>
              <a:rPr lang="zh-TW" altLang="en-US" sz="1400" dirty="0"/>
              <a:t> </a:t>
            </a:r>
            <a:r>
              <a:rPr lang="en-US" altLang="zh-TW" sz="1400" dirty="0"/>
              <a:t>-0.0158  0.526  </a:t>
            </a:r>
            <a:r>
              <a:rPr lang="zh-TW" altLang="en-US" sz="1400" dirty="0"/>
              <a:t> </a:t>
            </a:r>
            <a:r>
              <a:rPr lang="en-US" altLang="zh-TW" sz="1400" dirty="0"/>
              <a:t>-0.0403 -0.0698  0.0879 -0.</a:t>
            </a:r>
          </a:p>
          <a:p>
            <a:r>
              <a:rPr lang="en-US" altLang="zh-TW" sz="1400" dirty="0"/>
              <a:t> -0.      </a:t>
            </a:r>
            <a:r>
              <a:rPr lang="zh-TW" altLang="en-US" sz="1400" dirty="0"/>
              <a:t>      </a:t>
            </a:r>
            <a:r>
              <a:rPr lang="en-US" altLang="zh-TW" sz="1400" dirty="0"/>
              <a:t>0.0528 </a:t>
            </a:r>
            <a:r>
              <a:rPr lang="zh-TW" altLang="en-US" sz="1400" dirty="0"/>
              <a:t> </a:t>
            </a:r>
            <a:r>
              <a:rPr lang="en-US" altLang="zh-TW" sz="1400" dirty="0"/>
              <a:t>-0.      0.  0.085   </a:t>
            </a:r>
            <a:r>
              <a:rPr lang="zh-TW" altLang="en-US" sz="1400" dirty="0"/>
              <a:t>  </a:t>
            </a:r>
            <a:r>
              <a:rPr lang="en-US" altLang="zh-TW" sz="1400" dirty="0"/>
              <a:t>0.1308  0.0331  0.     </a:t>
            </a:r>
            <a:r>
              <a:rPr lang="zh-TW" altLang="en-US" sz="1400" dirty="0"/>
              <a:t>     </a:t>
            </a:r>
            <a:r>
              <a:rPr lang="en-US" altLang="zh-TW" sz="1400" dirty="0"/>
              <a:t>-0.0249</a:t>
            </a:r>
            <a:r>
              <a:rPr lang="zh-TW" altLang="en-US" sz="1400" dirty="0"/>
              <a:t>  </a:t>
            </a:r>
            <a:r>
              <a:rPr lang="en-US" altLang="zh-TW" sz="1400" dirty="0"/>
              <a:t>0.2652</a:t>
            </a:r>
            <a:r>
              <a:rPr lang="zh-TW" altLang="en-US" sz="1400" dirty="0"/>
              <a:t> </a:t>
            </a:r>
            <a:r>
              <a:rPr lang="en-US" altLang="zh-TW" sz="1400" dirty="0"/>
              <a:t> </a:t>
            </a:r>
          </a:p>
          <a:p>
            <a:r>
              <a:rPr lang="en-US" altLang="zh-TW" sz="1400" dirty="0"/>
              <a:t>-0.1082 </a:t>
            </a:r>
            <a:r>
              <a:rPr lang="zh-TW" altLang="en-US" sz="1400" dirty="0"/>
              <a:t> </a:t>
            </a:r>
            <a:r>
              <a:rPr lang="en-US" altLang="zh-TW" sz="1400" dirty="0"/>
              <a:t> 0.2096 </a:t>
            </a:r>
            <a:r>
              <a:rPr lang="zh-TW" altLang="en-US" sz="1400" dirty="0"/>
              <a:t> </a:t>
            </a:r>
            <a:r>
              <a:rPr lang="en-US" altLang="zh-TW" sz="1400" dirty="0"/>
              <a:t>-0.1039  0.     </a:t>
            </a:r>
            <a:r>
              <a:rPr lang="zh-TW" altLang="en-US" sz="1400" dirty="0"/>
              <a:t>     </a:t>
            </a:r>
            <a:r>
              <a:rPr lang="en-US" altLang="zh-TW" sz="1400" dirty="0"/>
              <a:t>-0.0411  0.0262 </a:t>
            </a:r>
            <a:r>
              <a:rPr lang="zh-TW" altLang="en-US" sz="1400" dirty="0"/>
              <a:t>  </a:t>
            </a:r>
            <a:r>
              <a:rPr lang="en-US" altLang="zh-TW" sz="1400" dirty="0"/>
              <a:t>-0.  </a:t>
            </a:r>
            <a:r>
              <a:rPr lang="zh-TW" altLang="en-US" sz="1400" dirty="0"/>
              <a:t>     </a:t>
            </a:r>
            <a:r>
              <a:rPr lang="en-US" altLang="zh-TW" sz="1400" dirty="0"/>
              <a:t>    0.2077</a:t>
            </a:r>
            <a:r>
              <a:rPr lang="zh-TW" altLang="en-US" sz="1400" dirty="0"/>
              <a:t>  </a:t>
            </a:r>
            <a:r>
              <a:rPr lang="en-US" altLang="zh-TW" sz="1400" dirty="0"/>
              <a:t>0.391  </a:t>
            </a:r>
          </a:p>
          <a:p>
            <a:r>
              <a:rPr lang="zh-TW" altLang="en-US" sz="1400" dirty="0"/>
              <a:t> </a:t>
            </a:r>
            <a:r>
              <a:rPr lang="en-US" altLang="zh-TW" sz="1400" dirty="0"/>
              <a:t>-0.0439 </a:t>
            </a:r>
            <a:r>
              <a:rPr lang="zh-TW" altLang="en-US" sz="1400" dirty="0"/>
              <a:t> </a:t>
            </a:r>
            <a:r>
              <a:rPr lang="en-US" altLang="zh-TW" sz="1400" dirty="0"/>
              <a:t> 0.1796  </a:t>
            </a:r>
            <a:r>
              <a:rPr lang="zh-TW" altLang="en-US" sz="1400" dirty="0"/>
              <a:t> </a:t>
            </a:r>
            <a:r>
              <a:rPr lang="en-US" altLang="zh-TW" sz="1400" dirty="0"/>
              <a:t>0.1125  0.1744  </a:t>
            </a:r>
            <a:r>
              <a:rPr lang="zh-TW" altLang="en-US" sz="1400" dirty="0"/>
              <a:t> </a:t>
            </a:r>
            <a:r>
              <a:rPr lang="en-US" altLang="zh-TW" sz="1400" dirty="0"/>
              <a:t>0.0003  0.0391  0.0357  0.0043</a:t>
            </a:r>
            <a:r>
              <a:rPr lang="zh-TW" altLang="en-US" sz="1400" dirty="0"/>
              <a:t>  </a:t>
            </a:r>
            <a:r>
              <a:rPr lang="en-US" altLang="zh-TW" sz="1400" dirty="0"/>
              <a:t> 0.1021</a:t>
            </a:r>
            <a:r>
              <a:rPr lang="zh-TW" altLang="en-US" sz="1400" dirty="0"/>
              <a:t> </a:t>
            </a:r>
            <a:r>
              <a:rPr lang="en-US" altLang="zh-TW" sz="1400" dirty="0"/>
              <a:t>  0.2058 </a:t>
            </a:r>
            <a:r>
              <a:rPr lang="zh-TW" altLang="en-US" sz="1400" dirty="0"/>
              <a:t> </a:t>
            </a:r>
            <a:r>
              <a:rPr lang="en-US" altLang="zh-TW" sz="1400" dirty="0"/>
              <a:t> 0.0682  </a:t>
            </a:r>
            <a:r>
              <a:rPr lang="zh-TW" altLang="en-US" sz="1400" dirty="0"/>
              <a:t> </a:t>
            </a:r>
            <a:r>
              <a:rPr lang="en-US" altLang="zh-TW" sz="1400" dirty="0"/>
              <a:t>0.2485  0.0941 </a:t>
            </a:r>
            <a:r>
              <a:rPr lang="zh-TW" altLang="en-US" sz="1400" dirty="0"/>
              <a:t> </a:t>
            </a:r>
            <a:r>
              <a:rPr lang="en-US" altLang="zh-TW" sz="1400" dirty="0"/>
              <a:t>-0.0001  0.2008  0.0137 -0.0816</a:t>
            </a:r>
            <a:r>
              <a:rPr lang="zh-TW" altLang="en-US" sz="1400" dirty="0"/>
              <a:t>   </a:t>
            </a:r>
            <a:r>
              <a:rPr lang="en-US" altLang="zh-TW" sz="1400" dirty="0"/>
              <a:t>-0.1785</a:t>
            </a:r>
            <a:r>
              <a:rPr lang="zh-TW" altLang="en-US" sz="1400" dirty="0"/>
              <a:t> </a:t>
            </a:r>
            <a:endParaRPr lang="en-US" altLang="zh-TW" sz="1400" dirty="0"/>
          </a:p>
          <a:p>
            <a:r>
              <a:rPr lang="en-US" altLang="zh-TW" sz="1400" dirty="0"/>
              <a:t>-0.0308 </a:t>
            </a:r>
            <a:r>
              <a:rPr lang="zh-TW" altLang="en-US" sz="1400" dirty="0"/>
              <a:t>  </a:t>
            </a:r>
            <a:r>
              <a:rPr lang="en-US" altLang="zh-TW" sz="1400" dirty="0"/>
              <a:t>0.0394 </a:t>
            </a:r>
            <a:r>
              <a:rPr lang="zh-TW" altLang="en-US" sz="1400" dirty="0"/>
              <a:t> </a:t>
            </a:r>
            <a:r>
              <a:rPr lang="en-US" altLang="zh-TW" sz="1400" dirty="0"/>
              <a:t>-0.0595  0.121   </a:t>
            </a:r>
            <a:r>
              <a:rPr lang="zh-TW" altLang="en-US" sz="1400" dirty="0"/>
              <a:t>  </a:t>
            </a:r>
            <a:r>
              <a:rPr lang="en-US" altLang="zh-TW" sz="1400" dirty="0"/>
              <a:t>0.2305  0.0878 -0.     -0.0449</a:t>
            </a:r>
            <a:r>
              <a:rPr lang="zh-TW" altLang="en-US" sz="1400" dirty="0"/>
              <a:t>       </a:t>
            </a:r>
            <a:r>
              <a:rPr lang="en-US" altLang="zh-TW" sz="1400" dirty="0"/>
              <a:t>-0.0513</a:t>
            </a:r>
          </a:p>
          <a:p>
            <a:r>
              <a:rPr lang="en-US" altLang="zh-TW" sz="1400" dirty="0"/>
              <a:t> 0.     </a:t>
            </a:r>
            <a:r>
              <a:rPr lang="zh-TW" altLang="en-US" sz="1400" dirty="0"/>
              <a:t>       </a:t>
            </a:r>
            <a:r>
              <a:rPr lang="en-US" altLang="zh-TW" sz="1400" dirty="0"/>
              <a:t> 0.2616  0.0757  </a:t>
            </a:r>
            <a:r>
              <a:rPr lang="zh-TW" altLang="en-US" sz="1400" dirty="0"/>
              <a:t> </a:t>
            </a:r>
            <a:r>
              <a:rPr lang="en-US" altLang="zh-TW" sz="1400" dirty="0"/>
              <a:t>0.0313 </a:t>
            </a:r>
            <a:r>
              <a:rPr lang="zh-TW" altLang="en-US" sz="1400" dirty="0"/>
              <a:t> </a:t>
            </a:r>
            <a:r>
              <a:rPr lang="en-US" altLang="zh-TW" sz="1400" dirty="0"/>
              <a:t> 0.145   0.0923]</a:t>
            </a:r>
            <a:endParaRPr lang="zh-TW" altLang="en-US" sz="1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F7B71F-CEF0-4125-BDC0-AB14C26FC9E1}"/>
              </a:ext>
            </a:extLst>
          </p:cNvPr>
          <p:cNvSpPr txBox="1"/>
          <p:nvPr/>
        </p:nvSpPr>
        <p:spPr>
          <a:xfrm>
            <a:off x="4496587" y="4103772"/>
            <a:ext cx="123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 *</a:t>
            </a:r>
            <a:r>
              <a:rPr lang="zh-TW" altLang="en-US" dirty="0"/>
              <a:t>  </a:t>
            </a:r>
            <a:r>
              <a:rPr lang="en-US" altLang="zh-TW" dirty="0"/>
              <a:t>1 * 70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C39AFA9-7464-4095-A70E-CABD70841D7A}"/>
              </a:ext>
            </a:extLst>
          </p:cNvPr>
          <p:cNvSpPr txBox="1"/>
          <p:nvPr/>
        </p:nvSpPr>
        <p:spPr>
          <a:xfrm>
            <a:off x="9603463" y="442485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CI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B3C34C2-EF32-4BC0-8733-0763283ED701}"/>
              </a:ext>
            </a:extLst>
          </p:cNvPr>
          <p:cNvSpPr txBox="1"/>
          <p:nvPr/>
        </p:nvSpPr>
        <p:spPr>
          <a:xfrm>
            <a:off x="4815839" y="401171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FM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C6EF028-9EF7-49FB-8401-13D661691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665" b="95494"/>
          <a:stretch/>
        </p:blipFill>
        <p:spPr>
          <a:xfrm>
            <a:off x="8788880" y="2047531"/>
            <a:ext cx="2216241" cy="228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4BD0DA8-8939-49C6-8287-6F5193EBFBBA}"/>
              </a:ext>
            </a:extLst>
          </p:cNvPr>
          <p:cNvSpPr txBox="1"/>
          <p:nvPr/>
        </p:nvSpPr>
        <p:spPr>
          <a:xfrm>
            <a:off x="239636" y="3105834"/>
            <a:ext cx="1576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輪廓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傳遞區塊第二層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7FE6BA1-7AA9-4D7A-A226-51BAB4EE0D69}"/>
              </a:ext>
            </a:extLst>
          </p:cNvPr>
          <p:cNvSpPr txBox="1"/>
          <p:nvPr/>
        </p:nvSpPr>
        <p:spPr>
          <a:xfrm>
            <a:off x="1770534" y="2138000"/>
            <a:ext cx="770769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dirty="0"/>
              <a:t>[[ 0.1704  0.014   0.1028  0.036   0.1315  0.0813  0.1572  0.1838  0.3046</a:t>
            </a:r>
            <a:r>
              <a:rPr lang="zh-TW" altLang="en-US" sz="700" dirty="0"/>
              <a:t>  </a:t>
            </a:r>
            <a:r>
              <a:rPr lang="en-US" altLang="zh-TW" sz="700" dirty="0"/>
              <a:t>0.1306  0.1458  0.1556  0.1788  0.1687  0.1508  0.2046  0.1042  0.2328</a:t>
            </a:r>
            <a:r>
              <a:rPr lang="zh-TW" altLang="en-US" sz="700" dirty="0"/>
              <a:t>   </a:t>
            </a:r>
            <a:r>
              <a:rPr lang="en-US" altLang="zh-TW" sz="700" dirty="0"/>
              <a:t>0.1152  0.2041  0.2164  0.1073  0.1957  0.1535  0.2096]</a:t>
            </a:r>
          </a:p>
          <a:p>
            <a:r>
              <a:rPr lang="en-US" altLang="zh-TW" sz="700" dirty="0"/>
              <a:t> [ 0.0759  0.1848  0.0359  0.1772  0.0292  0.1665  0.3104  0.0281  0.1089   0.284   0.1554  0.175   0.0928  0.0469  0.0211  0.1742  0.1743  0.1265   0.2293  0.2275  0.087   0.0269  0.0805  0.1581  0.1267]</a:t>
            </a:r>
          </a:p>
          <a:p>
            <a:r>
              <a:rPr lang="en-US" altLang="zh-TW" sz="700" dirty="0"/>
              <a:t> [ 0.1002  0.0198  0.3058  0.1111  0.2317  0.1484  0.2164  0.1446  0.1868   0.0726  0.1797  0.0538  0.0167  0.1664  0.0714  0.1569  0.0678  0.1573</a:t>
            </a:r>
            <a:r>
              <a:rPr lang="zh-TW" altLang="en-US" sz="700" dirty="0"/>
              <a:t> </a:t>
            </a:r>
            <a:r>
              <a:rPr lang="en-US" altLang="zh-TW" sz="700" dirty="0"/>
              <a:t>  0.1557  0.1903  0.1432  0.1557  0.0631  0.2285 -0.0107]</a:t>
            </a:r>
          </a:p>
          <a:p>
            <a:r>
              <a:rPr lang="en-US" altLang="zh-TW" sz="700" dirty="0"/>
              <a:t> [ 0.2246  0.2859  0.1555  0.235   0.1537  0.0899 -0.007   0.1654  0.1582   0.264   0.2012  0.1486  0.2684  0.1263  0.1039  0.1849  0.0527  0.2537   0.1376  0.0987  0.2149  0.0898  0.2101  0.0609  0.1398]</a:t>
            </a:r>
          </a:p>
          <a:p>
            <a:r>
              <a:rPr lang="en-US" altLang="zh-TW" sz="700" dirty="0"/>
              <a:t> [ 0.2097  0.1285  0.2646  0.1716  0.274   0.2257  0.1222  0.204   0.1195   0.0044  0.0562 -0.0048  0.0676  0.0576  0.1949  0.0836  0.2596  0.128   0.2776 -0.0038  0.0748  0.0924  0.2218  0.1986  0.0839]</a:t>
            </a:r>
          </a:p>
          <a:p>
            <a:r>
              <a:rPr lang="en-US" altLang="zh-TW" sz="700" dirty="0"/>
              <a:t> [ 0.0794  0.0151  0.1853  0.0433  0.3091  0.0126  0.2936  0.2102  0.0574   0.1498  0.0631 -0.0126  0.0941  0.0932  0.1261  0.2828  0.2149  0.2257   0.0157  0.1156  0.2719  0.2848  0.3456  0.2314  0.046 ]</a:t>
            </a:r>
          </a:p>
          <a:p>
            <a:r>
              <a:rPr lang="en-US" altLang="zh-TW" sz="700" dirty="0"/>
              <a:t> [ 0.1275  0.2497  0.0398  0.1507  0.0351  0.167   0.3092  0.0589  0.1576   0.3046  0.1506  0.0171  0.2912  0.2461  0.1456  0.256   0.1972  0.1271</a:t>
            </a:r>
            <a:r>
              <a:rPr lang="zh-TW" altLang="en-US" sz="700" dirty="0"/>
              <a:t>  </a:t>
            </a:r>
            <a:r>
              <a:rPr lang="en-US" altLang="zh-TW" sz="700" dirty="0"/>
              <a:t>  0.219   0.1263  0.0456  0.0614  0.3231  0.0236  0.1787]</a:t>
            </a:r>
          </a:p>
          <a:p>
            <a:r>
              <a:rPr lang="en-US" altLang="zh-TW" sz="700" dirty="0"/>
              <a:t> [ 0.3173  0.0255  0.1976  0.1651  0.1436  0.1193  0.3901  0.0321  0.1247   0.0889  0.226   0.017   0.1976  0.0224  0.2301  0.1546  0.138   0.1401   0.1561  0.2921  0.1878  0.0684  0.1966  0.0419  0.2486]</a:t>
            </a:r>
          </a:p>
          <a:p>
            <a:r>
              <a:rPr lang="en-US" altLang="zh-TW" sz="700" dirty="0"/>
              <a:t> [ 0.0695  0.0369  0.219   0.2867  0.2282  0.0666  0.0198  0.2524  0.3062  0.1313  0.2065  0.1009  0.1404  0.1241  0.2422  0.1721  0.0836  0.0923   0.081   0.2506  0.0604  0.1171  0.1011  0.1798  0.0654]</a:t>
            </a:r>
          </a:p>
          <a:p>
            <a:r>
              <a:rPr lang="en-US" altLang="zh-TW" sz="700" dirty="0"/>
              <a:t> [ 0.221   0.132   0.0601  0.1092  0.0597  0.2113  0.2608  0.1749  0.2035   0.3262  0.1144  0.0605  0.3149  0.1015  0.1686  0.1994  0.2452  0.0968   0.0643  0.1041  0.0496  0.0883  0.0203  0.242   0.1804]</a:t>
            </a:r>
          </a:p>
          <a:p>
            <a:r>
              <a:rPr lang="en-US" altLang="zh-TW" sz="700" dirty="0"/>
              <a:t> [ 0.1107  0.0945  0.3143  0.2255  0.1787  0.1539  0.1835  0.1429  0.2303   0.0308  0.265   0.2209  0.0383  0.0803  0.1428  0.1272  0.121   0.2563   0.2668  0.062   0.1513  0.1548  0.0636  0.1468  0.227 ]</a:t>
            </a:r>
          </a:p>
          <a:p>
            <a:r>
              <a:rPr lang="en-US" altLang="zh-TW" sz="700" dirty="0"/>
              <a:t> [ 0.0115  0.1985  0.1722  0.0457  0.2421  0.219   0.1665  0.2522  0.1056</a:t>
            </a:r>
            <a:r>
              <a:rPr lang="zh-TW" altLang="en-US" sz="700" dirty="0"/>
              <a:t> </a:t>
            </a:r>
            <a:r>
              <a:rPr lang="en-US" altLang="zh-TW" sz="700" dirty="0"/>
              <a:t>  0.163   0.0909  0.2206  0.235   0.0195  0.1755  0.0754  0.2699  0.2072   0.1868  0.1352  0.0371  0.161   0.0825  0.1431  0.2876]</a:t>
            </a:r>
          </a:p>
          <a:p>
            <a:r>
              <a:rPr lang="en-US" altLang="zh-TW" sz="700" dirty="0"/>
              <a:t> [ 0.1575  0.1583  0.0204  0.1213  0.2171  0.04    0.163   0.2785  0.1506   0.1103  0.1068  0.0821  0.2445  0.0448  0.2483  0.2537  0.1648  0.2044</a:t>
            </a:r>
            <a:r>
              <a:rPr lang="zh-TW" altLang="en-US" sz="700" dirty="0"/>
              <a:t> </a:t>
            </a:r>
            <a:r>
              <a:rPr lang="en-US" altLang="zh-TW" sz="700" dirty="0"/>
              <a:t>  0.1264  0.2866  0.1892  0.1808  0.1041 -0.0186  0.237 ]</a:t>
            </a:r>
          </a:p>
          <a:p>
            <a:r>
              <a:rPr lang="en-US" altLang="zh-TW" sz="700" dirty="0"/>
              <a:t> [ 0.0178  0.1126  0.2307  0.0764  0.1681  0.0431  0.0981  0.1396  0.2223  0.2797  0.1718  0.1714  0.2879  0.0595  0.2439  0.1652  0.0212  0.1311   0.1334  0.0881  0.122   0.1096  0.0204  0.0367  0.2328]</a:t>
            </a:r>
          </a:p>
          <a:p>
            <a:r>
              <a:rPr lang="en-US" altLang="zh-TW" sz="700" dirty="0"/>
              <a:t> [ 0.185   0.0996  0.2294  0.2686  0.0357  0.0863  0.0794  0.0591  0.1483   0.034   0.2138  0.188   0.0528  0.0285  0.0005  0.2542  0.1222  0.163   0.1515  0.1094  0.2062  0.2459  0.0122  0.1588  0.1183]</a:t>
            </a:r>
          </a:p>
          <a:p>
            <a:r>
              <a:rPr lang="en-US" altLang="zh-TW" sz="700" dirty="0"/>
              <a:t> [ 0.2173  0.0217  0.1151  0.2505  0.1376  0.2261  0.1933  0.168   0.0227  0.0241  0.1206  0.0518  0.0053  0.0525  0.1319  0.2319  0.2727  0.0832   0.1561  0.0621  0.0369  0.0875  0.1814  0.1164  0.2089]</a:t>
            </a:r>
          </a:p>
          <a:p>
            <a:r>
              <a:rPr lang="en-US" altLang="zh-TW" sz="700" dirty="0"/>
              <a:t> [ 0.0915  0.0719  0.1568  0.2125  0.0079  0.1284 -0.024   0.1589  0.0144  0.1153  0.1785  0.1276  0.1364  0.2211  0.0035  0.2862  0.1644  0.1838   0.1212  0.1211  0.1307  0.2879  0.2452  0.194   0.2031]</a:t>
            </a:r>
          </a:p>
          <a:p>
            <a:r>
              <a:rPr lang="en-US" altLang="zh-TW" sz="700" dirty="0"/>
              <a:t> [ 0.1901  0.0406  0.1703  0.2623  0.1767  0.1725  0.1627  0.2959  0.1738   0.1779  0.2824  0.1747  0.0394  0.1311  0.1819  0.3048  0.1926  0.3131  0.102   0.0432  0.2478  0.1956  0.0804  0.0927  0.0474]</a:t>
            </a:r>
          </a:p>
          <a:p>
            <a:r>
              <a:rPr lang="en-US" altLang="zh-TW" sz="700" dirty="0"/>
              <a:t> [ 0.1544  0.166   0.1921  0.3168  0.0181  0.1     0.1187 -0.009   0.162   0.1627  0.1343  0.0177  0.0133  0.1962  0.2487  0.0909  0.0326  0.0117   0.0854  0.0816  0.0485  0.2101  0.1804  0.1768  0.1097]</a:t>
            </a:r>
          </a:p>
          <a:p>
            <a:r>
              <a:rPr lang="en-US" altLang="zh-TW" sz="700" dirty="0"/>
              <a:t> [ 0.0034  0.3087  0.0624  0.2605  0.2325  0.0308  0.3072  0.1631  0.2087  0.2986  0.0635  0.0335  0.0931  0.2247  0.1878  0.2108  0.1392  0.1835  -0.0215  0.1524  0.2104  0.1672  0.232   0.236   0.2019]</a:t>
            </a:r>
          </a:p>
          <a:p>
            <a:r>
              <a:rPr lang="en-US" altLang="zh-TW" sz="700" dirty="0"/>
              <a:t> [ 0.0478  0.0748  0.1861  0.1351  0.1289  0.1606  0.055   0.1986  0.1434  0.2818  0.1724  0.1196  0.2511  0.1744  0.1044  0.2316  0.1749  0.137   0.0734  0.1738  0.0989  0.2165  0.2053  0.221   0.2898]</a:t>
            </a:r>
          </a:p>
          <a:p>
            <a:r>
              <a:rPr lang="en-US" altLang="zh-TW" sz="700" dirty="0"/>
              <a:t> [ 0.0464  0.0888  0.1107  0.2322  0.1163  0.2751  0.1345  0.2323  0.0695   0.0816  0.1235  0.1812  0.1582  0.079   0.0045  0.1639  0.0282  0.2582   0.1493  0.1565  0.0456  0.2367  0.2173  0.2627  0.2197]</a:t>
            </a:r>
          </a:p>
          <a:p>
            <a:r>
              <a:rPr lang="en-US" altLang="zh-TW" sz="700" dirty="0"/>
              <a:t> [ 0.29    0.2209  0.1274  0.1315  0.1858  0.1785  0.0784  0.1329  0.1072   0.1895  0.2895  0.3049  0.0981  0.0461  0.1545  0.2755  0.1179  0.1031   0.0525  0.1364  0.2072  0.3396  0.1216  0.0529  0.0411]</a:t>
            </a:r>
          </a:p>
          <a:p>
            <a:r>
              <a:rPr lang="en-US" altLang="zh-TW" sz="700" dirty="0"/>
              <a:t> [ 0.1736  0.0776  0.1258  0.2262  0.2093  0.1321  0.0406  0.1357  0.0785   0.1357  0.1896  0.1897  0.1062  0.0236  0.1783  0.1162  0.1272  0.3264   0.222   0.229   0.0166  0.0838  0.2826  0.1414  0.2716]</a:t>
            </a:r>
          </a:p>
          <a:p>
            <a:r>
              <a:rPr lang="en-US" altLang="zh-TW" sz="700" dirty="0"/>
              <a:t> [ 0.0971  0.2089  0.0305  0.248   0.2436  0.2634  0.257   0.0213  0.2051   0.1334  0.1193  0.2192  0.1772  0.1797  0.0834  0.1147  0.2803  0.0719   0.1679  0.0308  0.0616  0.2423  0.0598  0.1329  0.1525]]</a:t>
            </a:r>
            <a:endParaRPr lang="zh-TW" altLang="en-US" sz="7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F7B71F-CEF0-4125-BDC0-AB14C26FC9E1}"/>
              </a:ext>
            </a:extLst>
          </p:cNvPr>
          <p:cNvSpPr txBox="1"/>
          <p:nvPr/>
        </p:nvSpPr>
        <p:spPr>
          <a:xfrm>
            <a:off x="4433868" y="5455516"/>
            <a:ext cx="136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 *</a:t>
            </a:r>
            <a:r>
              <a:rPr lang="zh-TW" altLang="en-US" dirty="0"/>
              <a:t>  </a:t>
            </a:r>
            <a:r>
              <a:rPr lang="en-US" altLang="zh-TW" dirty="0"/>
              <a:t>1 * 625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C39AFA9-7464-4095-A70E-CABD70841D7A}"/>
              </a:ext>
            </a:extLst>
          </p:cNvPr>
          <p:cNvSpPr txBox="1"/>
          <p:nvPr/>
        </p:nvSpPr>
        <p:spPr>
          <a:xfrm>
            <a:off x="10637681" y="492935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CI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B3C34C2-EF32-4BC0-8733-0763283ED701}"/>
              </a:ext>
            </a:extLst>
          </p:cNvPr>
          <p:cNvSpPr txBox="1"/>
          <p:nvPr/>
        </p:nvSpPr>
        <p:spPr>
          <a:xfrm>
            <a:off x="4815839" y="401171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FM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54B44B-96D3-47CD-98DE-0E2F0ACAC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207" b="97056"/>
          <a:stretch/>
        </p:blipFill>
        <p:spPr>
          <a:xfrm>
            <a:off x="9418159" y="3105834"/>
            <a:ext cx="2660329" cy="93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4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1462</Words>
  <Application>Microsoft Office PowerPoint</Application>
  <PresentationFormat>寬螢幕</PresentationFormat>
  <Paragraphs>94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建名 凃</dc:creator>
  <cp:lastModifiedBy>建名 凃</cp:lastModifiedBy>
  <cp:revision>8</cp:revision>
  <dcterms:created xsi:type="dcterms:W3CDTF">2024-06-29T07:11:17Z</dcterms:created>
  <dcterms:modified xsi:type="dcterms:W3CDTF">2024-06-29T08:26:56Z</dcterms:modified>
</cp:coreProperties>
</file>