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59" r:id="rId4"/>
    <p:sldId id="260" r:id="rId5"/>
    <p:sldId id="265" r:id="rId6"/>
    <p:sldId id="266" r:id="rId7"/>
    <p:sldId id="267" r:id="rId8"/>
    <p:sldId id="257" r:id="rId9"/>
    <p:sldId id="261" r:id="rId10"/>
    <p:sldId id="262" r:id="rId11"/>
    <p:sldId id="263" r:id="rId12"/>
    <p:sldId id="268" r:id="rId13"/>
    <p:sldId id="264" r:id="rId14"/>
    <p:sldId id="269"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p:scale>
          <a:sx n="125" d="100"/>
          <a:sy n="125" d="100"/>
        </p:scale>
        <p:origin x="2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BAD61F-651E-40E4-AC7F-FD21A52704D3}" type="datetimeFigureOut">
              <a:rPr lang="zh-TW" altLang="en-US" smtClean="0"/>
              <a:t>2024/6/12</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6470D9-7B94-4968-AA99-88E95D8E052C}" type="slidenum">
              <a:rPr lang="zh-TW" altLang="en-US" smtClean="0"/>
              <a:t>‹#›</a:t>
            </a:fld>
            <a:endParaRPr lang="zh-TW" altLang="en-US"/>
          </a:p>
        </p:txBody>
      </p:sp>
    </p:spTree>
    <p:extLst>
      <p:ext uri="{BB962C8B-B14F-4D97-AF65-F5344CB8AC3E}">
        <p14:creationId xmlns:p14="http://schemas.microsoft.com/office/powerpoint/2010/main" val="192928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B06470D9-7B94-4968-AA99-88E95D8E052C}" type="slidenum">
              <a:rPr lang="zh-TW" altLang="en-US" smtClean="0"/>
              <a:t>2</a:t>
            </a:fld>
            <a:endParaRPr lang="zh-TW" altLang="en-US"/>
          </a:p>
        </p:txBody>
      </p:sp>
    </p:spTree>
    <p:extLst>
      <p:ext uri="{BB962C8B-B14F-4D97-AF65-F5344CB8AC3E}">
        <p14:creationId xmlns:p14="http://schemas.microsoft.com/office/powerpoint/2010/main" val="2251915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Id=149</a:t>
            </a:r>
            <a:endParaRPr lang="zh-TW" altLang="en-US" dirty="0"/>
          </a:p>
        </p:txBody>
      </p:sp>
      <p:sp>
        <p:nvSpPr>
          <p:cNvPr id="4" name="投影片編號版面配置區 3"/>
          <p:cNvSpPr>
            <a:spLocks noGrp="1"/>
          </p:cNvSpPr>
          <p:nvPr>
            <p:ph type="sldNum" sz="quarter" idx="5"/>
          </p:nvPr>
        </p:nvSpPr>
        <p:spPr/>
        <p:txBody>
          <a:bodyPr/>
          <a:lstStyle/>
          <a:p>
            <a:fld id="{B06470D9-7B94-4968-AA99-88E95D8E052C}" type="slidenum">
              <a:rPr lang="zh-TW" altLang="en-US" smtClean="0"/>
              <a:t>3</a:t>
            </a:fld>
            <a:endParaRPr lang="zh-TW" altLang="en-US"/>
          </a:p>
        </p:txBody>
      </p:sp>
    </p:spTree>
    <p:extLst>
      <p:ext uri="{BB962C8B-B14F-4D97-AF65-F5344CB8AC3E}">
        <p14:creationId xmlns:p14="http://schemas.microsoft.com/office/powerpoint/2010/main" val="421289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Id=50</a:t>
            </a:r>
            <a:endParaRPr lang="zh-TW" altLang="en-US" dirty="0"/>
          </a:p>
        </p:txBody>
      </p:sp>
      <p:sp>
        <p:nvSpPr>
          <p:cNvPr id="4" name="投影片編號版面配置區 3"/>
          <p:cNvSpPr>
            <a:spLocks noGrp="1"/>
          </p:cNvSpPr>
          <p:nvPr>
            <p:ph type="sldNum" sz="quarter" idx="5"/>
          </p:nvPr>
        </p:nvSpPr>
        <p:spPr/>
        <p:txBody>
          <a:bodyPr/>
          <a:lstStyle/>
          <a:p>
            <a:fld id="{B06470D9-7B94-4968-AA99-88E95D8E052C}" type="slidenum">
              <a:rPr lang="zh-TW" altLang="en-US" smtClean="0"/>
              <a:t>4</a:t>
            </a:fld>
            <a:endParaRPr lang="zh-TW" altLang="en-US"/>
          </a:p>
        </p:txBody>
      </p:sp>
    </p:spTree>
    <p:extLst>
      <p:ext uri="{BB962C8B-B14F-4D97-AF65-F5344CB8AC3E}">
        <p14:creationId xmlns:p14="http://schemas.microsoft.com/office/powerpoint/2010/main" val="2504602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Id=149</a:t>
            </a:r>
            <a:endParaRPr lang="zh-TW" altLang="en-US" dirty="0"/>
          </a:p>
        </p:txBody>
      </p:sp>
      <p:sp>
        <p:nvSpPr>
          <p:cNvPr id="4" name="投影片編號版面配置區 3"/>
          <p:cNvSpPr>
            <a:spLocks noGrp="1"/>
          </p:cNvSpPr>
          <p:nvPr>
            <p:ph type="sldNum" sz="quarter" idx="5"/>
          </p:nvPr>
        </p:nvSpPr>
        <p:spPr/>
        <p:txBody>
          <a:bodyPr/>
          <a:lstStyle/>
          <a:p>
            <a:fld id="{B06470D9-7B94-4968-AA99-88E95D8E052C}" type="slidenum">
              <a:rPr lang="zh-TW" altLang="en-US" smtClean="0"/>
              <a:t>6</a:t>
            </a:fld>
            <a:endParaRPr lang="zh-TW" altLang="en-US"/>
          </a:p>
        </p:txBody>
      </p:sp>
    </p:spTree>
    <p:extLst>
      <p:ext uri="{BB962C8B-B14F-4D97-AF65-F5344CB8AC3E}">
        <p14:creationId xmlns:p14="http://schemas.microsoft.com/office/powerpoint/2010/main" val="740873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Id = </a:t>
            </a:r>
            <a:endParaRPr lang="zh-TW" altLang="en-US" dirty="0"/>
          </a:p>
        </p:txBody>
      </p:sp>
      <p:sp>
        <p:nvSpPr>
          <p:cNvPr id="4" name="投影片編號版面配置區 3"/>
          <p:cNvSpPr>
            <a:spLocks noGrp="1"/>
          </p:cNvSpPr>
          <p:nvPr>
            <p:ph type="sldNum" sz="quarter" idx="5"/>
          </p:nvPr>
        </p:nvSpPr>
        <p:spPr/>
        <p:txBody>
          <a:bodyPr/>
          <a:lstStyle/>
          <a:p>
            <a:fld id="{B06470D9-7B94-4968-AA99-88E95D8E052C}" type="slidenum">
              <a:rPr lang="zh-TW" altLang="en-US" smtClean="0"/>
              <a:t>8</a:t>
            </a:fld>
            <a:endParaRPr lang="zh-TW" altLang="en-US"/>
          </a:p>
        </p:txBody>
      </p:sp>
    </p:spTree>
    <p:extLst>
      <p:ext uri="{BB962C8B-B14F-4D97-AF65-F5344CB8AC3E}">
        <p14:creationId xmlns:p14="http://schemas.microsoft.com/office/powerpoint/2010/main" val="1331192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Id = </a:t>
            </a:r>
            <a:endParaRPr lang="zh-TW" altLang="en-US" dirty="0"/>
          </a:p>
        </p:txBody>
      </p:sp>
      <p:sp>
        <p:nvSpPr>
          <p:cNvPr id="4" name="投影片編號版面配置區 3"/>
          <p:cNvSpPr>
            <a:spLocks noGrp="1"/>
          </p:cNvSpPr>
          <p:nvPr>
            <p:ph type="sldNum" sz="quarter" idx="5"/>
          </p:nvPr>
        </p:nvSpPr>
        <p:spPr/>
        <p:txBody>
          <a:bodyPr/>
          <a:lstStyle/>
          <a:p>
            <a:fld id="{B06470D9-7B94-4968-AA99-88E95D8E052C}" type="slidenum">
              <a:rPr lang="zh-TW" altLang="en-US" smtClean="0"/>
              <a:t>9</a:t>
            </a:fld>
            <a:endParaRPr lang="zh-TW" altLang="en-US"/>
          </a:p>
        </p:txBody>
      </p:sp>
    </p:spTree>
    <p:extLst>
      <p:ext uri="{BB962C8B-B14F-4D97-AF65-F5344CB8AC3E}">
        <p14:creationId xmlns:p14="http://schemas.microsoft.com/office/powerpoint/2010/main" val="1072949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Id = </a:t>
            </a:r>
            <a:endParaRPr lang="zh-TW" altLang="en-US" dirty="0"/>
          </a:p>
        </p:txBody>
      </p:sp>
      <p:sp>
        <p:nvSpPr>
          <p:cNvPr id="4" name="投影片編號版面配置區 3"/>
          <p:cNvSpPr>
            <a:spLocks noGrp="1"/>
          </p:cNvSpPr>
          <p:nvPr>
            <p:ph type="sldNum" sz="quarter" idx="5"/>
          </p:nvPr>
        </p:nvSpPr>
        <p:spPr/>
        <p:txBody>
          <a:bodyPr/>
          <a:lstStyle/>
          <a:p>
            <a:fld id="{B06470D9-7B94-4968-AA99-88E95D8E052C}" type="slidenum">
              <a:rPr lang="zh-TW" altLang="en-US" smtClean="0"/>
              <a:t>10</a:t>
            </a:fld>
            <a:endParaRPr lang="zh-TW" altLang="en-US"/>
          </a:p>
        </p:txBody>
      </p:sp>
    </p:spTree>
    <p:extLst>
      <p:ext uri="{BB962C8B-B14F-4D97-AF65-F5344CB8AC3E}">
        <p14:creationId xmlns:p14="http://schemas.microsoft.com/office/powerpoint/2010/main" val="2659981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560267-7931-40ED-A6E3-93172F28E976}"/>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DC7C0E34-290B-42D1-85F5-98A11CE869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805A9913-86AA-4444-B080-C147B66358CA}"/>
              </a:ext>
            </a:extLst>
          </p:cNvPr>
          <p:cNvSpPr>
            <a:spLocks noGrp="1"/>
          </p:cNvSpPr>
          <p:nvPr>
            <p:ph type="dt" sz="half" idx="10"/>
          </p:nvPr>
        </p:nvSpPr>
        <p:spPr/>
        <p:txBody>
          <a:bodyPr/>
          <a:lstStyle/>
          <a:p>
            <a:fld id="{A964562B-2970-4F84-9704-D8B22BB20748}" type="datetimeFigureOut">
              <a:rPr lang="zh-TW" altLang="en-US" smtClean="0"/>
              <a:t>2024/6/11</a:t>
            </a:fld>
            <a:endParaRPr lang="zh-TW" altLang="en-US"/>
          </a:p>
        </p:txBody>
      </p:sp>
      <p:sp>
        <p:nvSpPr>
          <p:cNvPr id="5" name="頁尾版面配置區 4">
            <a:extLst>
              <a:ext uri="{FF2B5EF4-FFF2-40B4-BE49-F238E27FC236}">
                <a16:creationId xmlns:a16="http://schemas.microsoft.com/office/drawing/2014/main" id="{BF81B752-7121-4884-BB40-C2A89402BD6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416008F-49DC-479A-A307-1E3C6E9866E1}"/>
              </a:ext>
            </a:extLst>
          </p:cNvPr>
          <p:cNvSpPr>
            <a:spLocks noGrp="1"/>
          </p:cNvSpPr>
          <p:nvPr>
            <p:ph type="sldNum" sz="quarter" idx="12"/>
          </p:nvPr>
        </p:nvSpPr>
        <p:spPr/>
        <p:txBody>
          <a:bodyPr/>
          <a:lstStyle/>
          <a:p>
            <a:fld id="{05B19732-A791-45B1-8F30-C6697820392C}" type="slidenum">
              <a:rPr lang="zh-TW" altLang="en-US" smtClean="0"/>
              <a:t>‹#›</a:t>
            </a:fld>
            <a:endParaRPr lang="zh-TW" altLang="en-US"/>
          </a:p>
        </p:txBody>
      </p:sp>
    </p:spTree>
    <p:extLst>
      <p:ext uri="{BB962C8B-B14F-4D97-AF65-F5344CB8AC3E}">
        <p14:creationId xmlns:p14="http://schemas.microsoft.com/office/powerpoint/2010/main" val="3215021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87A488-38A7-4814-A92F-BFB693B52CF2}"/>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1DF71CCF-82D6-4060-AA27-B97CE0717120}"/>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1370A92-CB51-4C7A-8EFE-64EE220E3659}"/>
              </a:ext>
            </a:extLst>
          </p:cNvPr>
          <p:cNvSpPr>
            <a:spLocks noGrp="1"/>
          </p:cNvSpPr>
          <p:nvPr>
            <p:ph type="dt" sz="half" idx="10"/>
          </p:nvPr>
        </p:nvSpPr>
        <p:spPr/>
        <p:txBody>
          <a:bodyPr/>
          <a:lstStyle/>
          <a:p>
            <a:fld id="{A964562B-2970-4F84-9704-D8B22BB20748}" type="datetimeFigureOut">
              <a:rPr lang="zh-TW" altLang="en-US" smtClean="0"/>
              <a:t>2024/6/11</a:t>
            </a:fld>
            <a:endParaRPr lang="zh-TW" altLang="en-US"/>
          </a:p>
        </p:txBody>
      </p:sp>
      <p:sp>
        <p:nvSpPr>
          <p:cNvPr id="5" name="頁尾版面配置區 4">
            <a:extLst>
              <a:ext uri="{FF2B5EF4-FFF2-40B4-BE49-F238E27FC236}">
                <a16:creationId xmlns:a16="http://schemas.microsoft.com/office/drawing/2014/main" id="{500A4689-4E34-438D-981E-C8EDB874EC3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067E564-0784-4220-83A7-385ED51FE123}"/>
              </a:ext>
            </a:extLst>
          </p:cNvPr>
          <p:cNvSpPr>
            <a:spLocks noGrp="1"/>
          </p:cNvSpPr>
          <p:nvPr>
            <p:ph type="sldNum" sz="quarter" idx="12"/>
          </p:nvPr>
        </p:nvSpPr>
        <p:spPr/>
        <p:txBody>
          <a:bodyPr/>
          <a:lstStyle/>
          <a:p>
            <a:fld id="{05B19732-A791-45B1-8F30-C6697820392C}" type="slidenum">
              <a:rPr lang="zh-TW" altLang="en-US" smtClean="0"/>
              <a:t>‹#›</a:t>
            </a:fld>
            <a:endParaRPr lang="zh-TW" altLang="en-US"/>
          </a:p>
        </p:txBody>
      </p:sp>
    </p:spTree>
    <p:extLst>
      <p:ext uri="{BB962C8B-B14F-4D97-AF65-F5344CB8AC3E}">
        <p14:creationId xmlns:p14="http://schemas.microsoft.com/office/powerpoint/2010/main" val="520418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B19C0B85-67A9-4103-AADC-C72F7E3ED8F1}"/>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8EE7BFB2-2D17-4853-8F55-802EB688058A}"/>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56D52BF-4A67-44A0-A0D9-F6C36AB9F2A6}"/>
              </a:ext>
            </a:extLst>
          </p:cNvPr>
          <p:cNvSpPr>
            <a:spLocks noGrp="1"/>
          </p:cNvSpPr>
          <p:nvPr>
            <p:ph type="dt" sz="half" idx="10"/>
          </p:nvPr>
        </p:nvSpPr>
        <p:spPr/>
        <p:txBody>
          <a:bodyPr/>
          <a:lstStyle/>
          <a:p>
            <a:fld id="{A964562B-2970-4F84-9704-D8B22BB20748}" type="datetimeFigureOut">
              <a:rPr lang="zh-TW" altLang="en-US" smtClean="0"/>
              <a:t>2024/6/11</a:t>
            </a:fld>
            <a:endParaRPr lang="zh-TW" altLang="en-US"/>
          </a:p>
        </p:txBody>
      </p:sp>
      <p:sp>
        <p:nvSpPr>
          <p:cNvPr id="5" name="頁尾版面配置區 4">
            <a:extLst>
              <a:ext uri="{FF2B5EF4-FFF2-40B4-BE49-F238E27FC236}">
                <a16:creationId xmlns:a16="http://schemas.microsoft.com/office/drawing/2014/main" id="{9C531E61-BA3A-44C8-A7DB-9A0DB8C1E9F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388E15E-3268-4089-97C4-45DC302D5DDA}"/>
              </a:ext>
            </a:extLst>
          </p:cNvPr>
          <p:cNvSpPr>
            <a:spLocks noGrp="1"/>
          </p:cNvSpPr>
          <p:nvPr>
            <p:ph type="sldNum" sz="quarter" idx="12"/>
          </p:nvPr>
        </p:nvSpPr>
        <p:spPr/>
        <p:txBody>
          <a:bodyPr/>
          <a:lstStyle/>
          <a:p>
            <a:fld id="{05B19732-A791-45B1-8F30-C6697820392C}" type="slidenum">
              <a:rPr lang="zh-TW" altLang="en-US" smtClean="0"/>
              <a:t>‹#›</a:t>
            </a:fld>
            <a:endParaRPr lang="zh-TW" altLang="en-US"/>
          </a:p>
        </p:txBody>
      </p:sp>
    </p:spTree>
    <p:extLst>
      <p:ext uri="{BB962C8B-B14F-4D97-AF65-F5344CB8AC3E}">
        <p14:creationId xmlns:p14="http://schemas.microsoft.com/office/powerpoint/2010/main" val="89301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47F6BF-33CC-4BA9-8E93-D9A2E7DB23E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B621EF2-B958-4701-9A00-114859D73F95}"/>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FD27C1E-1FE0-48E4-9D5D-AF8D73BA9751}"/>
              </a:ext>
            </a:extLst>
          </p:cNvPr>
          <p:cNvSpPr>
            <a:spLocks noGrp="1"/>
          </p:cNvSpPr>
          <p:nvPr>
            <p:ph type="dt" sz="half" idx="10"/>
          </p:nvPr>
        </p:nvSpPr>
        <p:spPr/>
        <p:txBody>
          <a:bodyPr/>
          <a:lstStyle/>
          <a:p>
            <a:fld id="{A964562B-2970-4F84-9704-D8B22BB20748}" type="datetimeFigureOut">
              <a:rPr lang="zh-TW" altLang="en-US" smtClean="0"/>
              <a:t>2024/6/11</a:t>
            </a:fld>
            <a:endParaRPr lang="zh-TW" altLang="en-US"/>
          </a:p>
        </p:txBody>
      </p:sp>
      <p:sp>
        <p:nvSpPr>
          <p:cNvPr id="5" name="頁尾版面配置區 4">
            <a:extLst>
              <a:ext uri="{FF2B5EF4-FFF2-40B4-BE49-F238E27FC236}">
                <a16:creationId xmlns:a16="http://schemas.microsoft.com/office/drawing/2014/main" id="{A5613D78-F368-4AD7-8829-2EE71AC4074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5E5D5FD-1B8A-4A87-B051-611C3F9457B9}"/>
              </a:ext>
            </a:extLst>
          </p:cNvPr>
          <p:cNvSpPr>
            <a:spLocks noGrp="1"/>
          </p:cNvSpPr>
          <p:nvPr>
            <p:ph type="sldNum" sz="quarter" idx="12"/>
          </p:nvPr>
        </p:nvSpPr>
        <p:spPr/>
        <p:txBody>
          <a:bodyPr/>
          <a:lstStyle/>
          <a:p>
            <a:fld id="{05B19732-A791-45B1-8F30-C6697820392C}" type="slidenum">
              <a:rPr lang="zh-TW" altLang="en-US" smtClean="0"/>
              <a:t>‹#›</a:t>
            </a:fld>
            <a:endParaRPr lang="zh-TW" altLang="en-US"/>
          </a:p>
        </p:txBody>
      </p:sp>
    </p:spTree>
    <p:extLst>
      <p:ext uri="{BB962C8B-B14F-4D97-AF65-F5344CB8AC3E}">
        <p14:creationId xmlns:p14="http://schemas.microsoft.com/office/powerpoint/2010/main" val="289138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154979-4088-490B-9677-62623F7801E8}"/>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3E8648AA-8C03-4EB3-9C4A-8E65C77BA8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73E74AB3-B413-4871-AD60-A0723C91CF45}"/>
              </a:ext>
            </a:extLst>
          </p:cNvPr>
          <p:cNvSpPr>
            <a:spLocks noGrp="1"/>
          </p:cNvSpPr>
          <p:nvPr>
            <p:ph type="dt" sz="half" idx="10"/>
          </p:nvPr>
        </p:nvSpPr>
        <p:spPr/>
        <p:txBody>
          <a:bodyPr/>
          <a:lstStyle/>
          <a:p>
            <a:fld id="{A964562B-2970-4F84-9704-D8B22BB20748}" type="datetimeFigureOut">
              <a:rPr lang="zh-TW" altLang="en-US" smtClean="0"/>
              <a:t>2024/6/11</a:t>
            </a:fld>
            <a:endParaRPr lang="zh-TW" altLang="en-US"/>
          </a:p>
        </p:txBody>
      </p:sp>
      <p:sp>
        <p:nvSpPr>
          <p:cNvPr id="5" name="頁尾版面配置區 4">
            <a:extLst>
              <a:ext uri="{FF2B5EF4-FFF2-40B4-BE49-F238E27FC236}">
                <a16:creationId xmlns:a16="http://schemas.microsoft.com/office/drawing/2014/main" id="{1829E772-2EE4-4935-8BC8-0B032EDD7AC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BDA50DC-98CD-4A4D-9BA5-971E8FF3E3C9}"/>
              </a:ext>
            </a:extLst>
          </p:cNvPr>
          <p:cNvSpPr>
            <a:spLocks noGrp="1"/>
          </p:cNvSpPr>
          <p:nvPr>
            <p:ph type="sldNum" sz="quarter" idx="12"/>
          </p:nvPr>
        </p:nvSpPr>
        <p:spPr/>
        <p:txBody>
          <a:bodyPr/>
          <a:lstStyle/>
          <a:p>
            <a:fld id="{05B19732-A791-45B1-8F30-C6697820392C}" type="slidenum">
              <a:rPr lang="zh-TW" altLang="en-US" smtClean="0"/>
              <a:t>‹#›</a:t>
            </a:fld>
            <a:endParaRPr lang="zh-TW" altLang="en-US"/>
          </a:p>
        </p:txBody>
      </p:sp>
    </p:spTree>
    <p:extLst>
      <p:ext uri="{BB962C8B-B14F-4D97-AF65-F5344CB8AC3E}">
        <p14:creationId xmlns:p14="http://schemas.microsoft.com/office/powerpoint/2010/main" val="3107851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BA6CC1-00A1-4AE6-9E09-E7DABDCD03C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F826EDC-8A10-4F9A-81DD-B544ECB7AB2A}"/>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F2C3A084-C1B1-4C50-9810-A8711D47167C}"/>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83A2EB35-6343-45A9-A674-77E9A55FFA20}"/>
              </a:ext>
            </a:extLst>
          </p:cNvPr>
          <p:cNvSpPr>
            <a:spLocks noGrp="1"/>
          </p:cNvSpPr>
          <p:nvPr>
            <p:ph type="dt" sz="half" idx="10"/>
          </p:nvPr>
        </p:nvSpPr>
        <p:spPr/>
        <p:txBody>
          <a:bodyPr/>
          <a:lstStyle/>
          <a:p>
            <a:fld id="{A964562B-2970-4F84-9704-D8B22BB20748}" type="datetimeFigureOut">
              <a:rPr lang="zh-TW" altLang="en-US" smtClean="0"/>
              <a:t>2024/6/11</a:t>
            </a:fld>
            <a:endParaRPr lang="zh-TW" altLang="en-US"/>
          </a:p>
        </p:txBody>
      </p:sp>
      <p:sp>
        <p:nvSpPr>
          <p:cNvPr id="6" name="頁尾版面配置區 5">
            <a:extLst>
              <a:ext uri="{FF2B5EF4-FFF2-40B4-BE49-F238E27FC236}">
                <a16:creationId xmlns:a16="http://schemas.microsoft.com/office/drawing/2014/main" id="{260DD1EE-04E7-4AA6-8C60-22AC303F135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E61D0E4-B59C-4D5C-A2C9-F847F000F986}"/>
              </a:ext>
            </a:extLst>
          </p:cNvPr>
          <p:cNvSpPr>
            <a:spLocks noGrp="1"/>
          </p:cNvSpPr>
          <p:nvPr>
            <p:ph type="sldNum" sz="quarter" idx="12"/>
          </p:nvPr>
        </p:nvSpPr>
        <p:spPr/>
        <p:txBody>
          <a:bodyPr/>
          <a:lstStyle/>
          <a:p>
            <a:fld id="{05B19732-A791-45B1-8F30-C6697820392C}" type="slidenum">
              <a:rPr lang="zh-TW" altLang="en-US" smtClean="0"/>
              <a:t>‹#›</a:t>
            </a:fld>
            <a:endParaRPr lang="zh-TW" altLang="en-US"/>
          </a:p>
        </p:txBody>
      </p:sp>
    </p:spTree>
    <p:extLst>
      <p:ext uri="{BB962C8B-B14F-4D97-AF65-F5344CB8AC3E}">
        <p14:creationId xmlns:p14="http://schemas.microsoft.com/office/powerpoint/2010/main" val="4026962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78CB1B-0C96-43FC-BCDA-174654E090B6}"/>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0D2A1EB4-2D51-4513-9B58-DB926703D8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5C49C7E6-8F4A-45D4-8CCE-4D33FACA4FF0}"/>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E3581BF-71EE-4449-A361-56C6C82C40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8618E3BA-0163-4090-A8A7-8E243AAD5657}"/>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BDADFD79-012C-4EC2-99E4-B976AB8A25BF}"/>
              </a:ext>
            </a:extLst>
          </p:cNvPr>
          <p:cNvSpPr>
            <a:spLocks noGrp="1"/>
          </p:cNvSpPr>
          <p:nvPr>
            <p:ph type="dt" sz="half" idx="10"/>
          </p:nvPr>
        </p:nvSpPr>
        <p:spPr/>
        <p:txBody>
          <a:bodyPr/>
          <a:lstStyle/>
          <a:p>
            <a:fld id="{A964562B-2970-4F84-9704-D8B22BB20748}" type="datetimeFigureOut">
              <a:rPr lang="zh-TW" altLang="en-US" smtClean="0"/>
              <a:t>2024/6/11</a:t>
            </a:fld>
            <a:endParaRPr lang="zh-TW" altLang="en-US"/>
          </a:p>
        </p:txBody>
      </p:sp>
      <p:sp>
        <p:nvSpPr>
          <p:cNvPr id="8" name="頁尾版面配置區 7">
            <a:extLst>
              <a:ext uri="{FF2B5EF4-FFF2-40B4-BE49-F238E27FC236}">
                <a16:creationId xmlns:a16="http://schemas.microsoft.com/office/drawing/2014/main" id="{E7D1EDDC-D4B9-4B29-8E48-3617E9AF082F}"/>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C157DD2E-53C8-4DCE-B5B6-D356FC54C2C3}"/>
              </a:ext>
            </a:extLst>
          </p:cNvPr>
          <p:cNvSpPr>
            <a:spLocks noGrp="1"/>
          </p:cNvSpPr>
          <p:nvPr>
            <p:ph type="sldNum" sz="quarter" idx="12"/>
          </p:nvPr>
        </p:nvSpPr>
        <p:spPr/>
        <p:txBody>
          <a:bodyPr/>
          <a:lstStyle/>
          <a:p>
            <a:fld id="{05B19732-A791-45B1-8F30-C6697820392C}" type="slidenum">
              <a:rPr lang="zh-TW" altLang="en-US" smtClean="0"/>
              <a:t>‹#›</a:t>
            </a:fld>
            <a:endParaRPr lang="zh-TW" altLang="en-US"/>
          </a:p>
        </p:txBody>
      </p:sp>
    </p:spTree>
    <p:extLst>
      <p:ext uri="{BB962C8B-B14F-4D97-AF65-F5344CB8AC3E}">
        <p14:creationId xmlns:p14="http://schemas.microsoft.com/office/powerpoint/2010/main" val="3165568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65A32D-FAA4-4278-BD0C-099221112906}"/>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ED80E113-4934-48DE-BC45-90FC64A6AA10}"/>
              </a:ext>
            </a:extLst>
          </p:cNvPr>
          <p:cNvSpPr>
            <a:spLocks noGrp="1"/>
          </p:cNvSpPr>
          <p:nvPr>
            <p:ph type="dt" sz="half" idx="10"/>
          </p:nvPr>
        </p:nvSpPr>
        <p:spPr/>
        <p:txBody>
          <a:bodyPr/>
          <a:lstStyle/>
          <a:p>
            <a:fld id="{A964562B-2970-4F84-9704-D8B22BB20748}" type="datetimeFigureOut">
              <a:rPr lang="zh-TW" altLang="en-US" smtClean="0"/>
              <a:t>2024/6/11</a:t>
            </a:fld>
            <a:endParaRPr lang="zh-TW" altLang="en-US"/>
          </a:p>
        </p:txBody>
      </p:sp>
      <p:sp>
        <p:nvSpPr>
          <p:cNvPr id="4" name="頁尾版面配置區 3">
            <a:extLst>
              <a:ext uri="{FF2B5EF4-FFF2-40B4-BE49-F238E27FC236}">
                <a16:creationId xmlns:a16="http://schemas.microsoft.com/office/drawing/2014/main" id="{885EA278-E813-4926-AA9F-C6C4CFCCBE29}"/>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AA52F691-270A-46D4-A980-80C23263E8D9}"/>
              </a:ext>
            </a:extLst>
          </p:cNvPr>
          <p:cNvSpPr>
            <a:spLocks noGrp="1"/>
          </p:cNvSpPr>
          <p:nvPr>
            <p:ph type="sldNum" sz="quarter" idx="12"/>
          </p:nvPr>
        </p:nvSpPr>
        <p:spPr/>
        <p:txBody>
          <a:bodyPr/>
          <a:lstStyle/>
          <a:p>
            <a:fld id="{05B19732-A791-45B1-8F30-C6697820392C}" type="slidenum">
              <a:rPr lang="zh-TW" altLang="en-US" smtClean="0"/>
              <a:t>‹#›</a:t>
            </a:fld>
            <a:endParaRPr lang="zh-TW" altLang="en-US"/>
          </a:p>
        </p:txBody>
      </p:sp>
    </p:spTree>
    <p:extLst>
      <p:ext uri="{BB962C8B-B14F-4D97-AF65-F5344CB8AC3E}">
        <p14:creationId xmlns:p14="http://schemas.microsoft.com/office/powerpoint/2010/main" val="1191113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2D8C83A-1757-4E1C-82BF-E57D3726DA11}"/>
              </a:ext>
            </a:extLst>
          </p:cNvPr>
          <p:cNvSpPr>
            <a:spLocks noGrp="1"/>
          </p:cNvSpPr>
          <p:nvPr>
            <p:ph type="dt" sz="half" idx="10"/>
          </p:nvPr>
        </p:nvSpPr>
        <p:spPr/>
        <p:txBody>
          <a:bodyPr/>
          <a:lstStyle/>
          <a:p>
            <a:fld id="{A964562B-2970-4F84-9704-D8B22BB20748}" type="datetimeFigureOut">
              <a:rPr lang="zh-TW" altLang="en-US" smtClean="0"/>
              <a:t>2024/6/11</a:t>
            </a:fld>
            <a:endParaRPr lang="zh-TW" altLang="en-US"/>
          </a:p>
        </p:txBody>
      </p:sp>
      <p:sp>
        <p:nvSpPr>
          <p:cNvPr id="3" name="頁尾版面配置區 2">
            <a:extLst>
              <a:ext uri="{FF2B5EF4-FFF2-40B4-BE49-F238E27FC236}">
                <a16:creationId xmlns:a16="http://schemas.microsoft.com/office/drawing/2014/main" id="{A745EE2C-C49D-4E04-8810-A603D54B96F3}"/>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88CAB563-3D89-4AFA-833C-EE4EE15F3138}"/>
              </a:ext>
            </a:extLst>
          </p:cNvPr>
          <p:cNvSpPr>
            <a:spLocks noGrp="1"/>
          </p:cNvSpPr>
          <p:nvPr>
            <p:ph type="sldNum" sz="quarter" idx="12"/>
          </p:nvPr>
        </p:nvSpPr>
        <p:spPr/>
        <p:txBody>
          <a:bodyPr/>
          <a:lstStyle/>
          <a:p>
            <a:fld id="{05B19732-A791-45B1-8F30-C6697820392C}" type="slidenum">
              <a:rPr lang="zh-TW" altLang="en-US" smtClean="0"/>
              <a:t>‹#›</a:t>
            </a:fld>
            <a:endParaRPr lang="zh-TW" altLang="en-US"/>
          </a:p>
        </p:txBody>
      </p:sp>
    </p:spTree>
    <p:extLst>
      <p:ext uri="{BB962C8B-B14F-4D97-AF65-F5344CB8AC3E}">
        <p14:creationId xmlns:p14="http://schemas.microsoft.com/office/powerpoint/2010/main" val="409505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1BB493-488A-4172-A72F-7E77FEA8CF1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86D00191-9CB7-4B51-AD9A-94C1374C7B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57648900-0761-4FC8-8210-559E8F11DF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76017D7-E54E-41E7-9DE6-4A767A3C8CEC}"/>
              </a:ext>
            </a:extLst>
          </p:cNvPr>
          <p:cNvSpPr>
            <a:spLocks noGrp="1"/>
          </p:cNvSpPr>
          <p:nvPr>
            <p:ph type="dt" sz="half" idx="10"/>
          </p:nvPr>
        </p:nvSpPr>
        <p:spPr/>
        <p:txBody>
          <a:bodyPr/>
          <a:lstStyle/>
          <a:p>
            <a:fld id="{A964562B-2970-4F84-9704-D8B22BB20748}" type="datetimeFigureOut">
              <a:rPr lang="zh-TW" altLang="en-US" smtClean="0"/>
              <a:t>2024/6/11</a:t>
            </a:fld>
            <a:endParaRPr lang="zh-TW" altLang="en-US"/>
          </a:p>
        </p:txBody>
      </p:sp>
      <p:sp>
        <p:nvSpPr>
          <p:cNvPr id="6" name="頁尾版面配置區 5">
            <a:extLst>
              <a:ext uri="{FF2B5EF4-FFF2-40B4-BE49-F238E27FC236}">
                <a16:creationId xmlns:a16="http://schemas.microsoft.com/office/drawing/2014/main" id="{29D910F5-2489-4255-B84A-90A71FE94D7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B1D023D-0A83-46F2-BFA6-F7DA98D7C853}"/>
              </a:ext>
            </a:extLst>
          </p:cNvPr>
          <p:cNvSpPr>
            <a:spLocks noGrp="1"/>
          </p:cNvSpPr>
          <p:nvPr>
            <p:ph type="sldNum" sz="quarter" idx="12"/>
          </p:nvPr>
        </p:nvSpPr>
        <p:spPr/>
        <p:txBody>
          <a:bodyPr/>
          <a:lstStyle/>
          <a:p>
            <a:fld id="{05B19732-A791-45B1-8F30-C6697820392C}" type="slidenum">
              <a:rPr lang="zh-TW" altLang="en-US" smtClean="0"/>
              <a:t>‹#›</a:t>
            </a:fld>
            <a:endParaRPr lang="zh-TW" altLang="en-US"/>
          </a:p>
        </p:txBody>
      </p:sp>
    </p:spTree>
    <p:extLst>
      <p:ext uri="{BB962C8B-B14F-4D97-AF65-F5344CB8AC3E}">
        <p14:creationId xmlns:p14="http://schemas.microsoft.com/office/powerpoint/2010/main" val="2069505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0B7C18-054F-4FEB-801C-01BD5DC6F79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4E24A727-58D4-47F0-A4AB-B93D16AE02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ECDB01DC-0E2D-4D11-AB9F-628F4A58E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98B0720F-27A4-4E0D-93F9-CEDB9135556A}"/>
              </a:ext>
            </a:extLst>
          </p:cNvPr>
          <p:cNvSpPr>
            <a:spLocks noGrp="1"/>
          </p:cNvSpPr>
          <p:nvPr>
            <p:ph type="dt" sz="half" idx="10"/>
          </p:nvPr>
        </p:nvSpPr>
        <p:spPr/>
        <p:txBody>
          <a:bodyPr/>
          <a:lstStyle/>
          <a:p>
            <a:fld id="{A964562B-2970-4F84-9704-D8B22BB20748}" type="datetimeFigureOut">
              <a:rPr lang="zh-TW" altLang="en-US" smtClean="0"/>
              <a:t>2024/6/11</a:t>
            </a:fld>
            <a:endParaRPr lang="zh-TW" altLang="en-US"/>
          </a:p>
        </p:txBody>
      </p:sp>
      <p:sp>
        <p:nvSpPr>
          <p:cNvPr id="6" name="頁尾版面配置區 5">
            <a:extLst>
              <a:ext uri="{FF2B5EF4-FFF2-40B4-BE49-F238E27FC236}">
                <a16:creationId xmlns:a16="http://schemas.microsoft.com/office/drawing/2014/main" id="{B78BB383-5680-496D-81BC-7BEDE45E998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CEB07D8-7471-41EE-B96F-8AE88541F955}"/>
              </a:ext>
            </a:extLst>
          </p:cNvPr>
          <p:cNvSpPr>
            <a:spLocks noGrp="1"/>
          </p:cNvSpPr>
          <p:nvPr>
            <p:ph type="sldNum" sz="quarter" idx="12"/>
          </p:nvPr>
        </p:nvSpPr>
        <p:spPr/>
        <p:txBody>
          <a:bodyPr/>
          <a:lstStyle/>
          <a:p>
            <a:fld id="{05B19732-A791-45B1-8F30-C6697820392C}" type="slidenum">
              <a:rPr lang="zh-TW" altLang="en-US" smtClean="0"/>
              <a:t>‹#›</a:t>
            </a:fld>
            <a:endParaRPr lang="zh-TW" altLang="en-US"/>
          </a:p>
        </p:txBody>
      </p:sp>
    </p:spTree>
    <p:extLst>
      <p:ext uri="{BB962C8B-B14F-4D97-AF65-F5344CB8AC3E}">
        <p14:creationId xmlns:p14="http://schemas.microsoft.com/office/powerpoint/2010/main" val="3515914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58F4D19A-35A0-496F-B156-C9B9C185DD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5901779-2F6D-44CC-AD99-85DF00BD45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FAE0047-67EB-4C3E-B27B-DA8B59FCA7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64562B-2970-4F84-9704-D8B22BB20748}" type="datetimeFigureOut">
              <a:rPr lang="zh-TW" altLang="en-US" smtClean="0"/>
              <a:t>2024/6/11</a:t>
            </a:fld>
            <a:endParaRPr lang="zh-TW" altLang="en-US"/>
          </a:p>
        </p:txBody>
      </p:sp>
      <p:sp>
        <p:nvSpPr>
          <p:cNvPr id="5" name="頁尾版面配置區 4">
            <a:extLst>
              <a:ext uri="{FF2B5EF4-FFF2-40B4-BE49-F238E27FC236}">
                <a16:creationId xmlns:a16="http://schemas.microsoft.com/office/drawing/2014/main" id="{D3F6BD45-A889-4D24-B39C-88BA0D80D8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73F854B7-10B4-486B-8178-69B942795C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19732-A791-45B1-8F30-C6697820392C}" type="slidenum">
              <a:rPr lang="zh-TW" altLang="en-US" smtClean="0"/>
              <a:t>‹#›</a:t>
            </a:fld>
            <a:endParaRPr lang="zh-TW" altLang="en-US"/>
          </a:p>
        </p:txBody>
      </p:sp>
    </p:spTree>
    <p:extLst>
      <p:ext uri="{BB962C8B-B14F-4D97-AF65-F5344CB8AC3E}">
        <p14:creationId xmlns:p14="http://schemas.microsoft.com/office/powerpoint/2010/main" val="3430812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 Id="rId9" Type="http://schemas.openxmlformats.org/officeDocument/2006/relationships/image" Target="../media/image63.png"/></Relationships>
</file>

<file path=ppt/slides/_rels/slide1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1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1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1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8.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9.png"/></Relationships>
</file>

<file path=ppt/slides/_rels/slide9.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5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BA84F1-2182-4E13-B660-3CBD39FB07A9}"/>
              </a:ext>
            </a:extLst>
          </p:cNvPr>
          <p:cNvSpPr>
            <a:spLocks noGrp="1"/>
          </p:cNvSpPr>
          <p:nvPr>
            <p:ph type="ctrTitle"/>
          </p:nvPr>
        </p:nvSpPr>
        <p:spPr/>
        <p:txBody>
          <a:bodyPr/>
          <a:lstStyle/>
          <a:p>
            <a:r>
              <a:rPr lang="en-US" altLang="zh-TW" dirty="0"/>
              <a:t>06/11</a:t>
            </a:r>
            <a:endParaRPr lang="zh-TW" altLang="en-US" dirty="0"/>
          </a:p>
        </p:txBody>
      </p:sp>
      <p:sp>
        <p:nvSpPr>
          <p:cNvPr id="3" name="副標題 2">
            <a:extLst>
              <a:ext uri="{FF2B5EF4-FFF2-40B4-BE49-F238E27FC236}">
                <a16:creationId xmlns:a16="http://schemas.microsoft.com/office/drawing/2014/main" id="{4A7C6844-5B0A-4148-9EC6-87E9684016FB}"/>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902647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B7D4B6-320A-42E6-AEA2-C66FE47682C6}"/>
              </a:ext>
            </a:extLst>
          </p:cNvPr>
          <p:cNvSpPr>
            <a:spLocks noGrp="1"/>
          </p:cNvSpPr>
          <p:nvPr>
            <p:ph type="title"/>
          </p:nvPr>
        </p:nvSpPr>
        <p:spPr/>
        <p:txBody>
          <a:bodyPr/>
          <a:lstStyle/>
          <a:p>
            <a:r>
              <a:rPr lang="zh-TW" altLang="en-US" dirty="0"/>
              <a:t>加權歐式距離</a:t>
            </a:r>
          </a:p>
        </p:txBody>
      </p:sp>
      <p:pic>
        <p:nvPicPr>
          <p:cNvPr id="6" name="內容版面配置區 5">
            <a:extLst>
              <a:ext uri="{FF2B5EF4-FFF2-40B4-BE49-F238E27FC236}">
                <a16:creationId xmlns:a16="http://schemas.microsoft.com/office/drawing/2014/main" id="{B25CAEFD-2269-45C2-98A6-45769B9E5A8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3905" y="3011113"/>
            <a:ext cx="1491123" cy="1483940"/>
          </a:xfrm>
        </p:spPr>
      </p:pic>
      <p:pic>
        <p:nvPicPr>
          <p:cNvPr id="8" name="圖片 7">
            <a:extLst>
              <a:ext uri="{FF2B5EF4-FFF2-40B4-BE49-F238E27FC236}">
                <a16:creationId xmlns:a16="http://schemas.microsoft.com/office/drawing/2014/main" id="{570D7A8B-5DF8-427C-AE3A-D99F95B7D5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8830" y="4856932"/>
            <a:ext cx="1643862" cy="1635943"/>
          </a:xfrm>
          <a:prstGeom prst="rect">
            <a:avLst/>
          </a:prstGeom>
        </p:spPr>
      </p:pic>
      <p:pic>
        <p:nvPicPr>
          <p:cNvPr id="10" name="圖片 9">
            <a:extLst>
              <a:ext uri="{FF2B5EF4-FFF2-40B4-BE49-F238E27FC236}">
                <a16:creationId xmlns:a16="http://schemas.microsoft.com/office/drawing/2014/main" id="{ADF21B9C-60B1-4CC9-93BF-7C12296FDC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70747" y="4856932"/>
            <a:ext cx="1643862" cy="1637339"/>
          </a:xfrm>
          <a:prstGeom prst="rect">
            <a:avLst/>
          </a:prstGeom>
        </p:spPr>
      </p:pic>
      <p:pic>
        <p:nvPicPr>
          <p:cNvPr id="12" name="圖片 11">
            <a:extLst>
              <a:ext uri="{FF2B5EF4-FFF2-40B4-BE49-F238E27FC236}">
                <a16:creationId xmlns:a16="http://schemas.microsoft.com/office/drawing/2014/main" id="{D4A332BC-BCFC-429E-A53C-2E0D69572E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11392" y="4769351"/>
            <a:ext cx="1535836" cy="1723524"/>
          </a:xfrm>
          <a:prstGeom prst="rect">
            <a:avLst/>
          </a:prstGeom>
        </p:spPr>
      </p:pic>
      <p:pic>
        <p:nvPicPr>
          <p:cNvPr id="14" name="圖片 13">
            <a:extLst>
              <a:ext uri="{FF2B5EF4-FFF2-40B4-BE49-F238E27FC236}">
                <a16:creationId xmlns:a16="http://schemas.microsoft.com/office/drawing/2014/main" id="{9A937CFD-6EC3-4F51-A1A4-78FE52B77A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68830" y="1594076"/>
            <a:ext cx="1643863" cy="1635943"/>
          </a:xfrm>
          <a:prstGeom prst="rect">
            <a:avLst/>
          </a:prstGeom>
        </p:spPr>
      </p:pic>
      <p:pic>
        <p:nvPicPr>
          <p:cNvPr id="18" name="圖片 17">
            <a:extLst>
              <a:ext uri="{FF2B5EF4-FFF2-40B4-BE49-F238E27FC236}">
                <a16:creationId xmlns:a16="http://schemas.microsoft.com/office/drawing/2014/main" id="{F05297FA-F552-474E-9629-A354562AB63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22831" y="1592680"/>
            <a:ext cx="1643862" cy="1637339"/>
          </a:xfrm>
          <a:prstGeom prst="rect">
            <a:avLst/>
          </a:prstGeom>
        </p:spPr>
      </p:pic>
      <p:pic>
        <p:nvPicPr>
          <p:cNvPr id="22" name="圖片 21">
            <a:extLst>
              <a:ext uri="{FF2B5EF4-FFF2-40B4-BE49-F238E27FC236}">
                <a16:creationId xmlns:a16="http://schemas.microsoft.com/office/drawing/2014/main" id="{CFDFAB91-530B-4888-9ED7-8DA7DAEC4BF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11392" y="1592680"/>
            <a:ext cx="1498058" cy="1681129"/>
          </a:xfrm>
          <a:prstGeom prst="rect">
            <a:avLst/>
          </a:prstGeom>
        </p:spPr>
      </p:pic>
    </p:spTree>
    <p:extLst>
      <p:ext uri="{BB962C8B-B14F-4D97-AF65-F5344CB8AC3E}">
        <p14:creationId xmlns:p14="http://schemas.microsoft.com/office/powerpoint/2010/main" val="1107651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DF8E4F-D97E-4613-B1D0-D65F4DE31222}"/>
              </a:ext>
            </a:extLst>
          </p:cNvPr>
          <p:cNvSpPr>
            <a:spLocks noGrp="1"/>
          </p:cNvSpPr>
          <p:nvPr>
            <p:ph type="title"/>
          </p:nvPr>
        </p:nvSpPr>
        <p:spPr/>
        <p:txBody>
          <a:bodyPr/>
          <a:lstStyle/>
          <a:p>
            <a:r>
              <a:rPr lang="zh-TW" altLang="en-US" dirty="0"/>
              <a:t>目前觀察情況</a:t>
            </a:r>
          </a:p>
        </p:txBody>
      </p:sp>
      <p:sp>
        <p:nvSpPr>
          <p:cNvPr id="3" name="內容版面配置區 2">
            <a:extLst>
              <a:ext uri="{FF2B5EF4-FFF2-40B4-BE49-F238E27FC236}">
                <a16:creationId xmlns:a16="http://schemas.microsoft.com/office/drawing/2014/main" id="{86F3173A-6B65-4FE1-8886-2942E6B4401B}"/>
              </a:ext>
            </a:extLst>
          </p:cNvPr>
          <p:cNvSpPr>
            <a:spLocks noGrp="1"/>
          </p:cNvSpPr>
          <p:nvPr>
            <p:ph idx="1"/>
          </p:nvPr>
        </p:nvSpPr>
        <p:spPr>
          <a:xfrm>
            <a:off x="838200" y="1536193"/>
            <a:ext cx="10515600" cy="1193360"/>
          </a:xfrm>
        </p:spPr>
        <p:txBody>
          <a:bodyPr>
            <a:normAutofit fontScale="85000" lnSpcReduction="10000"/>
          </a:bodyPr>
          <a:lstStyle/>
          <a:p>
            <a:r>
              <a:rPr lang="zh-TW" altLang="en-US" dirty="0"/>
              <a:t>歐式距離、加權歐式距離、</a:t>
            </a:r>
            <a:r>
              <a:rPr lang="en-US" altLang="zh-TW" dirty="0"/>
              <a:t>LAB</a:t>
            </a:r>
            <a:r>
              <a:rPr lang="zh-TW" altLang="en-US" dirty="0"/>
              <a:t>在第二層的</a:t>
            </a:r>
            <a:r>
              <a:rPr lang="en-US" altLang="zh-TW" dirty="0"/>
              <a:t>CI</a:t>
            </a:r>
            <a:r>
              <a:rPr lang="zh-TW" altLang="en-US" dirty="0"/>
              <a:t>都會有某種顏色對應到的特別少的情況，但組成</a:t>
            </a:r>
            <a:r>
              <a:rPr lang="en-US" altLang="zh-TW" dirty="0"/>
              <a:t>RM-CI</a:t>
            </a:r>
            <a:r>
              <a:rPr lang="zh-TW" altLang="en-US" dirty="0"/>
              <a:t>時</a:t>
            </a:r>
            <a:r>
              <a:rPr lang="en-US" altLang="zh-TW" dirty="0"/>
              <a:t>RM-CI-2</a:t>
            </a:r>
            <a:r>
              <a:rPr lang="zh-TW" altLang="en-US" dirty="0"/>
              <a:t>大部分都會是對的顏色。</a:t>
            </a:r>
            <a:endParaRPr lang="en-US" altLang="zh-TW" dirty="0"/>
          </a:p>
          <a:p>
            <a:r>
              <a:rPr lang="zh-TW" altLang="en-US" dirty="0"/>
              <a:t>對應較少的顏色的影像通常在一些顏色較少的區塊都會容易對錯到別的顏色</a:t>
            </a:r>
            <a:endParaRPr lang="en-US" altLang="zh-TW" dirty="0"/>
          </a:p>
        </p:txBody>
      </p:sp>
      <p:pic>
        <p:nvPicPr>
          <p:cNvPr id="5" name="圖片 4">
            <a:extLst>
              <a:ext uri="{FF2B5EF4-FFF2-40B4-BE49-F238E27FC236}">
                <a16:creationId xmlns:a16="http://schemas.microsoft.com/office/drawing/2014/main" id="{68BA4762-83F0-47C3-9563-5452AC3867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7898" y="5051816"/>
            <a:ext cx="4786219" cy="1603375"/>
          </a:xfrm>
          <a:prstGeom prst="rect">
            <a:avLst/>
          </a:prstGeom>
        </p:spPr>
      </p:pic>
      <p:pic>
        <p:nvPicPr>
          <p:cNvPr id="7" name="圖片 6">
            <a:extLst>
              <a:ext uri="{FF2B5EF4-FFF2-40B4-BE49-F238E27FC236}">
                <a16:creationId xmlns:a16="http://schemas.microsoft.com/office/drawing/2014/main" id="{C3EC0F9B-C47E-4BA9-ABD9-97DA8C18FC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7897" y="3212181"/>
            <a:ext cx="4786219" cy="1603375"/>
          </a:xfrm>
          <a:prstGeom prst="rect">
            <a:avLst/>
          </a:prstGeom>
        </p:spPr>
      </p:pic>
      <p:sp>
        <p:nvSpPr>
          <p:cNvPr id="8" name="文字方塊 7">
            <a:extLst>
              <a:ext uri="{FF2B5EF4-FFF2-40B4-BE49-F238E27FC236}">
                <a16:creationId xmlns:a16="http://schemas.microsoft.com/office/drawing/2014/main" id="{3D31F662-C716-401D-A013-2583735783D4}"/>
              </a:ext>
            </a:extLst>
          </p:cNvPr>
          <p:cNvSpPr txBox="1"/>
          <p:nvPr/>
        </p:nvSpPr>
        <p:spPr>
          <a:xfrm>
            <a:off x="166030" y="5730252"/>
            <a:ext cx="1601304" cy="369332"/>
          </a:xfrm>
          <a:prstGeom prst="rect">
            <a:avLst/>
          </a:prstGeom>
          <a:noFill/>
        </p:spPr>
        <p:txBody>
          <a:bodyPr wrap="square" rtlCol="0">
            <a:spAutoFit/>
          </a:bodyPr>
          <a:lstStyle/>
          <a:p>
            <a:r>
              <a:rPr lang="zh-TW" altLang="en-US" dirty="0"/>
              <a:t>加權歐式距離</a:t>
            </a:r>
          </a:p>
        </p:txBody>
      </p:sp>
      <p:sp>
        <p:nvSpPr>
          <p:cNvPr id="9" name="文字方塊 8">
            <a:extLst>
              <a:ext uri="{FF2B5EF4-FFF2-40B4-BE49-F238E27FC236}">
                <a16:creationId xmlns:a16="http://schemas.microsoft.com/office/drawing/2014/main" id="{4883D372-2377-4310-B3CD-605F956EF880}"/>
              </a:ext>
            </a:extLst>
          </p:cNvPr>
          <p:cNvSpPr txBox="1"/>
          <p:nvPr/>
        </p:nvSpPr>
        <p:spPr>
          <a:xfrm>
            <a:off x="166030" y="3890617"/>
            <a:ext cx="1601304" cy="369332"/>
          </a:xfrm>
          <a:prstGeom prst="rect">
            <a:avLst/>
          </a:prstGeom>
          <a:noFill/>
        </p:spPr>
        <p:txBody>
          <a:bodyPr wrap="square" rtlCol="0">
            <a:spAutoFit/>
          </a:bodyPr>
          <a:lstStyle/>
          <a:p>
            <a:r>
              <a:rPr lang="en-US" altLang="zh-TW" dirty="0"/>
              <a:t>LAB</a:t>
            </a:r>
            <a:endParaRPr lang="zh-TW" altLang="en-US" dirty="0"/>
          </a:p>
        </p:txBody>
      </p:sp>
      <p:pic>
        <p:nvPicPr>
          <p:cNvPr id="11" name="圖片 10">
            <a:extLst>
              <a:ext uri="{FF2B5EF4-FFF2-40B4-BE49-F238E27FC236}">
                <a16:creationId xmlns:a16="http://schemas.microsoft.com/office/drawing/2014/main" id="{0EB6EBD6-AE06-43BB-93A6-6A030DCFC6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1607" y="3212180"/>
            <a:ext cx="4786220" cy="1603375"/>
          </a:xfrm>
          <a:prstGeom prst="rect">
            <a:avLst/>
          </a:prstGeom>
        </p:spPr>
      </p:pic>
      <p:sp>
        <p:nvSpPr>
          <p:cNvPr id="12" name="文字方塊 11">
            <a:extLst>
              <a:ext uri="{FF2B5EF4-FFF2-40B4-BE49-F238E27FC236}">
                <a16:creationId xmlns:a16="http://schemas.microsoft.com/office/drawing/2014/main" id="{2F29E9F3-526C-4228-93FB-ED176EB40B60}"/>
              </a:ext>
            </a:extLst>
          </p:cNvPr>
          <p:cNvSpPr txBox="1"/>
          <p:nvPr/>
        </p:nvSpPr>
        <p:spPr>
          <a:xfrm>
            <a:off x="8482084" y="2786200"/>
            <a:ext cx="1235122" cy="369332"/>
          </a:xfrm>
          <a:prstGeom prst="rect">
            <a:avLst/>
          </a:prstGeom>
          <a:noFill/>
        </p:spPr>
        <p:txBody>
          <a:bodyPr wrap="square" rtlCol="0">
            <a:spAutoFit/>
          </a:bodyPr>
          <a:lstStyle/>
          <a:p>
            <a:r>
              <a:rPr lang="zh-TW" altLang="en-US" dirty="0"/>
              <a:t>歐式距離</a:t>
            </a:r>
          </a:p>
        </p:txBody>
      </p:sp>
    </p:spTree>
    <p:extLst>
      <p:ext uri="{BB962C8B-B14F-4D97-AF65-F5344CB8AC3E}">
        <p14:creationId xmlns:p14="http://schemas.microsoft.com/office/powerpoint/2010/main" val="3068219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2204B2-96E3-4B7D-BF7F-BA9DC8717078}"/>
              </a:ext>
            </a:extLst>
          </p:cNvPr>
          <p:cNvSpPr>
            <a:spLocks noGrp="1"/>
          </p:cNvSpPr>
          <p:nvPr>
            <p:ph type="title"/>
          </p:nvPr>
        </p:nvSpPr>
        <p:spPr/>
        <p:txBody>
          <a:bodyPr/>
          <a:lstStyle/>
          <a:p>
            <a:r>
              <a:rPr lang="en-US" altLang="zh-TW" dirty="0"/>
              <a:t>LAB</a:t>
            </a:r>
            <a:r>
              <a:rPr lang="zh-TW" altLang="en-US" dirty="0"/>
              <a:t>之</a:t>
            </a:r>
            <a:r>
              <a:rPr lang="en-US" altLang="zh-TW" dirty="0"/>
              <a:t>CI</a:t>
            </a:r>
            <a:endParaRPr lang="zh-TW" altLang="en-US" dirty="0"/>
          </a:p>
        </p:txBody>
      </p:sp>
      <p:pic>
        <p:nvPicPr>
          <p:cNvPr id="8" name="內容版面配置區 7">
            <a:extLst>
              <a:ext uri="{FF2B5EF4-FFF2-40B4-BE49-F238E27FC236}">
                <a16:creationId xmlns:a16="http://schemas.microsoft.com/office/drawing/2014/main" id="{D350A862-B216-4C69-9BEF-8E11A09E89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 y="3737437"/>
            <a:ext cx="2682709" cy="383460"/>
          </a:xfrm>
        </p:spPr>
      </p:pic>
      <p:pic>
        <p:nvPicPr>
          <p:cNvPr id="11" name="圖片 10">
            <a:extLst>
              <a:ext uri="{FF2B5EF4-FFF2-40B4-BE49-F238E27FC236}">
                <a16:creationId xmlns:a16="http://schemas.microsoft.com/office/drawing/2014/main" id="{DE0387DD-34B4-4DE2-A14B-9470E0F9AA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112" y="2695375"/>
            <a:ext cx="2813194" cy="2796534"/>
          </a:xfrm>
          <a:prstGeom prst="rect">
            <a:avLst/>
          </a:prstGeom>
        </p:spPr>
      </p:pic>
      <p:pic>
        <p:nvPicPr>
          <p:cNvPr id="13" name="圖片 12">
            <a:extLst>
              <a:ext uri="{FF2B5EF4-FFF2-40B4-BE49-F238E27FC236}">
                <a16:creationId xmlns:a16="http://schemas.microsoft.com/office/drawing/2014/main" id="{458C723E-E11F-4AA8-9CFE-F2280C4818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2320" y="3087635"/>
            <a:ext cx="4776216" cy="1600024"/>
          </a:xfrm>
          <a:prstGeom prst="rect">
            <a:avLst/>
          </a:prstGeom>
        </p:spPr>
      </p:pic>
      <p:sp>
        <p:nvSpPr>
          <p:cNvPr id="14" name="文字方塊 13">
            <a:extLst>
              <a:ext uri="{FF2B5EF4-FFF2-40B4-BE49-F238E27FC236}">
                <a16:creationId xmlns:a16="http://schemas.microsoft.com/office/drawing/2014/main" id="{92B4B5AA-F81E-4639-9A9E-D36E4D1D7594}"/>
              </a:ext>
            </a:extLst>
          </p:cNvPr>
          <p:cNvSpPr txBox="1"/>
          <p:nvPr/>
        </p:nvSpPr>
        <p:spPr>
          <a:xfrm>
            <a:off x="1011936" y="4322064"/>
            <a:ext cx="731520" cy="383460"/>
          </a:xfrm>
          <a:prstGeom prst="rect">
            <a:avLst/>
          </a:prstGeom>
          <a:noFill/>
        </p:spPr>
        <p:txBody>
          <a:bodyPr wrap="square" rtlCol="0">
            <a:spAutoFit/>
          </a:bodyPr>
          <a:lstStyle/>
          <a:p>
            <a:r>
              <a:rPr lang="en-US" altLang="zh-TW" dirty="0"/>
              <a:t>CI</a:t>
            </a:r>
            <a:r>
              <a:rPr lang="zh-TW" altLang="en-US" dirty="0"/>
              <a:t> </a:t>
            </a:r>
            <a:r>
              <a:rPr lang="en-US" altLang="zh-TW" dirty="0"/>
              <a:t>0</a:t>
            </a:r>
            <a:endParaRPr lang="zh-TW" altLang="en-US" dirty="0"/>
          </a:p>
        </p:txBody>
      </p:sp>
      <p:sp>
        <p:nvSpPr>
          <p:cNvPr id="15" name="文字方塊 14">
            <a:extLst>
              <a:ext uri="{FF2B5EF4-FFF2-40B4-BE49-F238E27FC236}">
                <a16:creationId xmlns:a16="http://schemas.microsoft.com/office/drawing/2014/main" id="{5EB0A502-D54D-46B1-AE27-B53EFA058A25}"/>
              </a:ext>
            </a:extLst>
          </p:cNvPr>
          <p:cNvSpPr txBox="1"/>
          <p:nvPr/>
        </p:nvSpPr>
        <p:spPr>
          <a:xfrm>
            <a:off x="4596384" y="5596128"/>
            <a:ext cx="731520" cy="383460"/>
          </a:xfrm>
          <a:prstGeom prst="rect">
            <a:avLst/>
          </a:prstGeom>
          <a:noFill/>
        </p:spPr>
        <p:txBody>
          <a:bodyPr wrap="square" rtlCol="0">
            <a:spAutoFit/>
          </a:bodyPr>
          <a:lstStyle/>
          <a:p>
            <a:r>
              <a:rPr lang="en-US" altLang="zh-TW" dirty="0"/>
              <a:t>CI</a:t>
            </a:r>
            <a:r>
              <a:rPr lang="zh-TW" altLang="en-US" dirty="0"/>
              <a:t> </a:t>
            </a:r>
            <a:r>
              <a:rPr lang="en-US" altLang="zh-TW" dirty="0"/>
              <a:t>1</a:t>
            </a:r>
            <a:endParaRPr lang="zh-TW" altLang="en-US" dirty="0"/>
          </a:p>
        </p:txBody>
      </p:sp>
      <p:sp>
        <p:nvSpPr>
          <p:cNvPr id="16" name="文字方塊 15">
            <a:extLst>
              <a:ext uri="{FF2B5EF4-FFF2-40B4-BE49-F238E27FC236}">
                <a16:creationId xmlns:a16="http://schemas.microsoft.com/office/drawing/2014/main" id="{6161CBC3-A546-4D9D-AAF2-0FEC09843E19}"/>
              </a:ext>
            </a:extLst>
          </p:cNvPr>
          <p:cNvSpPr txBox="1"/>
          <p:nvPr/>
        </p:nvSpPr>
        <p:spPr>
          <a:xfrm>
            <a:off x="9308592" y="4858512"/>
            <a:ext cx="731520" cy="383460"/>
          </a:xfrm>
          <a:prstGeom prst="rect">
            <a:avLst/>
          </a:prstGeom>
          <a:noFill/>
        </p:spPr>
        <p:txBody>
          <a:bodyPr wrap="square" rtlCol="0">
            <a:spAutoFit/>
          </a:bodyPr>
          <a:lstStyle/>
          <a:p>
            <a:r>
              <a:rPr lang="en-US" altLang="zh-TW" dirty="0"/>
              <a:t>CI</a:t>
            </a:r>
            <a:r>
              <a:rPr lang="zh-TW" altLang="en-US" dirty="0"/>
              <a:t> </a:t>
            </a:r>
            <a:r>
              <a:rPr lang="en-US" altLang="zh-TW" dirty="0"/>
              <a:t>2</a:t>
            </a:r>
            <a:endParaRPr lang="zh-TW" altLang="en-US" dirty="0"/>
          </a:p>
        </p:txBody>
      </p:sp>
    </p:spTree>
    <p:extLst>
      <p:ext uri="{BB962C8B-B14F-4D97-AF65-F5344CB8AC3E}">
        <p14:creationId xmlns:p14="http://schemas.microsoft.com/office/powerpoint/2010/main" val="3119288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2204B2-96E3-4B7D-BF7F-BA9DC8717078}"/>
              </a:ext>
            </a:extLst>
          </p:cNvPr>
          <p:cNvSpPr>
            <a:spLocks noGrp="1"/>
          </p:cNvSpPr>
          <p:nvPr>
            <p:ph type="title"/>
          </p:nvPr>
        </p:nvSpPr>
        <p:spPr/>
        <p:txBody>
          <a:bodyPr/>
          <a:lstStyle/>
          <a:p>
            <a:r>
              <a:rPr lang="zh-TW" altLang="en-US" dirty="0"/>
              <a:t>歐式距離之</a:t>
            </a:r>
            <a:r>
              <a:rPr lang="en-US" altLang="zh-TW" dirty="0"/>
              <a:t>CI</a:t>
            </a:r>
            <a:endParaRPr lang="zh-TW" altLang="en-US" dirty="0"/>
          </a:p>
        </p:txBody>
      </p:sp>
      <p:pic>
        <p:nvPicPr>
          <p:cNvPr id="5" name="內容版面配置區 4">
            <a:extLst>
              <a:ext uri="{FF2B5EF4-FFF2-40B4-BE49-F238E27FC236}">
                <a16:creationId xmlns:a16="http://schemas.microsoft.com/office/drawing/2014/main" id="{7344BB9D-9139-4FE7-B6D2-A4B856A027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171" y="3645541"/>
            <a:ext cx="3549554" cy="507365"/>
          </a:xfrm>
        </p:spPr>
      </p:pic>
      <p:pic>
        <p:nvPicPr>
          <p:cNvPr id="7" name="圖片 6">
            <a:extLst>
              <a:ext uri="{FF2B5EF4-FFF2-40B4-BE49-F238E27FC236}">
                <a16:creationId xmlns:a16="http://schemas.microsoft.com/office/drawing/2014/main" id="{60DEF204-C185-45E0-98C5-C9C2D285EF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8499" y="2619464"/>
            <a:ext cx="2272160" cy="2258704"/>
          </a:xfrm>
          <a:prstGeom prst="rect">
            <a:avLst/>
          </a:prstGeom>
        </p:spPr>
      </p:pic>
      <p:pic>
        <p:nvPicPr>
          <p:cNvPr id="9" name="圖片 8">
            <a:extLst>
              <a:ext uri="{FF2B5EF4-FFF2-40B4-BE49-F238E27FC236}">
                <a16:creationId xmlns:a16="http://schemas.microsoft.com/office/drawing/2014/main" id="{49DFF881-427A-48D6-9274-56E7D0BC7F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4836" y="2898338"/>
            <a:ext cx="5077509" cy="1700957"/>
          </a:xfrm>
          <a:prstGeom prst="rect">
            <a:avLst/>
          </a:prstGeom>
        </p:spPr>
      </p:pic>
      <p:sp>
        <p:nvSpPr>
          <p:cNvPr id="10" name="文字方塊 9">
            <a:extLst>
              <a:ext uri="{FF2B5EF4-FFF2-40B4-BE49-F238E27FC236}">
                <a16:creationId xmlns:a16="http://schemas.microsoft.com/office/drawing/2014/main" id="{2A2BA610-5C76-456D-97A7-9D26F6493D73}"/>
              </a:ext>
            </a:extLst>
          </p:cNvPr>
          <p:cNvSpPr txBox="1"/>
          <p:nvPr/>
        </p:nvSpPr>
        <p:spPr>
          <a:xfrm>
            <a:off x="1011936" y="4322064"/>
            <a:ext cx="731520" cy="383460"/>
          </a:xfrm>
          <a:prstGeom prst="rect">
            <a:avLst/>
          </a:prstGeom>
          <a:noFill/>
        </p:spPr>
        <p:txBody>
          <a:bodyPr wrap="square" rtlCol="0">
            <a:spAutoFit/>
          </a:bodyPr>
          <a:lstStyle/>
          <a:p>
            <a:r>
              <a:rPr lang="en-US" altLang="zh-TW" dirty="0"/>
              <a:t>CI</a:t>
            </a:r>
            <a:r>
              <a:rPr lang="zh-TW" altLang="en-US" dirty="0"/>
              <a:t> </a:t>
            </a:r>
            <a:r>
              <a:rPr lang="en-US" altLang="zh-TW" dirty="0"/>
              <a:t>0</a:t>
            </a:r>
            <a:endParaRPr lang="zh-TW" altLang="en-US" dirty="0"/>
          </a:p>
        </p:txBody>
      </p:sp>
      <p:sp>
        <p:nvSpPr>
          <p:cNvPr id="11" name="文字方塊 10">
            <a:extLst>
              <a:ext uri="{FF2B5EF4-FFF2-40B4-BE49-F238E27FC236}">
                <a16:creationId xmlns:a16="http://schemas.microsoft.com/office/drawing/2014/main" id="{91A488C3-98C5-4D87-9098-EBE0E275015A}"/>
              </a:ext>
            </a:extLst>
          </p:cNvPr>
          <p:cNvSpPr txBox="1"/>
          <p:nvPr/>
        </p:nvSpPr>
        <p:spPr>
          <a:xfrm>
            <a:off x="4596384" y="5596128"/>
            <a:ext cx="731520" cy="383460"/>
          </a:xfrm>
          <a:prstGeom prst="rect">
            <a:avLst/>
          </a:prstGeom>
          <a:noFill/>
        </p:spPr>
        <p:txBody>
          <a:bodyPr wrap="square" rtlCol="0">
            <a:spAutoFit/>
          </a:bodyPr>
          <a:lstStyle/>
          <a:p>
            <a:r>
              <a:rPr lang="en-US" altLang="zh-TW" dirty="0"/>
              <a:t>CI</a:t>
            </a:r>
            <a:r>
              <a:rPr lang="zh-TW" altLang="en-US" dirty="0"/>
              <a:t> </a:t>
            </a:r>
            <a:r>
              <a:rPr lang="en-US" altLang="zh-TW" dirty="0"/>
              <a:t>1</a:t>
            </a:r>
            <a:endParaRPr lang="zh-TW" altLang="en-US" dirty="0"/>
          </a:p>
        </p:txBody>
      </p:sp>
      <p:sp>
        <p:nvSpPr>
          <p:cNvPr id="12" name="文字方塊 11">
            <a:extLst>
              <a:ext uri="{FF2B5EF4-FFF2-40B4-BE49-F238E27FC236}">
                <a16:creationId xmlns:a16="http://schemas.microsoft.com/office/drawing/2014/main" id="{62D77A9B-07BE-42C0-806E-B82FCC54A5BB}"/>
              </a:ext>
            </a:extLst>
          </p:cNvPr>
          <p:cNvSpPr txBox="1"/>
          <p:nvPr/>
        </p:nvSpPr>
        <p:spPr>
          <a:xfrm>
            <a:off x="9308592" y="4858512"/>
            <a:ext cx="731520" cy="383460"/>
          </a:xfrm>
          <a:prstGeom prst="rect">
            <a:avLst/>
          </a:prstGeom>
          <a:noFill/>
        </p:spPr>
        <p:txBody>
          <a:bodyPr wrap="square" rtlCol="0">
            <a:spAutoFit/>
          </a:bodyPr>
          <a:lstStyle/>
          <a:p>
            <a:r>
              <a:rPr lang="en-US" altLang="zh-TW" dirty="0"/>
              <a:t>CI</a:t>
            </a:r>
            <a:r>
              <a:rPr lang="zh-TW" altLang="en-US" dirty="0"/>
              <a:t> </a:t>
            </a:r>
            <a:r>
              <a:rPr lang="en-US" altLang="zh-TW" dirty="0"/>
              <a:t>2</a:t>
            </a:r>
            <a:endParaRPr lang="zh-TW" altLang="en-US" dirty="0"/>
          </a:p>
        </p:txBody>
      </p:sp>
    </p:spTree>
    <p:extLst>
      <p:ext uri="{BB962C8B-B14F-4D97-AF65-F5344CB8AC3E}">
        <p14:creationId xmlns:p14="http://schemas.microsoft.com/office/powerpoint/2010/main" val="3056114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2204B2-96E3-4B7D-BF7F-BA9DC8717078}"/>
              </a:ext>
            </a:extLst>
          </p:cNvPr>
          <p:cNvSpPr>
            <a:spLocks noGrp="1"/>
          </p:cNvSpPr>
          <p:nvPr>
            <p:ph type="title"/>
          </p:nvPr>
        </p:nvSpPr>
        <p:spPr/>
        <p:txBody>
          <a:bodyPr/>
          <a:lstStyle/>
          <a:p>
            <a:r>
              <a:rPr lang="zh-TW" altLang="en-US" dirty="0"/>
              <a:t>加權歐式距離之</a:t>
            </a:r>
            <a:r>
              <a:rPr lang="en-US" altLang="zh-TW" dirty="0"/>
              <a:t>CI</a:t>
            </a:r>
            <a:endParaRPr lang="zh-TW" altLang="en-US" dirty="0"/>
          </a:p>
        </p:txBody>
      </p:sp>
      <p:pic>
        <p:nvPicPr>
          <p:cNvPr id="8" name="內容版面配置區 7">
            <a:extLst>
              <a:ext uri="{FF2B5EF4-FFF2-40B4-BE49-F238E27FC236}">
                <a16:creationId xmlns:a16="http://schemas.microsoft.com/office/drawing/2014/main" id="{F6A0E957-BAE1-4CF5-8354-0F115E6A50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480" y="3429000"/>
            <a:ext cx="3142488" cy="449180"/>
          </a:xfrm>
        </p:spPr>
      </p:pic>
      <p:pic>
        <p:nvPicPr>
          <p:cNvPr id="11" name="圖片 10">
            <a:extLst>
              <a:ext uri="{FF2B5EF4-FFF2-40B4-BE49-F238E27FC236}">
                <a16:creationId xmlns:a16="http://schemas.microsoft.com/office/drawing/2014/main" id="{82A5018F-D9A6-4664-A988-B95CF4BDEB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6252" y="2139696"/>
            <a:ext cx="2784072" cy="2767584"/>
          </a:xfrm>
          <a:prstGeom prst="rect">
            <a:avLst/>
          </a:prstGeom>
        </p:spPr>
      </p:pic>
      <p:pic>
        <p:nvPicPr>
          <p:cNvPr id="13" name="圖片 12">
            <a:extLst>
              <a:ext uri="{FF2B5EF4-FFF2-40B4-BE49-F238E27FC236}">
                <a16:creationId xmlns:a16="http://schemas.microsoft.com/office/drawing/2014/main" id="{416DDAB7-3A2F-4747-A48B-67F5436047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2072" y="2656337"/>
            <a:ext cx="5177048" cy="1734302"/>
          </a:xfrm>
          <a:prstGeom prst="rect">
            <a:avLst/>
          </a:prstGeom>
        </p:spPr>
      </p:pic>
      <p:sp>
        <p:nvSpPr>
          <p:cNvPr id="14" name="文字方塊 13">
            <a:extLst>
              <a:ext uri="{FF2B5EF4-FFF2-40B4-BE49-F238E27FC236}">
                <a16:creationId xmlns:a16="http://schemas.microsoft.com/office/drawing/2014/main" id="{9B10CA38-6F4F-44E4-AB91-3B16A7F8A03F}"/>
              </a:ext>
            </a:extLst>
          </p:cNvPr>
          <p:cNvSpPr txBox="1"/>
          <p:nvPr/>
        </p:nvSpPr>
        <p:spPr>
          <a:xfrm>
            <a:off x="1578864" y="4082224"/>
            <a:ext cx="731520" cy="383460"/>
          </a:xfrm>
          <a:prstGeom prst="rect">
            <a:avLst/>
          </a:prstGeom>
          <a:noFill/>
        </p:spPr>
        <p:txBody>
          <a:bodyPr wrap="square" rtlCol="0">
            <a:spAutoFit/>
          </a:bodyPr>
          <a:lstStyle/>
          <a:p>
            <a:r>
              <a:rPr lang="en-US" altLang="zh-TW" dirty="0"/>
              <a:t>CI</a:t>
            </a:r>
            <a:r>
              <a:rPr lang="zh-TW" altLang="en-US" dirty="0"/>
              <a:t> </a:t>
            </a:r>
            <a:r>
              <a:rPr lang="en-US" altLang="zh-TW" dirty="0"/>
              <a:t>0</a:t>
            </a:r>
            <a:endParaRPr lang="zh-TW" altLang="en-US" dirty="0"/>
          </a:p>
        </p:txBody>
      </p:sp>
      <p:sp>
        <p:nvSpPr>
          <p:cNvPr id="15" name="文字方塊 14">
            <a:extLst>
              <a:ext uri="{FF2B5EF4-FFF2-40B4-BE49-F238E27FC236}">
                <a16:creationId xmlns:a16="http://schemas.microsoft.com/office/drawing/2014/main" id="{2AAAAF5F-DF05-4C28-B379-EF44A3089F28}"/>
              </a:ext>
            </a:extLst>
          </p:cNvPr>
          <p:cNvSpPr txBox="1"/>
          <p:nvPr/>
        </p:nvSpPr>
        <p:spPr>
          <a:xfrm>
            <a:off x="5163312" y="5356288"/>
            <a:ext cx="731520" cy="383460"/>
          </a:xfrm>
          <a:prstGeom prst="rect">
            <a:avLst/>
          </a:prstGeom>
          <a:noFill/>
        </p:spPr>
        <p:txBody>
          <a:bodyPr wrap="square" rtlCol="0">
            <a:spAutoFit/>
          </a:bodyPr>
          <a:lstStyle/>
          <a:p>
            <a:r>
              <a:rPr lang="en-US" altLang="zh-TW" dirty="0"/>
              <a:t>CI</a:t>
            </a:r>
            <a:r>
              <a:rPr lang="zh-TW" altLang="en-US" dirty="0"/>
              <a:t> </a:t>
            </a:r>
            <a:r>
              <a:rPr lang="en-US" altLang="zh-TW" dirty="0"/>
              <a:t>1</a:t>
            </a:r>
            <a:endParaRPr lang="zh-TW" altLang="en-US" dirty="0"/>
          </a:p>
        </p:txBody>
      </p:sp>
      <p:sp>
        <p:nvSpPr>
          <p:cNvPr id="16" name="文字方塊 15">
            <a:extLst>
              <a:ext uri="{FF2B5EF4-FFF2-40B4-BE49-F238E27FC236}">
                <a16:creationId xmlns:a16="http://schemas.microsoft.com/office/drawing/2014/main" id="{EA887FDF-4FCF-4451-90CD-ED90605C07B8}"/>
              </a:ext>
            </a:extLst>
          </p:cNvPr>
          <p:cNvSpPr txBox="1"/>
          <p:nvPr/>
        </p:nvSpPr>
        <p:spPr>
          <a:xfrm>
            <a:off x="9375648" y="4606480"/>
            <a:ext cx="731520" cy="383460"/>
          </a:xfrm>
          <a:prstGeom prst="rect">
            <a:avLst/>
          </a:prstGeom>
          <a:noFill/>
        </p:spPr>
        <p:txBody>
          <a:bodyPr wrap="square" rtlCol="0">
            <a:spAutoFit/>
          </a:bodyPr>
          <a:lstStyle/>
          <a:p>
            <a:r>
              <a:rPr lang="en-US" altLang="zh-TW" dirty="0"/>
              <a:t>CI</a:t>
            </a:r>
            <a:r>
              <a:rPr lang="zh-TW" altLang="en-US" dirty="0"/>
              <a:t> </a:t>
            </a:r>
            <a:r>
              <a:rPr lang="en-US" altLang="zh-TW" dirty="0"/>
              <a:t>2</a:t>
            </a:r>
            <a:endParaRPr lang="zh-TW" altLang="en-US" dirty="0"/>
          </a:p>
        </p:txBody>
      </p:sp>
    </p:spTree>
    <p:extLst>
      <p:ext uri="{BB962C8B-B14F-4D97-AF65-F5344CB8AC3E}">
        <p14:creationId xmlns:p14="http://schemas.microsoft.com/office/powerpoint/2010/main" val="2244201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4B5876-B454-4F60-9003-FCFD60846E05}"/>
              </a:ext>
            </a:extLst>
          </p:cNvPr>
          <p:cNvSpPr>
            <a:spLocks noGrp="1"/>
          </p:cNvSpPr>
          <p:nvPr>
            <p:ph type="title"/>
          </p:nvPr>
        </p:nvSpPr>
        <p:spPr/>
        <p:txBody>
          <a:bodyPr/>
          <a:lstStyle/>
          <a:p>
            <a:r>
              <a:rPr lang="en-US" altLang="zh-TW" dirty="0"/>
              <a:t>LAB</a:t>
            </a:r>
            <a:endParaRPr lang="zh-TW" altLang="en-US" dirty="0"/>
          </a:p>
        </p:txBody>
      </p:sp>
      <p:pic>
        <p:nvPicPr>
          <p:cNvPr id="27" name="內容版面配置區 26">
            <a:extLst>
              <a:ext uri="{FF2B5EF4-FFF2-40B4-BE49-F238E27FC236}">
                <a16:creationId xmlns:a16="http://schemas.microsoft.com/office/drawing/2014/main" id="{37252483-ECC4-4DC3-8F13-C4625F1EE0E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9433" y="3116449"/>
            <a:ext cx="1807157" cy="1798451"/>
          </a:xfrm>
        </p:spPr>
      </p:pic>
      <p:pic>
        <p:nvPicPr>
          <p:cNvPr id="29" name="圖片 28">
            <a:extLst>
              <a:ext uri="{FF2B5EF4-FFF2-40B4-BE49-F238E27FC236}">
                <a16:creationId xmlns:a16="http://schemas.microsoft.com/office/drawing/2014/main" id="{CAD81391-3885-462A-BBD0-0084B8E333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4154" y="4356339"/>
            <a:ext cx="2095596" cy="2085500"/>
          </a:xfrm>
          <a:prstGeom prst="rect">
            <a:avLst/>
          </a:prstGeom>
        </p:spPr>
      </p:pic>
      <p:pic>
        <p:nvPicPr>
          <p:cNvPr id="31" name="圖片 30">
            <a:extLst>
              <a:ext uri="{FF2B5EF4-FFF2-40B4-BE49-F238E27FC236}">
                <a16:creationId xmlns:a16="http://schemas.microsoft.com/office/drawing/2014/main" id="{BE515FC3-11EF-4B71-9790-F737019D9A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2248" y="4356339"/>
            <a:ext cx="2145048" cy="2136536"/>
          </a:xfrm>
          <a:prstGeom prst="rect">
            <a:avLst/>
          </a:prstGeom>
        </p:spPr>
      </p:pic>
      <p:pic>
        <p:nvPicPr>
          <p:cNvPr id="33" name="圖片 32">
            <a:extLst>
              <a:ext uri="{FF2B5EF4-FFF2-40B4-BE49-F238E27FC236}">
                <a16:creationId xmlns:a16="http://schemas.microsoft.com/office/drawing/2014/main" id="{689DB0B8-743C-48F4-AEE5-0D59C78E83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29794" y="4356339"/>
            <a:ext cx="1858393" cy="2085500"/>
          </a:xfrm>
          <a:prstGeom prst="rect">
            <a:avLst/>
          </a:prstGeom>
        </p:spPr>
      </p:pic>
      <p:pic>
        <p:nvPicPr>
          <p:cNvPr id="35" name="圖片 34">
            <a:extLst>
              <a:ext uri="{FF2B5EF4-FFF2-40B4-BE49-F238E27FC236}">
                <a16:creationId xmlns:a16="http://schemas.microsoft.com/office/drawing/2014/main" id="{31F43714-BDD8-4821-9871-3AAD793C94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57943" y="1601044"/>
            <a:ext cx="2041807" cy="2031970"/>
          </a:xfrm>
          <a:prstGeom prst="rect">
            <a:avLst/>
          </a:prstGeom>
        </p:spPr>
      </p:pic>
      <p:pic>
        <p:nvPicPr>
          <p:cNvPr id="37" name="圖片 36">
            <a:extLst>
              <a:ext uri="{FF2B5EF4-FFF2-40B4-BE49-F238E27FC236}">
                <a16:creationId xmlns:a16="http://schemas.microsoft.com/office/drawing/2014/main" id="{1156B10C-56A6-4F4F-9213-0832443DFDD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42248" y="1559099"/>
            <a:ext cx="2082178" cy="2073915"/>
          </a:xfrm>
          <a:prstGeom prst="rect">
            <a:avLst/>
          </a:prstGeom>
        </p:spPr>
      </p:pic>
      <p:pic>
        <p:nvPicPr>
          <p:cNvPr id="39" name="圖片 38">
            <a:extLst>
              <a:ext uri="{FF2B5EF4-FFF2-40B4-BE49-F238E27FC236}">
                <a16:creationId xmlns:a16="http://schemas.microsoft.com/office/drawing/2014/main" id="{DA2B8A23-DE29-4FE5-9813-01F41BCCF0C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29794" y="1608250"/>
            <a:ext cx="1804271" cy="2024764"/>
          </a:xfrm>
          <a:prstGeom prst="rect">
            <a:avLst/>
          </a:prstGeom>
        </p:spPr>
      </p:pic>
    </p:spTree>
    <p:extLst>
      <p:ext uri="{BB962C8B-B14F-4D97-AF65-F5344CB8AC3E}">
        <p14:creationId xmlns:p14="http://schemas.microsoft.com/office/powerpoint/2010/main" val="683029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4B5876-B454-4F60-9003-FCFD60846E05}"/>
              </a:ext>
            </a:extLst>
          </p:cNvPr>
          <p:cNvSpPr>
            <a:spLocks noGrp="1"/>
          </p:cNvSpPr>
          <p:nvPr>
            <p:ph type="title"/>
          </p:nvPr>
        </p:nvSpPr>
        <p:spPr/>
        <p:txBody>
          <a:bodyPr/>
          <a:lstStyle/>
          <a:p>
            <a:r>
              <a:rPr lang="en-US" altLang="zh-TW" dirty="0"/>
              <a:t>LAB</a:t>
            </a:r>
            <a:endParaRPr lang="zh-TW" altLang="en-US" dirty="0"/>
          </a:p>
        </p:txBody>
      </p:sp>
      <p:pic>
        <p:nvPicPr>
          <p:cNvPr id="29" name="內容版面配置區 28">
            <a:extLst>
              <a:ext uri="{FF2B5EF4-FFF2-40B4-BE49-F238E27FC236}">
                <a16:creationId xmlns:a16="http://schemas.microsoft.com/office/drawing/2014/main" id="{499A9F89-01FB-45DB-AAD1-2F4722488A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9569" y="2942757"/>
            <a:ext cx="1625776" cy="1617944"/>
          </a:xfrm>
        </p:spPr>
      </p:pic>
      <p:pic>
        <p:nvPicPr>
          <p:cNvPr id="31" name="圖片 30">
            <a:extLst>
              <a:ext uri="{FF2B5EF4-FFF2-40B4-BE49-F238E27FC236}">
                <a16:creationId xmlns:a16="http://schemas.microsoft.com/office/drawing/2014/main" id="{475328EE-BBDE-4C7E-A48F-3EA108C718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8076" y="4695095"/>
            <a:ext cx="1806483" cy="1797780"/>
          </a:xfrm>
          <a:prstGeom prst="rect">
            <a:avLst/>
          </a:prstGeom>
        </p:spPr>
      </p:pic>
      <p:pic>
        <p:nvPicPr>
          <p:cNvPr id="33" name="圖片 32">
            <a:extLst>
              <a:ext uri="{FF2B5EF4-FFF2-40B4-BE49-F238E27FC236}">
                <a16:creationId xmlns:a16="http://schemas.microsoft.com/office/drawing/2014/main" id="{96F63D06-B2C2-4796-AF92-C347BC999F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9654" y="4693560"/>
            <a:ext cx="1806484" cy="1799315"/>
          </a:xfrm>
          <a:prstGeom prst="rect">
            <a:avLst/>
          </a:prstGeom>
        </p:spPr>
      </p:pic>
      <p:pic>
        <p:nvPicPr>
          <p:cNvPr id="35" name="圖片 34">
            <a:extLst>
              <a:ext uri="{FF2B5EF4-FFF2-40B4-BE49-F238E27FC236}">
                <a16:creationId xmlns:a16="http://schemas.microsoft.com/office/drawing/2014/main" id="{EC0AB176-BA24-40E7-BFA2-B16F43BF6C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91233" y="4737063"/>
            <a:ext cx="1564608" cy="1755812"/>
          </a:xfrm>
          <a:prstGeom prst="rect">
            <a:avLst/>
          </a:prstGeom>
        </p:spPr>
      </p:pic>
      <p:pic>
        <p:nvPicPr>
          <p:cNvPr id="37" name="圖片 36">
            <a:extLst>
              <a:ext uri="{FF2B5EF4-FFF2-40B4-BE49-F238E27FC236}">
                <a16:creationId xmlns:a16="http://schemas.microsoft.com/office/drawing/2014/main" id="{5D8FA423-F5E2-4C69-96D0-0F3096628F8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68075" y="1526686"/>
            <a:ext cx="1806483" cy="1797780"/>
          </a:xfrm>
          <a:prstGeom prst="rect">
            <a:avLst/>
          </a:prstGeom>
        </p:spPr>
      </p:pic>
      <p:pic>
        <p:nvPicPr>
          <p:cNvPr id="43" name="圖片 42">
            <a:extLst>
              <a:ext uri="{FF2B5EF4-FFF2-40B4-BE49-F238E27FC236}">
                <a16:creationId xmlns:a16="http://schemas.microsoft.com/office/drawing/2014/main" id="{38FD49AC-1F2B-4C48-9B65-29C6FA2A575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91233" y="1559065"/>
            <a:ext cx="1618396" cy="1816174"/>
          </a:xfrm>
          <a:prstGeom prst="rect">
            <a:avLst/>
          </a:prstGeom>
        </p:spPr>
      </p:pic>
      <p:pic>
        <p:nvPicPr>
          <p:cNvPr id="45" name="圖片 44">
            <a:extLst>
              <a:ext uri="{FF2B5EF4-FFF2-40B4-BE49-F238E27FC236}">
                <a16:creationId xmlns:a16="http://schemas.microsoft.com/office/drawing/2014/main" id="{D2BD3830-F9F0-4677-9EB3-45DDBDFB084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87288" y="1459006"/>
            <a:ext cx="1923867" cy="1916233"/>
          </a:xfrm>
          <a:prstGeom prst="rect">
            <a:avLst/>
          </a:prstGeom>
        </p:spPr>
      </p:pic>
    </p:spTree>
    <p:extLst>
      <p:ext uri="{BB962C8B-B14F-4D97-AF65-F5344CB8AC3E}">
        <p14:creationId xmlns:p14="http://schemas.microsoft.com/office/powerpoint/2010/main" val="2124565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4B5876-B454-4F60-9003-FCFD60846E05}"/>
              </a:ext>
            </a:extLst>
          </p:cNvPr>
          <p:cNvSpPr>
            <a:spLocks noGrp="1"/>
          </p:cNvSpPr>
          <p:nvPr>
            <p:ph type="title"/>
          </p:nvPr>
        </p:nvSpPr>
        <p:spPr/>
        <p:txBody>
          <a:bodyPr/>
          <a:lstStyle/>
          <a:p>
            <a:r>
              <a:rPr lang="en-US" altLang="zh-TW" dirty="0"/>
              <a:t>LAB</a:t>
            </a:r>
            <a:endParaRPr lang="zh-TW" altLang="en-US" dirty="0"/>
          </a:p>
        </p:txBody>
      </p:sp>
      <p:pic>
        <p:nvPicPr>
          <p:cNvPr id="29" name="內容版面配置區 28">
            <a:extLst>
              <a:ext uri="{FF2B5EF4-FFF2-40B4-BE49-F238E27FC236}">
                <a16:creationId xmlns:a16="http://schemas.microsoft.com/office/drawing/2014/main" id="{3DF66A7F-366C-4654-8D6D-6831CF84B9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1274" y="2899611"/>
            <a:ext cx="1757810" cy="1749342"/>
          </a:xfrm>
        </p:spPr>
      </p:pic>
      <p:pic>
        <p:nvPicPr>
          <p:cNvPr id="31" name="圖片 30">
            <a:extLst>
              <a:ext uri="{FF2B5EF4-FFF2-40B4-BE49-F238E27FC236}">
                <a16:creationId xmlns:a16="http://schemas.microsoft.com/office/drawing/2014/main" id="{C65AAA30-A53B-42C0-A63F-AC7A230C88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8941" y="4752474"/>
            <a:ext cx="1893352" cy="1884231"/>
          </a:xfrm>
          <a:prstGeom prst="rect">
            <a:avLst/>
          </a:prstGeom>
        </p:spPr>
      </p:pic>
      <p:pic>
        <p:nvPicPr>
          <p:cNvPr id="33" name="圖片 32">
            <a:extLst>
              <a:ext uri="{FF2B5EF4-FFF2-40B4-BE49-F238E27FC236}">
                <a16:creationId xmlns:a16="http://schemas.microsoft.com/office/drawing/2014/main" id="{7D35B60D-2714-4DCC-AF98-40DDEF4680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4032" y="4752474"/>
            <a:ext cx="1893353" cy="1885840"/>
          </a:xfrm>
          <a:prstGeom prst="rect">
            <a:avLst/>
          </a:prstGeom>
        </p:spPr>
      </p:pic>
      <p:pic>
        <p:nvPicPr>
          <p:cNvPr id="35" name="圖片 34">
            <a:extLst>
              <a:ext uri="{FF2B5EF4-FFF2-40B4-BE49-F238E27FC236}">
                <a16:creationId xmlns:a16="http://schemas.microsoft.com/office/drawing/2014/main" id="{11AC6C91-57D7-480E-91F8-A1054ECB87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85113" y="4744545"/>
            <a:ext cx="1686108" cy="1892160"/>
          </a:xfrm>
          <a:prstGeom prst="rect">
            <a:avLst/>
          </a:prstGeom>
        </p:spPr>
      </p:pic>
      <p:pic>
        <p:nvPicPr>
          <p:cNvPr id="37" name="圖片 36">
            <a:extLst>
              <a:ext uri="{FF2B5EF4-FFF2-40B4-BE49-F238E27FC236}">
                <a16:creationId xmlns:a16="http://schemas.microsoft.com/office/drawing/2014/main" id="{657FBABC-38CF-4469-B696-1FCFA4B71A5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58940" y="1113191"/>
            <a:ext cx="1893353" cy="1884232"/>
          </a:xfrm>
          <a:prstGeom prst="rect">
            <a:avLst/>
          </a:prstGeom>
        </p:spPr>
      </p:pic>
      <p:pic>
        <p:nvPicPr>
          <p:cNvPr id="39" name="圖片 38">
            <a:extLst>
              <a:ext uri="{FF2B5EF4-FFF2-40B4-BE49-F238E27FC236}">
                <a16:creationId xmlns:a16="http://schemas.microsoft.com/office/drawing/2014/main" id="{9A84DF54-F308-4F18-A8C1-63A3A38D3B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74032" y="1111583"/>
            <a:ext cx="1893353" cy="1885840"/>
          </a:xfrm>
          <a:prstGeom prst="rect">
            <a:avLst/>
          </a:prstGeom>
        </p:spPr>
      </p:pic>
      <p:pic>
        <p:nvPicPr>
          <p:cNvPr id="41" name="圖片 40">
            <a:extLst>
              <a:ext uri="{FF2B5EF4-FFF2-40B4-BE49-F238E27FC236}">
                <a16:creationId xmlns:a16="http://schemas.microsoft.com/office/drawing/2014/main" id="{F8E6BFEC-4A3A-443E-A3BA-51529AB95FF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85113" y="1216562"/>
            <a:ext cx="1686108" cy="1892160"/>
          </a:xfrm>
          <a:prstGeom prst="rect">
            <a:avLst/>
          </a:prstGeom>
        </p:spPr>
      </p:pic>
    </p:spTree>
    <p:extLst>
      <p:ext uri="{BB962C8B-B14F-4D97-AF65-F5344CB8AC3E}">
        <p14:creationId xmlns:p14="http://schemas.microsoft.com/office/powerpoint/2010/main" val="2938174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4B5876-B454-4F60-9003-FCFD60846E05}"/>
              </a:ext>
            </a:extLst>
          </p:cNvPr>
          <p:cNvSpPr>
            <a:spLocks noGrp="1"/>
          </p:cNvSpPr>
          <p:nvPr>
            <p:ph type="title"/>
          </p:nvPr>
        </p:nvSpPr>
        <p:spPr/>
        <p:txBody>
          <a:bodyPr/>
          <a:lstStyle/>
          <a:p>
            <a:r>
              <a:rPr lang="zh-TW" altLang="en-US" dirty="0"/>
              <a:t>歐式距離</a:t>
            </a:r>
          </a:p>
        </p:txBody>
      </p:sp>
      <p:pic>
        <p:nvPicPr>
          <p:cNvPr id="5" name="內容版面配置區 4">
            <a:extLst>
              <a:ext uri="{FF2B5EF4-FFF2-40B4-BE49-F238E27FC236}">
                <a16:creationId xmlns:a16="http://schemas.microsoft.com/office/drawing/2014/main" id="{C62D0C1A-9EDE-49D2-824F-F452967B9C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7267" y="2622543"/>
            <a:ext cx="2085622" cy="2075575"/>
          </a:xfrm>
        </p:spPr>
      </p:pic>
      <p:pic>
        <p:nvPicPr>
          <p:cNvPr id="7" name="圖片 6">
            <a:extLst>
              <a:ext uri="{FF2B5EF4-FFF2-40B4-BE49-F238E27FC236}">
                <a16:creationId xmlns:a16="http://schemas.microsoft.com/office/drawing/2014/main" id="{0B9D61A9-5100-4F29-95DD-804BCC4D1D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4987" y="4567922"/>
            <a:ext cx="2188853" cy="2178308"/>
          </a:xfrm>
          <a:prstGeom prst="rect">
            <a:avLst/>
          </a:prstGeom>
        </p:spPr>
      </p:pic>
      <p:pic>
        <p:nvPicPr>
          <p:cNvPr id="9" name="圖片 8">
            <a:extLst>
              <a:ext uri="{FF2B5EF4-FFF2-40B4-BE49-F238E27FC236}">
                <a16:creationId xmlns:a16="http://schemas.microsoft.com/office/drawing/2014/main" id="{0E5C00B7-0B89-4940-9819-C210C77C9A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3735" y="4567922"/>
            <a:ext cx="2188854" cy="2180168"/>
          </a:xfrm>
          <a:prstGeom prst="rect">
            <a:avLst/>
          </a:prstGeom>
        </p:spPr>
      </p:pic>
      <p:pic>
        <p:nvPicPr>
          <p:cNvPr id="11" name="圖片 10">
            <a:extLst>
              <a:ext uri="{FF2B5EF4-FFF2-40B4-BE49-F238E27FC236}">
                <a16:creationId xmlns:a16="http://schemas.microsoft.com/office/drawing/2014/main" id="{46DA3896-84F5-4639-A7E1-42B56F6018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12484" y="4698118"/>
            <a:ext cx="1825077" cy="2048112"/>
          </a:xfrm>
          <a:prstGeom prst="rect">
            <a:avLst/>
          </a:prstGeom>
        </p:spPr>
      </p:pic>
      <p:pic>
        <p:nvPicPr>
          <p:cNvPr id="13" name="圖片 12">
            <a:extLst>
              <a:ext uri="{FF2B5EF4-FFF2-40B4-BE49-F238E27FC236}">
                <a16:creationId xmlns:a16="http://schemas.microsoft.com/office/drawing/2014/main" id="{E9FC11BF-D9CE-4024-A317-E55199CD846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18701" y="1284927"/>
            <a:ext cx="2188854" cy="2180168"/>
          </a:xfrm>
          <a:prstGeom prst="rect">
            <a:avLst/>
          </a:prstGeom>
        </p:spPr>
      </p:pic>
      <p:pic>
        <p:nvPicPr>
          <p:cNvPr id="15" name="圖片 14">
            <a:extLst>
              <a:ext uri="{FF2B5EF4-FFF2-40B4-BE49-F238E27FC236}">
                <a16:creationId xmlns:a16="http://schemas.microsoft.com/office/drawing/2014/main" id="{1B9AFD0E-D60C-43F6-86C4-9E14441275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02416" y="1416983"/>
            <a:ext cx="1825077" cy="2048112"/>
          </a:xfrm>
          <a:prstGeom prst="rect">
            <a:avLst/>
          </a:prstGeom>
        </p:spPr>
      </p:pic>
      <p:pic>
        <p:nvPicPr>
          <p:cNvPr id="17" name="圖片 16">
            <a:extLst>
              <a:ext uri="{FF2B5EF4-FFF2-40B4-BE49-F238E27FC236}">
                <a16:creationId xmlns:a16="http://schemas.microsoft.com/office/drawing/2014/main" id="{A6FF1468-2DFD-471B-8391-0B72084ED3B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34987" y="1286787"/>
            <a:ext cx="2188853" cy="2178308"/>
          </a:xfrm>
          <a:prstGeom prst="rect">
            <a:avLst/>
          </a:prstGeom>
        </p:spPr>
      </p:pic>
    </p:spTree>
    <p:extLst>
      <p:ext uri="{BB962C8B-B14F-4D97-AF65-F5344CB8AC3E}">
        <p14:creationId xmlns:p14="http://schemas.microsoft.com/office/powerpoint/2010/main" val="4251884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4B5876-B454-4F60-9003-FCFD60846E05}"/>
              </a:ext>
            </a:extLst>
          </p:cNvPr>
          <p:cNvSpPr>
            <a:spLocks noGrp="1"/>
          </p:cNvSpPr>
          <p:nvPr>
            <p:ph type="title"/>
          </p:nvPr>
        </p:nvSpPr>
        <p:spPr/>
        <p:txBody>
          <a:bodyPr/>
          <a:lstStyle/>
          <a:p>
            <a:r>
              <a:rPr lang="zh-TW" altLang="en-US" dirty="0"/>
              <a:t>歐式距離</a:t>
            </a:r>
          </a:p>
        </p:txBody>
      </p:sp>
      <p:pic>
        <p:nvPicPr>
          <p:cNvPr id="8" name="內容版面配置區 7">
            <a:extLst>
              <a:ext uri="{FF2B5EF4-FFF2-40B4-BE49-F238E27FC236}">
                <a16:creationId xmlns:a16="http://schemas.microsoft.com/office/drawing/2014/main" id="{E2099D31-BDD1-40A7-B11F-8D0B14D77D9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5611" y="2790264"/>
            <a:ext cx="1483899" cy="1476750"/>
          </a:xfrm>
        </p:spPr>
      </p:pic>
      <p:pic>
        <p:nvPicPr>
          <p:cNvPr id="12" name="圖片 11">
            <a:extLst>
              <a:ext uri="{FF2B5EF4-FFF2-40B4-BE49-F238E27FC236}">
                <a16:creationId xmlns:a16="http://schemas.microsoft.com/office/drawing/2014/main" id="{E35DC543-EF1A-4DFA-9D31-2F4123EA10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4494" y="4685385"/>
            <a:ext cx="1598054" cy="1590355"/>
          </a:xfrm>
          <a:prstGeom prst="rect">
            <a:avLst/>
          </a:prstGeom>
        </p:spPr>
      </p:pic>
      <p:pic>
        <p:nvPicPr>
          <p:cNvPr id="16" name="圖片 15">
            <a:extLst>
              <a:ext uri="{FF2B5EF4-FFF2-40B4-BE49-F238E27FC236}">
                <a16:creationId xmlns:a16="http://schemas.microsoft.com/office/drawing/2014/main" id="{D9C3229D-9122-4B27-AC95-6DB738CD44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52283" y="4685385"/>
            <a:ext cx="1596691" cy="1590355"/>
          </a:xfrm>
          <a:prstGeom prst="rect">
            <a:avLst/>
          </a:prstGeom>
        </p:spPr>
      </p:pic>
      <p:pic>
        <p:nvPicPr>
          <p:cNvPr id="19" name="圖片 18">
            <a:extLst>
              <a:ext uri="{FF2B5EF4-FFF2-40B4-BE49-F238E27FC236}">
                <a16:creationId xmlns:a16="http://schemas.microsoft.com/office/drawing/2014/main" id="{C26236F6-7AD0-4A1D-8D7D-9C274B6FA8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58709" y="4685385"/>
            <a:ext cx="1417169" cy="1590355"/>
          </a:xfrm>
          <a:prstGeom prst="rect">
            <a:avLst/>
          </a:prstGeom>
        </p:spPr>
      </p:pic>
      <p:pic>
        <p:nvPicPr>
          <p:cNvPr id="21" name="圖片 20">
            <a:extLst>
              <a:ext uri="{FF2B5EF4-FFF2-40B4-BE49-F238E27FC236}">
                <a16:creationId xmlns:a16="http://schemas.microsoft.com/office/drawing/2014/main" id="{632285B9-153E-4052-A36C-1BD9C82CD4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44494" y="1624148"/>
            <a:ext cx="1598054" cy="1590355"/>
          </a:xfrm>
          <a:prstGeom prst="rect">
            <a:avLst/>
          </a:prstGeom>
        </p:spPr>
      </p:pic>
      <p:pic>
        <p:nvPicPr>
          <p:cNvPr id="23" name="圖片 22">
            <a:extLst>
              <a:ext uri="{FF2B5EF4-FFF2-40B4-BE49-F238E27FC236}">
                <a16:creationId xmlns:a16="http://schemas.microsoft.com/office/drawing/2014/main" id="{A3C956DD-C39F-4521-9C1E-FA7CFC0A6A7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05217" y="1577269"/>
            <a:ext cx="1643757" cy="1637234"/>
          </a:xfrm>
          <a:prstGeom prst="rect">
            <a:avLst/>
          </a:prstGeom>
        </p:spPr>
      </p:pic>
      <p:pic>
        <p:nvPicPr>
          <p:cNvPr id="25" name="圖片 24">
            <a:extLst>
              <a:ext uri="{FF2B5EF4-FFF2-40B4-BE49-F238E27FC236}">
                <a16:creationId xmlns:a16="http://schemas.microsoft.com/office/drawing/2014/main" id="{183A7B16-B952-4B0D-87E9-6A14EE71F6C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11643" y="1571330"/>
            <a:ext cx="1464235" cy="1643173"/>
          </a:xfrm>
          <a:prstGeom prst="rect">
            <a:avLst/>
          </a:prstGeom>
        </p:spPr>
      </p:pic>
    </p:spTree>
    <p:extLst>
      <p:ext uri="{BB962C8B-B14F-4D97-AF65-F5344CB8AC3E}">
        <p14:creationId xmlns:p14="http://schemas.microsoft.com/office/powerpoint/2010/main" val="10155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4B5876-B454-4F60-9003-FCFD60846E05}"/>
              </a:ext>
            </a:extLst>
          </p:cNvPr>
          <p:cNvSpPr>
            <a:spLocks noGrp="1"/>
          </p:cNvSpPr>
          <p:nvPr>
            <p:ph type="title"/>
          </p:nvPr>
        </p:nvSpPr>
        <p:spPr/>
        <p:txBody>
          <a:bodyPr/>
          <a:lstStyle/>
          <a:p>
            <a:r>
              <a:rPr lang="zh-TW" altLang="en-US" dirty="0"/>
              <a:t>歐式距離</a:t>
            </a:r>
          </a:p>
        </p:txBody>
      </p:sp>
      <p:pic>
        <p:nvPicPr>
          <p:cNvPr id="8" name="內容版面配置區 7">
            <a:extLst>
              <a:ext uri="{FF2B5EF4-FFF2-40B4-BE49-F238E27FC236}">
                <a16:creationId xmlns:a16="http://schemas.microsoft.com/office/drawing/2014/main" id="{581976D6-1CB0-4777-B1B0-C9F496AE8D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051" y="3116180"/>
            <a:ext cx="1465052" cy="1457994"/>
          </a:xfrm>
        </p:spPr>
      </p:pic>
      <p:pic>
        <p:nvPicPr>
          <p:cNvPr id="12" name="圖片 11">
            <a:extLst>
              <a:ext uri="{FF2B5EF4-FFF2-40B4-BE49-F238E27FC236}">
                <a16:creationId xmlns:a16="http://schemas.microsoft.com/office/drawing/2014/main" id="{299243C0-81B3-404E-9AE5-5A6C011319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9653" y="1522449"/>
            <a:ext cx="1914147" cy="1906551"/>
          </a:xfrm>
          <a:prstGeom prst="rect">
            <a:avLst/>
          </a:prstGeom>
        </p:spPr>
      </p:pic>
      <p:pic>
        <p:nvPicPr>
          <p:cNvPr id="16" name="圖片 15">
            <a:extLst>
              <a:ext uri="{FF2B5EF4-FFF2-40B4-BE49-F238E27FC236}">
                <a16:creationId xmlns:a16="http://schemas.microsoft.com/office/drawing/2014/main" id="{75BE791C-A885-4571-B0EC-A2704AEB73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6194" y="1522449"/>
            <a:ext cx="1698932" cy="1906551"/>
          </a:xfrm>
          <a:prstGeom prst="rect">
            <a:avLst/>
          </a:prstGeom>
        </p:spPr>
      </p:pic>
      <p:pic>
        <p:nvPicPr>
          <p:cNvPr id="19" name="圖片 18">
            <a:extLst>
              <a:ext uri="{FF2B5EF4-FFF2-40B4-BE49-F238E27FC236}">
                <a16:creationId xmlns:a16="http://schemas.microsoft.com/office/drawing/2014/main" id="{4CCBCFBD-F2CA-48F6-99AD-72A60E6C3C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6143" y="1598533"/>
            <a:ext cx="1839328" cy="1830467"/>
          </a:xfrm>
          <a:prstGeom prst="rect">
            <a:avLst/>
          </a:prstGeom>
        </p:spPr>
      </p:pic>
      <p:pic>
        <p:nvPicPr>
          <p:cNvPr id="21" name="圖片 20">
            <a:extLst>
              <a:ext uri="{FF2B5EF4-FFF2-40B4-BE49-F238E27FC236}">
                <a16:creationId xmlns:a16="http://schemas.microsoft.com/office/drawing/2014/main" id="{951D42B8-C4B2-4324-987C-13CE44F617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46143" y="4515768"/>
            <a:ext cx="1839328" cy="1830467"/>
          </a:xfrm>
          <a:prstGeom prst="rect">
            <a:avLst/>
          </a:prstGeom>
        </p:spPr>
      </p:pic>
      <p:pic>
        <p:nvPicPr>
          <p:cNvPr id="23" name="圖片 22">
            <a:extLst>
              <a:ext uri="{FF2B5EF4-FFF2-40B4-BE49-F238E27FC236}">
                <a16:creationId xmlns:a16="http://schemas.microsoft.com/office/drawing/2014/main" id="{95859AAA-3569-4074-8C0D-0B4343D2B36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29654" y="4574174"/>
            <a:ext cx="1916556" cy="1908951"/>
          </a:xfrm>
          <a:prstGeom prst="rect">
            <a:avLst/>
          </a:prstGeom>
        </p:spPr>
      </p:pic>
      <p:pic>
        <p:nvPicPr>
          <p:cNvPr id="25" name="圖片 24">
            <a:extLst>
              <a:ext uri="{FF2B5EF4-FFF2-40B4-BE49-F238E27FC236}">
                <a16:creationId xmlns:a16="http://schemas.microsoft.com/office/drawing/2014/main" id="{F80CC7D0-0BCD-410B-A7D7-173CC983B62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90393" y="4648618"/>
            <a:ext cx="1634733" cy="1834507"/>
          </a:xfrm>
          <a:prstGeom prst="rect">
            <a:avLst/>
          </a:prstGeom>
        </p:spPr>
      </p:pic>
    </p:spTree>
    <p:extLst>
      <p:ext uri="{BB962C8B-B14F-4D97-AF65-F5344CB8AC3E}">
        <p14:creationId xmlns:p14="http://schemas.microsoft.com/office/powerpoint/2010/main" val="3329648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B7D4B6-320A-42E6-AEA2-C66FE47682C6}"/>
              </a:ext>
            </a:extLst>
          </p:cNvPr>
          <p:cNvSpPr>
            <a:spLocks noGrp="1"/>
          </p:cNvSpPr>
          <p:nvPr>
            <p:ph type="title"/>
          </p:nvPr>
        </p:nvSpPr>
        <p:spPr/>
        <p:txBody>
          <a:bodyPr/>
          <a:lstStyle/>
          <a:p>
            <a:r>
              <a:rPr lang="zh-TW" altLang="en-US" dirty="0"/>
              <a:t>加權歐式距離</a:t>
            </a:r>
          </a:p>
        </p:txBody>
      </p:sp>
      <p:pic>
        <p:nvPicPr>
          <p:cNvPr id="15" name="內容版面配置區 14">
            <a:extLst>
              <a:ext uri="{FF2B5EF4-FFF2-40B4-BE49-F238E27FC236}">
                <a16:creationId xmlns:a16="http://schemas.microsoft.com/office/drawing/2014/main" id="{ECB888FF-178D-469B-BF91-29306920438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2199" y="3202871"/>
            <a:ext cx="1937846" cy="1928510"/>
          </a:xfrm>
        </p:spPr>
      </p:pic>
      <p:pic>
        <p:nvPicPr>
          <p:cNvPr id="17" name="圖片 16">
            <a:extLst>
              <a:ext uri="{FF2B5EF4-FFF2-40B4-BE49-F238E27FC236}">
                <a16:creationId xmlns:a16="http://schemas.microsoft.com/office/drawing/2014/main" id="{E226AEBB-A60B-41D3-B455-C44213E8C7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2735" y="4696178"/>
            <a:ext cx="2039135" cy="2029311"/>
          </a:xfrm>
          <a:prstGeom prst="rect">
            <a:avLst/>
          </a:prstGeom>
        </p:spPr>
      </p:pic>
      <p:pic>
        <p:nvPicPr>
          <p:cNvPr id="19" name="圖片 18">
            <a:extLst>
              <a:ext uri="{FF2B5EF4-FFF2-40B4-BE49-F238E27FC236}">
                <a16:creationId xmlns:a16="http://schemas.microsoft.com/office/drawing/2014/main" id="{A0F685B2-D5F4-473F-B0FB-389EAB21C5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58684" y="4692714"/>
            <a:ext cx="2039135" cy="2031043"/>
          </a:xfrm>
          <a:prstGeom prst="rect">
            <a:avLst/>
          </a:prstGeom>
        </p:spPr>
      </p:pic>
      <p:pic>
        <p:nvPicPr>
          <p:cNvPr id="21" name="圖片 20">
            <a:extLst>
              <a:ext uri="{FF2B5EF4-FFF2-40B4-BE49-F238E27FC236}">
                <a16:creationId xmlns:a16="http://schemas.microsoft.com/office/drawing/2014/main" id="{9240EF88-2625-4A0E-9DF4-82340BA211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64633" y="4691474"/>
            <a:ext cx="1817945" cy="2040108"/>
          </a:xfrm>
          <a:prstGeom prst="rect">
            <a:avLst/>
          </a:prstGeom>
        </p:spPr>
      </p:pic>
      <p:pic>
        <p:nvPicPr>
          <p:cNvPr id="23" name="圖片 22">
            <a:extLst>
              <a:ext uri="{FF2B5EF4-FFF2-40B4-BE49-F238E27FC236}">
                <a16:creationId xmlns:a16="http://schemas.microsoft.com/office/drawing/2014/main" id="{7F9FFAE0-645B-4384-AB60-08D558CDF05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58684" y="1853194"/>
            <a:ext cx="2039135" cy="2031043"/>
          </a:xfrm>
          <a:prstGeom prst="rect">
            <a:avLst/>
          </a:prstGeom>
        </p:spPr>
      </p:pic>
      <p:pic>
        <p:nvPicPr>
          <p:cNvPr id="25" name="圖片 24">
            <a:extLst>
              <a:ext uri="{FF2B5EF4-FFF2-40B4-BE49-F238E27FC236}">
                <a16:creationId xmlns:a16="http://schemas.microsoft.com/office/drawing/2014/main" id="{820AA99A-3DCC-44B0-8D42-68DD4009335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64633" y="1844128"/>
            <a:ext cx="1817945" cy="2040109"/>
          </a:xfrm>
          <a:prstGeom prst="rect">
            <a:avLst/>
          </a:prstGeom>
        </p:spPr>
      </p:pic>
      <p:pic>
        <p:nvPicPr>
          <p:cNvPr id="27" name="圖片 26">
            <a:extLst>
              <a:ext uri="{FF2B5EF4-FFF2-40B4-BE49-F238E27FC236}">
                <a16:creationId xmlns:a16="http://schemas.microsoft.com/office/drawing/2014/main" id="{6DE52BCB-8BF5-4C0B-966A-43510872240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35999" y="1998132"/>
            <a:ext cx="1854624" cy="1845689"/>
          </a:xfrm>
          <a:prstGeom prst="rect">
            <a:avLst/>
          </a:prstGeom>
        </p:spPr>
      </p:pic>
    </p:spTree>
    <p:extLst>
      <p:ext uri="{BB962C8B-B14F-4D97-AF65-F5344CB8AC3E}">
        <p14:creationId xmlns:p14="http://schemas.microsoft.com/office/powerpoint/2010/main" val="2442126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B7D4B6-320A-42E6-AEA2-C66FE47682C6}"/>
              </a:ext>
            </a:extLst>
          </p:cNvPr>
          <p:cNvSpPr>
            <a:spLocks noGrp="1"/>
          </p:cNvSpPr>
          <p:nvPr>
            <p:ph type="title"/>
          </p:nvPr>
        </p:nvSpPr>
        <p:spPr/>
        <p:txBody>
          <a:bodyPr/>
          <a:lstStyle/>
          <a:p>
            <a:r>
              <a:rPr lang="zh-TW" altLang="en-US" dirty="0"/>
              <a:t>加權歐式距離</a:t>
            </a:r>
          </a:p>
        </p:txBody>
      </p:sp>
      <p:pic>
        <p:nvPicPr>
          <p:cNvPr id="6" name="內容版面配置區 5">
            <a:extLst>
              <a:ext uri="{FF2B5EF4-FFF2-40B4-BE49-F238E27FC236}">
                <a16:creationId xmlns:a16="http://schemas.microsoft.com/office/drawing/2014/main" id="{F4398A38-24FF-47DA-8369-7DA72BFF9B6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8547" y="3049308"/>
            <a:ext cx="1570599" cy="1563033"/>
          </a:xfrm>
        </p:spPr>
      </p:pic>
      <p:pic>
        <p:nvPicPr>
          <p:cNvPr id="8" name="圖片 7">
            <a:extLst>
              <a:ext uri="{FF2B5EF4-FFF2-40B4-BE49-F238E27FC236}">
                <a16:creationId xmlns:a16="http://schemas.microsoft.com/office/drawing/2014/main" id="{342DD8A5-4C6D-4FB4-9CA1-2C047D14A4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1730" y="4803019"/>
            <a:ext cx="1786312" cy="1777706"/>
          </a:xfrm>
          <a:prstGeom prst="rect">
            <a:avLst/>
          </a:prstGeom>
        </p:spPr>
      </p:pic>
      <p:pic>
        <p:nvPicPr>
          <p:cNvPr id="10" name="圖片 9">
            <a:extLst>
              <a:ext uri="{FF2B5EF4-FFF2-40B4-BE49-F238E27FC236}">
                <a16:creationId xmlns:a16="http://schemas.microsoft.com/office/drawing/2014/main" id="{5C0C2AFE-544C-48FB-B4BD-59E51B669E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1905" y="4801502"/>
            <a:ext cx="1786312" cy="1779223"/>
          </a:xfrm>
          <a:prstGeom prst="rect">
            <a:avLst/>
          </a:prstGeom>
        </p:spPr>
      </p:pic>
      <p:pic>
        <p:nvPicPr>
          <p:cNvPr id="12" name="圖片 11">
            <a:extLst>
              <a:ext uri="{FF2B5EF4-FFF2-40B4-BE49-F238E27FC236}">
                <a16:creationId xmlns:a16="http://schemas.microsoft.com/office/drawing/2014/main" id="{80EB48AF-4962-4DD9-9F26-59E492409F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69629" y="4889352"/>
            <a:ext cx="1507186" cy="1691373"/>
          </a:xfrm>
          <a:prstGeom prst="rect">
            <a:avLst/>
          </a:prstGeom>
        </p:spPr>
      </p:pic>
      <p:pic>
        <p:nvPicPr>
          <p:cNvPr id="14" name="圖片 13">
            <a:extLst>
              <a:ext uri="{FF2B5EF4-FFF2-40B4-BE49-F238E27FC236}">
                <a16:creationId xmlns:a16="http://schemas.microsoft.com/office/drawing/2014/main" id="{1E190E39-E183-4809-8D1E-9FFA398221D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19585" y="1486274"/>
            <a:ext cx="1570601" cy="1563034"/>
          </a:xfrm>
          <a:prstGeom prst="rect">
            <a:avLst/>
          </a:prstGeom>
        </p:spPr>
      </p:pic>
      <p:pic>
        <p:nvPicPr>
          <p:cNvPr id="18" name="圖片 17">
            <a:extLst>
              <a:ext uri="{FF2B5EF4-FFF2-40B4-BE49-F238E27FC236}">
                <a16:creationId xmlns:a16="http://schemas.microsoft.com/office/drawing/2014/main" id="{77638F07-A960-4367-A69E-53587240C2E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95204" y="1483606"/>
            <a:ext cx="1570601" cy="1564368"/>
          </a:xfrm>
          <a:prstGeom prst="rect">
            <a:avLst/>
          </a:prstGeom>
        </p:spPr>
      </p:pic>
      <p:pic>
        <p:nvPicPr>
          <p:cNvPr id="22" name="圖片 21">
            <a:extLst>
              <a:ext uri="{FF2B5EF4-FFF2-40B4-BE49-F238E27FC236}">
                <a16:creationId xmlns:a16="http://schemas.microsoft.com/office/drawing/2014/main" id="{048BF41B-999B-4A2F-A889-C5F6FC97ACF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18822" y="1411806"/>
            <a:ext cx="1457993" cy="1636168"/>
          </a:xfrm>
          <a:prstGeom prst="rect">
            <a:avLst/>
          </a:prstGeom>
        </p:spPr>
      </p:pic>
    </p:spTree>
    <p:extLst>
      <p:ext uri="{BB962C8B-B14F-4D97-AF65-F5344CB8AC3E}">
        <p14:creationId xmlns:p14="http://schemas.microsoft.com/office/powerpoint/2010/main" val="113358122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1591</TotalTime>
  <Words>142</Words>
  <Application>Microsoft Office PowerPoint</Application>
  <PresentationFormat>寬螢幕</PresentationFormat>
  <Paragraphs>41</Paragraphs>
  <Slides>14</Slides>
  <Notes>7</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14</vt:i4>
      </vt:variant>
    </vt:vector>
  </HeadingPairs>
  <TitlesOfParts>
    <vt:vector size="18" baseType="lpstr">
      <vt:lpstr>Arial</vt:lpstr>
      <vt:lpstr>Calibri</vt:lpstr>
      <vt:lpstr>Calibri Light</vt:lpstr>
      <vt:lpstr>Office 佈景主題</vt:lpstr>
      <vt:lpstr>06/11</vt:lpstr>
      <vt:lpstr>LAB</vt:lpstr>
      <vt:lpstr>LAB</vt:lpstr>
      <vt:lpstr>LAB</vt:lpstr>
      <vt:lpstr>歐式距離</vt:lpstr>
      <vt:lpstr>歐式距離</vt:lpstr>
      <vt:lpstr>歐式距離</vt:lpstr>
      <vt:lpstr>加權歐式距離</vt:lpstr>
      <vt:lpstr>加權歐式距離</vt:lpstr>
      <vt:lpstr>加權歐式距離</vt:lpstr>
      <vt:lpstr>目前觀察情況</vt:lpstr>
      <vt:lpstr>LAB之CI</vt:lpstr>
      <vt:lpstr>歐式距離之CI</vt:lpstr>
      <vt:lpstr>加權歐式距離之CI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06/11</dc:title>
  <dc:creator>建名 凃</dc:creator>
  <cp:lastModifiedBy>建名 凃</cp:lastModifiedBy>
  <cp:revision>17</cp:revision>
  <dcterms:created xsi:type="dcterms:W3CDTF">2024-06-11T04:10:10Z</dcterms:created>
  <dcterms:modified xsi:type="dcterms:W3CDTF">2024-06-12T06:41:44Z</dcterms:modified>
</cp:coreProperties>
</file>