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2A6DF-58DA-499A-90E2-6C7C43B09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A1DE9B-F48C-44A9-8985-FDBD75B55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A6E797-84DB-45BE-B8B8-5EE7B775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4E3-FAC9-4241-8AFA-047F69EAFD1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3D63B8-F4B8-4067-8946-7E5FACC8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93233B-D867-4FAC-A4E4-6BEE2626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A445-23AD-43C1-9D38-956646D90A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01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C01FF-9E54-43D7-A495-BACAC005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CB322-8ECB-4E65-8559-0450FCF0E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91CAE1-09DE-4612-9BF4-66BD0FB7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4E3-FAC9-4241-8AFA-047F69EAFD1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0DA16E-94E8-432A-A881-79991D86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8707CC-FAD3-461B-8E3F-1312B856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A445-23AD-43C1-9D38-956646D90A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62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33BEC9-0AD1-4E23-9572-77428A4C8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9F1511-750D-4DA0-BE63-E96ADD6A3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3E0B50-23AE-462A-9916-E57D88C8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4E3-FAC9-4241-8AFA-047F69EAFD1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640889-7951-4492-AD12-F351C1B9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B21D19-FD17-4F46-A628-8BEC666F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A445-23AD-43C1-9D38-956646D90A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89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89A7E-18D9-49A3-8EBB-DE55D955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AF07B6-B40A-4A5E-823E-24B462C2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124125-3BF0-4EF2-BC57-F9A97C20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4E3-FAC9-4241-8AFA-047F69EAFD1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C9FA61-8175-4E1A-BDE4-892334AF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006603-8A01-4889-B5C7-AC4CBA24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A445-23AD-43C1-9D38-956646D90A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39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52270-49E1-489C-80CE-40986243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5F38C7-AD01-4F7B-B28B-C8D7E26D7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6B1A49-15B1-46FD-AFA9-7F4BA802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4E3-FAC9-4241-8AFA-047F69EAFD1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5C8A6F-755F-447E-8410-5E553B24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F4601A-41DE-47D9-9A2C-B5FEC0B9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A445-23AD-43C1-9D38-956646D90A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C978C-6AFA-466E-91F8-EE9A19AE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231115-6A5D-427F-ABC8-C9AF5C711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E653E0-64F6-46FA-9B0D-25CA4989C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914032-5A75-4D6F-AD8F-F10581EE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4E3-FAC9-4241-8AFA-047F69EAFD1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493986-CE2F-4A8E-810B-B6A4E038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F38065-07E5-464C-B2BF-D4E1FEB5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A445-23AD-43C1-9D38-956646D90A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48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D0AFA-88E1-4740-AFA2-90ED9FD6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1AA285-4C48-408B-9159-EFEBC533C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EF7208-47EF-4A98-81D4-B771D1DF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075604-4C2D-47A5-B7FC-114216B6B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A4D764-559A-44AE-9865-0FEFBEC73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48366F-63AA-47E4-845E-4B28A621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4E3-FAC9-4241-8AFA-047F69EAFD1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7704EB9-D396-4862-8699-705302A6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EC0855-4D2B-4790-8777-0EF2FE41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A445-23AD-43C1-9D38-956646D90A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48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E6FF8-1584-460F-8F63-F19F011B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005AE2-36CC-440F-8301-0AC088B5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4E3-FAC9-4241-8AFA-047F69EAFD1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2EFD26-0E18-4E04-876A-B4B7AC79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A782C8-14DC-4672-9954-C33EB496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A445-23AD-43C1-9D38-956646D90A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4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2B50CF2-E8C4-4480-A5F4-F8CAE919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4E3-FAC9-4241-8AFA-047F69EAFD1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0A37A0-F26C-40CB-888B-0C503951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5E4A86-6572-4E0F-9110-1384C824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A445-23AD-43C1-9D38-956646D90A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52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FBD2E-1242-45EE-8C9D-A1D8DE45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27947C-A9A1-416F-8D8B-86D7E188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6C555F-D29E-4A1E-A386-A3F757BFB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AB4EAD-6958-4380-8F0D-7ADACE6A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4E3-FAC9-4241-8AFA-047F69EAFD1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670345-AB21-449C-AE8A-393CA62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A7358A-D4B9-480A-BAC0-391FFA01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A445-23AD-43C1-9D38-956646D90A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25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E9688-6DB8-42D4-A4BA-D456EEDF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AD76FF-FB3B-417D-9F0F-9065748F1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879C1C-B683-45CD-87E0-26024F47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7C9043-B60D-4E7C-914A-C5C418EA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4E3-FAC9-4241-8AFA-047F69EAFD1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7B0CFA-B8C0-4ECB-BB73-335BCCB8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B476D0-B6D0-41C8-8299-BF60570E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A445-23AD-43C1-9D38-956646D90A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5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22D51E-E759-496E-8403-649ABC97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A326E4-37A9-41A4-808F-156D34D03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EFDCE7-206B-4152-9DB9-971981663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7B4E3-FAC9-4241-8AFA-047F69EAFD13}" type="datetimeFigureOut">
              <a:rPr lang="zh-TW" altLang="en-US" smtClean="0"/>
              <a:t>2024/6/14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B75933-C817-4568-8EFB-AB8DC73A0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A9D76E-9535-49CE-9ED3-A23BAF75E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DA445-23AD-43C1-9D38-956646D90A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71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AFBD70-1F3E-4F52-BFDF-83A59240E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6/14</a:t>
            </a:r>
            <a:r>
              <a:rPr lang="zh-TW" altLang="en-US" dirty="0"/>
              <a:t> 報告內容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DAAC62-8A4E-4275-A53E-CDA434A0E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5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7F2B8C-9898-43ED-A9EB-12264216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新架構圖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E3C4FD-AC7F-4BA0-99DD-EEEDF58E8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319" y="1825625"/>
            <a:ext cx="9829361" cy="4351338"/>
          </a:xfrm>
        </p:spPr>
      </p:pic>
    </p:spTree>
    <p:extLst>
      <p:ext uri="{BB962C8B-B14F-4D97-AF65-F5344CB8AC3E}">
        <p14:creationId xmlns:p14="http://schemas.microsoft.com/office/powerpoint/2010/main" val="168624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39EC7-78DA-45D7-9E49-F3CDA1F7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優化後 </a:t>
            </a:r>
            <a:r>
              <a:rPr lang="en-US" altLang="zh-TW" dirty="0" err="1"/>
              <a:t>cReLU</a:t>
            </a:r>
            <a:r>
              <a:rPr lang="zh-TW" altLang="en-US" dirty="0"/>
              <a:t> 公式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8272359-CB3A-4E67-B93E-B15B4638B4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6098" y="1596095"/>
                <a:ext cx="10515600" cy="15633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1800" dirty="0"/>
                  <a:t>我們對</a:t>
                </a:r>
                <a:r>
                  <a:rPr lang="en-US" altLang="zh-TW" sz="1800" dirty="0" err="1"/>
                  <a:t>cReLU</a:t>
                </a:r>
                <a:r>
                  <a:rPr lang="zh-TW" altLang="en-US" sz="1800" dirty="0"/>
                  <a:t>的公式進行改善，</a:t>
                </a:r>
              </a:p>
              <a:p>
                <a:pPr marL="0" indent="0">
                  <a:buNone/>
                </a:pPr>
                <a:r>
                  <a:rPr lang="zh-TW" altLang="en-US" sz="1800" dirty="0"/>
                  <a:t>首先設定一個希望保留的</a:t>
                </a:r>
                <a:r>
                  <a:rPr lang="en-US" altLang="zh-TW" sz="1800" dirty="0"/>
                  <a:t>RM</a:t>
                </a:r>
                <a:r>
                  <a:rPr lang="zh-TW" altLang="en-US" sz="1800" dirty="0"/>
                  <a:t>元素的百分比參數 </a:t>
                </a:r>
                <a:r>
                  <a:rPr lang="en-US" altLang="zh-TW" sz="1800" dirty="0"/>
                  <a:t>p%</a:t>
                </a:r>
                <a:r>
                  <a:rPr lang="zh-TW" altLang="en-US" sz="1800" dirty="0"/>
                  <a:t>，</a:t>
                </a:r>
                <a:r>
                  <a:rPr lang="en-US" altLang="zh-TW" sz="1800" dirty="0"/>
                  <a:t>RM</a:t>
                </a:r>
                <a:r>
                  <a:rPr lang="zh-TW" altLang="en-US" sz="1800" dirty="0"/>
                  <a:t>的數目稱之為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𝑅𝑀</m:t>
                        </m:r>
                      </m:sub>
                    </m:sSub>
                  </m:oMath>
                </a14:m>
                <a:endParaRPr lang="en-US" altLang="zh-TW" sz="1800" dirty="0"/>
              </a:p>
              <a:p>
                <a:pPr marL="0" indent="0">
                  <a:buNone/>
                </a:pPr>
                <a:r>
                  <a:rPr lang="zh-TW" altLang="en-US" sz="1800" dirty="0"/>
                  <a:t>接著從同一影像在該層的所有 </a:t>
                </a:r>
                <a:r>
                  <a:rPr lang="en-US" altLang="zh-TW" sz="1800" dirty="0"/>
                  <a:t>RM</a:t>
                </a:r>
                <a:r>
                  <a:rPr lang="zh-TW" altLang="en-US" sz="1800" dirty="0"/>
                  <a:t>中取出第 </a:t>
                </a:r>
                <a:r>
                  <a:rPr lang="en-US" altLang="zh-TW" sz="1800" dirty="0"/>
                  <a:t>p%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𝑅𝑀</m:t>
                        </m:r>
                      </m:sub>
                    </m:sSub>
                  </m:oMath>
                </a14:m>
                <a:r>
                  <a:rPr lang="zh-TW" altLang="en-US" sz="1800" dirty="0"/>
                  <a:t>個最大的元素稱之為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𝑅𝑀</m:t>
                        </m:r>
                      </m:sub>
                    </m:sSub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800" dirty="0"/>
                  <a:t>，</a:t>
                </a:r>
              </a:p>
              <a:p>
                <a:pPr marL="0" indent="0">
                  <a:buNone/>
                </a:pPr>
                <a:r>
                  <a:rPr lang="zh-TW" altLang="en-US" sz="1800" dirty="0"/>
                  <a:t>並且將所有小於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𝑅𝑀</m:t>
                        </m:r>
                      </m:sub>
                    </m:sSub>
                  </m:oMath>
                </a14:m>
                <a:r>
                  <a:rPr lang="zh-TW" altLang="en-US" sz="1800" dirty="0"/>
                  <a:t>的數值歸零。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8272359-CB3A-4E67-B93E-B15B4638B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098" y="1596095"/>
                <a:ext cx="10515600" cy="1563315"/>
              </a:xfrm>
              <a:blipFill>
                <a:blip r:embed="rId2"/>
                <a:stretch>
                  <a:fillRect l="-464" t="-39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0338E73-0B08-4BBA-AE3E-899A5B4BFD1A}"/>
                  </a:ext>
                </a:extLst>
              </p:cNvPr>
              <p:cNvSpPr txBox="1"/>
              <p:nvPr/>
            </p:nvSpPr>
            <p:spPr>
              <a:xfrm>
                <a:off x="952237" y="3518863"/>
                <a:ext cx="6898991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&lt;</m:t>
                                  </m:r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𝑅𝑀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𝑅𝑀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𝑅𝑀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∗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𝑅𝑀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0338E73-0B08-4BBA-AE3E-899A5B4BF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37" y="3518863"/>
                <a:ext cx="6898991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14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A3249-6557-4EF9-B885-CCB355B6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空間位置保留機制之優化設計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B307722-42C8-43D2-A928-B8A4C6A0B7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TW" altLang="en-US" dirty="0"/>
                  <a:t>此我們提出了將 </a:t>
                </a:r>
                <a:r>
                  <a:rPr lang="en-US" altLang="zh-TW" dirty="0"/>
                  <a:t>α </a:t>
                </a:r>
                <a:r>
                  <a:rPr lang="zh-TW" altLang="en-US" dirty="0"/>
                  <a:t>的方法從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，改 成從 </a:t>
                </a:r>
                <a:r>
                  <a:rPr lang="en-US" altLang="zh-TW" dirty="0"/>
                  <a:t>[ 0.9 ∼ 0.99 ] </a:t>
                </a:r>
                <a:r>
                  <a:rPr lang="zh-TW" altLang="en-US" dirty="0"/>
                  <a:t>之間進行等距採樣，得到 </a:t>
                </a:r>
                <a:r>
                  <a:rPr lang="en-US" altLang="zh-TW" dirty="0"/>
                  <a:t>k </a:t>
                </a:r>
                <a:r>
                  <a:rPr lang="zh-TW" altLang="en-US" dirty="0"/>
                  <a:t>個值代替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按照時序順序 去乘以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，我們將第 </a:t>
                </a:r>
                <a:r>
                  <a:rPr lang="en-US" altLang="zh-TW" dirty="0"/>
                  <a:t>k </a:t>
                </a:r>
                <a:r>
                  <a:rPr lang="zh-TW" altLang="en-US" dirty="0"/>
                  <a:t>個 </a:t>
                </a:r>
                <a:r>
                  <a:rPr lang="en-US" altLang="zh-TW" dirty="0"/>
                  <a:t>RM </a:t>
                </a:r>
                <a:r>
                  <a:rPr lang="zh-TW" altLang="en-US" dirty="0"/>
                  <a:t>所對應的 </a:t>
                </a:r>
                <a:r>
                  <a:rPr lang="en-US" altLang="zh-TW" dirty="0"/>
                  <a:t>α </a:t>
                </a:r>
                <a:r>
                  <a:rPr lang="zh-TW" altLang="en-US" dirty="0"/>
                  <a:t>稱為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。 改善後的合併公式如式 </a:t>
                </a:r>
                <a:r>
                  <a:rPr lang="en-US" altLang="zh-TW" dirty="0"/>
                  <a:t>(3.8)</a:t>
                </a:r>
                <a:r>
                  <a:rPr lang="zh-TW" altLang="en-US" dirty="0"/>
                  <a:t>，</a:t>
                </a:r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從 </a:t>
                </a:r>
                <a:r>
                  <a:rPr lang="en-US" altLang="zh-TW" dirty="0"/>
                  <a:t>[0.9 ∼ 0.99] </a:t>
                </a:r>
                <a:r>
                  <a:rPr lang="zh-TW" altLang="en-US" dirty="0"/>
                  <a:t>之間取出的第 </a:t>
                </a:r>
                <a:r>
                  <a:rPr lang="en-US" altLang="zh-TW" dirty="0"/>
                  <a:t>k </a:t>
                </a:r>
                <a:r>
                  <a:rPr lang="zh-TW" altLang="en-US" dirty="0"/>
                  <a:t>個值。</a:t>
                </a:r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𝑅𝑀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𝑆𝐹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∗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𝑆𝐹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B307722-42C8-43D2-A928-B8A4C6A0B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 r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0FCDF841-66F6-4CAC-B01A-5AF0EA98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220" y="4488195"/>
            <a:ext cx="2833890" cy="212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4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190</Words>
  <Application>Microsoft Office PowerPoint</Application>
  <PresentationFormat>寬螢幕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佈景主題</vt:lpstr>
      <vt:lpstr>6/14 報告內容</vt:lpstr>
      <vt:lpstr>新架構圖</vt:lpstr>
      <vt:lpstr>優化後 cReLU 公式</vt:lpstr>
      <vt:lpstr>空間位置保留機制之優化設計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優化公式與說明</dc:title>
  <dc:creator>建名 凃</dc:creator>
  <cp:lastModifiedBy>建名 凃</cp:lastModifiedBy>
  <cp:revision>5</cp:revision>
  <dcterms:created xsi:type="dcterms:W3CDTF">2024-06-14T06:20:45Z</dcterms:created>
  <dcterms:modified xsi:type="dcterms:W3CDTF">2024-06-14T07:03:34Z</dcterms:modified>
</cp:coreProperties>
</file>