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64" r:id="rId5"/>
    <p:sldId id="267" r:id="rId6"/>
    <p:sldId id="265" r:id="rId7"/>
    <p:sldId id="266" r:id="rId8"/>
    <p:sldId id="262" r:id="rId9"/>
    <p:sldId id="270" r:id="rId10"/>
    <p:sldId id="271" r:id="rId11"/>
    <p:sldId id="272" r:id="rId12"/>
    <p:sldId id="273" r:id="rId13"/>
    <p:sldId id="269" r:id="rId14"/>
    <p:sldId id="258" r:id="rId15"/>
    <p:sldId id="260" r:id="rId16"/>
    <p:sldId id="261" r:id="rId17"/>
    <p:sldId id="275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4823D-8090-4CAB-98CF-7B146336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DC6DC-992F-48AC-8AD0-F40EF7912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6CEB3-7F75-422D-9447-D018BAA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3E4C12-3785-473E-ACAE-179D8236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884C0-82D8-4E72-B3BF-4CA4F0F3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57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2D8DE-02C3-4ED6-8913-726FC707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E245E4-CD04-4B69-88B7-FDABC53B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66C5A-9DE3-42D4-9344-B55E777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BB49B-96FD-43FE-B470-C7727A0C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B8127E-BCE0-4464-9045-61231613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6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1A8F3B-E877-48F7-981A-1CC968FA3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D301A-0CEF-49D6-8CD5-2CEED021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E2280-A25A-4D3F-8C63-6AF08904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AD57EE-F90C-427D-A1F3-543FC8A0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FA3C5-AE8B-43BE-827C-4613BAB7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D7501-5C11-485F-A395-71744AD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C1C51-859A-4023-A773-1FCCD2B6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DA472-F4A2-47F0-B1A7-4D8C7D11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4DFCF-7309-42F8-9817-9EBE151F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10B0E-5543-4027-A590-4A9E886B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6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74DA3-DFC3-49F3-8AF2-0E020837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22F41-B82A-41FD-AAE6-963B2F8E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4DE5C-F6C2-44C0-9710-0B83B865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6A2B0-6344-4B36-857F-1FDACD20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E7BC39-1BAC-4DAA-87E8-4ECD509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3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63A33-D319-421A-B324-2ECA0DA6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0F636C-2E53-4B7D-BE5A-053EC78B3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EBD12-B67E-4A10-90B8-4DC4B843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0D481-8BA1-4F8F-AC01-23AC73E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C1FC99-B821-4E70-96DB-331BC40E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DBAD24-F90B-4CCE-A452-8B39AF7C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D5F74-C148-40E4-95BF-C0A988DD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3D848C-BFBC-4DE5-9EA3-CC88705D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0FC197-8D01-4C12-8A92-30B7C1AF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65F2E3-82A8-4AE6-85B7-4663E57DF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1330A-0D63-4458-A23B-CD1DA0CB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5697A5-62E6-4A55-9705-D271FC7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937D86-2AF1-431C-AC2F-52E8A515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C387C1-AD1A-46B4-8723-58E27F1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8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3AFCE-6750-416C-8E92-2D5036A1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46732B-28FB-4E2D-9E9A-3967C4EE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8B1D8F-1287-4A4A-B495-E67B41A0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6BD55E-841F-4685-881C-5253FB80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61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DBA8DC-6232-477E-A903-C4FBEEF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FA4EEB-D5CE-4D45-ABD9-5FAA686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8F2419-5D8F-4539-B4DA-1466D807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082C-9FBE-4572-A374-D1A05B52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A57BE-94E1-42BB-9456-C86C2F5E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9C71EE-0E35-42C8-AE2D-6F78BB90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3952FA-E0E9-43AA-B64C-2C12987B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40EA-531F-4DFE-B94C-DF72E73D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23F0E3-FF16-4D06-B033-BA00C8F1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9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CD15C-3521-434B-81AA-506D1012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FE102F-9C1A-466C-97C2-7218F00E3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D3ECAE-CF9F-4437-BF9C-82F6D9DA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E9950B-F53C-4256-BFE6-3D2E78DC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F7E113-DA62-4CBD-96D5-9411602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EA8E2-6A0D-46B9-B516-BA31FBB2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3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D29A9-280C-4B4A-81AF-AE7175CC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6784F4-5587-4455-A7FF-7C34D3B8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02158-629E-4BEC-B4D0-E7AC2C62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10F6-4DC9-4C58-B6DA-9D30E2F8E030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33D97-394E-4FB5-8DD8-D54BD41E9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DCBFC6-D792-4C89-8EDA-85CB285D0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3C1A-69A8-46FE-89F2-DD6EAEEA0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D2426-230F-4E42-9856-E068A8FB7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三種架構的報告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09CEAD-0024-4DF0-B379-38FD6950E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77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E380D-05F9-43A2-BDFF-2965D03C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MultiColor_Shape</a:t>
            </a:r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DE422FF3-5911-47E6-BA7A-B74CD5E6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9307"/>
            <a:ext cx="1594107" cy="1591059"/>
          </a:xfr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A9C53EF-D0F0-4D1C-A8E0-0D46EA468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9" y="4840366"/>
            <a:ext cx="1594107" cy="159105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C671627-316A-424B-8E1B-3532BBB5D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50" y="4901325"/>
            <a:ext cx="1600203" cy="146913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3C4240E-E174-47B6-8CAE-1C2C9086D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80" y="4901324"/>
            <a:ext cx="1594107" cy="15941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77B1229-73F8-47D7-8D90-BF36BD341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9" y="2017634"/>
            <a:ext cx="1594107" cy="159105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50B5184-02BC-49EA-B076-8243A3014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50" y="2078593"/>
            <a:ext cx="1600203" cy="146913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5F5CE50E-8E5D-44DA-954A-73B21EDEB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5" y="2078593"/>
            <a:ext cx="1458251" cy="14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7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AC0C0-A7F7-498A-A133-F6EB3D74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MultiColor_Shape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6E5D84-67A6-4A37-B136-DB9142CFC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6" y="3092553"/>
            <a:ext cx="1594107" cy="159105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A835A7-DF21-4C26-9579-02DD187B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48" y="4683612"/>
            <a:ext cx="1594107" cy="15910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31EE965-6CBF-4CB5-8E04-C0010032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8" y="4744571"/>
            <a:ext cx="1600203" cy="14691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4631DF-8984-4133-A57E-8993BFB2C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44" y="4683612"/>
            <a:ext cx="1530098" cy="15300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0CAF1F4-0C28-48EB-9934-0AC7A3A52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47" y="1936784"/>
            <a:ext cx="1594107" cy="15910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B9FAF5C-1A6C-4E89-9A37-66D9A8D01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7" y="1936784"/>
            <a:ext cx="1600203" cy="146913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6707C16-7F46-49C4-9243-C704B2B70C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42" y="1972081"/>
            <a:ext cx="1530097" cy="15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3CB98-EBC4-4037-8260-3301BB9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MultiColor_Shape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9ADCB-F238-4AB3-B2C3-A0BF9295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在找圓形、長方形、三角形的輪廓上面仍有問題，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問題在於</a:t>
            </a:r>
            <a:r>
              <a:rPr lang="en-US" altLang="zh-TW" dirty="0"/>
              <a:t>FM</a:t>
            </a:r>
            <a:r>
              <a:rPr lang="zh-TW" altLang="en-US" dirty="0"/>
              <a:t>訓練出來的數值過低，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背景越多歐式距離越近，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目前可能的原因在計算歐式距離的時候由於大部分的小圖背景都      有不少的黑色，所以</a:t>
            </a:r>
            <a:r>
              <a:rPr lang="en-US" altLang="zh-TW" dirty="0"/>
              <a:t>FM</a:t>
            </a:r>
            <a:r>
              <a:rPr lang="zh-TW" altLang="en-US" dirty="0"/>
              <a:t>越訓練越小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81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A97626-1150-4702-A4C2-F6A35CB3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7" y="277712"/>
            <a:ext cx="10515600" cy="1325563"/>
          </a:xfrm>
        </p:spPr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Colored_MNIST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1D122-386D-405E-B1E4-01FB93AD85DB}"/>
              </a:ext>
            </a:extLst>
          </p:cNvPr>
          <p:cNvSpPr/>
          <p:nvPr/>
        </p:nvSpPr>
        <p:spPr>
          <a:xfrm>
            <a:off x="1062445" y="3503194"/>
            <a:ext cx="1018903" cy="96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3D2BD4-1F43-4C0A-9807-247CD4F5B885}"/>
              </a:ext>
            </a:extLst>
          </p:cNvPr>
          <p:cNvSpPr/>
          <p:nvPr/>
        </p:nvSpPr>
        <p:spPr>
          <a:xfrm>
            <a:off x="2847702" y="478022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86E9C3-A800-4693-BF14-8BAAFD469AF1}"/>
              </a:ext>
            </a:extLst>
          </p:cNvPr>
          <p:cNvSpPr/>
          <p:nvPr/>
        </p:nvSpPr>
        <p:spPr>
          <a:xfrm>
            <a:off x="2782387" y="4879762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D94AB7-4FDC-441F-9D96-C6631FC03B6A}"/>
              </a:ext>
            </a:extLst>
          </p:cNvPr>
          <p:cNvSpPr/>
          <p:nvPr/>
        </p:nvSpPr>
        <p:spPr>
          <a:xfrm>
            <a:off x="2662646" y="497123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85FC6-1555-4FD8-BA11-0198C47CC752}"/>
              </a:ext>
            </a:extLst>
          </p:cNvPr>
          <p:cNvSpPr txBox="1"/>
          <p:nvPr/>
        </p:nvSpPr>
        <p:spPr>
          <a:xfrm>
            <a:off x="2558141" y="5379959"/>
            <a:ext cx="77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r>
              <a:rPr lang="zh-TW" altLang="en-US" dirty="0"/>
              <a:t> 色 </a:t>
            </a:r>
            <a:r>
              <a:rPr lang="en-US" altLang="zh-TW" dirty="0"/>
              <a:t>Filter</a:t>
            </a:r>
            <a:br>
              <a:rPr lang="en-US" altLang="zh-TW" dirty="0"/>
            </a:br>
            <a:r>
              <a:rPr lang="en-US" altLang="zh-TW" dirty="0"/>
              <a:t>(30,3)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62DAB1-11DD-454C-A35A-B77A9FABCDA5}"/>
              </a:ext>
            </a:extLst>
          </p:cNvPr>
          <p:cNvCxnSpPr/>
          <p:nvPr/>
        </p:nvCxnSpPr>
        <p:spPr>
          <a:xfrm>
            <a:off x="1985554" y="4780226"/>
            <a:ext cx="452846" cy="3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F469FB-B3DE-4302-9C56-03C9A01210E3}"/>
              </a:ext>
            </a:extLst>
          </p:cNvPr>
          <p:cNvCxnSpPr>
            <a:cxnSpLocks/>
          </p:cNvCxnSpPr>
          <p:nvPr/>
        </p:nvCxnSpPr>
        <p:spPr>
          <a:xfrm>
            <a:off x="3328851" y="5170275"/>
            <a:ext cx="581297" cy="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E9AE767-C9E3-4F37-972B-913E705BD581}"/>
              </a:ext>
            </a:extLst>
          </p:cNvPr>
          <p:cNvSpPr/>
          <p:nvPr/>
        </p:nvSpPr>
        <p:spPr>
          <a:xfrm>
            <a:off x="4003493" y="4202432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E17D0F-3936-4830-9D89-966CB0444E37}"/>
              </a:ext>
            </a:extLst>
          </p:cNvPr>
          <p:cNvSpPr/>
          <p:nvPr/>
        </p:nvSpPr>
        <p:spPr>
          <a:xfrm>
            <a:off x="3008811" y="2557961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04CDE2-4920-47D9-84A0-7FDD00C50C71}"/>
              </a:ext>
            </a:extLst>
          </p:cNvPr>
          <p:cNvSpPr/>
          <p:nvPr/>
        </p:nvSpPr>
        <p:spPr>
          <a:xfrm>
            <a:off x="2943496" y="265749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DDADD4-C450-4FC4-9BA5-750DD5DBE5A4}"/>
              </a:ext>
            </a:extLst>
          </p:cNvPr>
          <p:cNvSpPr/>
          <p:nvPr/>
        </p:nvSpPr>
        <p:spPr>
          <a:xfrm>
            <a:off x="2823755" y="2748972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0FF4EDB-8CCC-4080-A69C-3A1AE7742D05}"/>
              </a:ext>
            </a:extLst>
          </p:cNvPr>
          <p:cNvCxnSpPr>
            <a:cxnSpLocks/>
          </p:cNvCxnSpPr>
          <p:nvPr/>
        </p:nvCxnSpPr>
        <p:spPr>
          <a:xfrm flipV="1">
            <a:off x="2081348" y="2874918"/>
            <a:ext cx="570410" cy="29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A89BDA-EB93-4537-B1C8-C8E8E65C5F8C}"/>
              </a:ext>
            </a:extLst>
          </p:cNvPr>
          <p:cNvSpPr txBox="1"/>
          <p:nvPr/>
        </p:nvSpPr>
        <p:spPr>
          <a:xfrm>
            <a:off x="3602081" y="5662582"/>
            <a:ext cx="1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RM_color</a:t>
            </a:r>
            <a:r>
              <a:rPr lang="en-US" altLang="zh-TW" dirty="0"/>
              <a:t>: (30, 6, 6)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2E5BCF-997A-4D2F-9B86-D99F11AFB1CA}"/>
              </a:ext>
            </a:extLst>
          </p:cNvPr>
          <p:cNvSpPr txBox="1"/>
          <p:nvPr/>
        </p:nvSpPr>
        <p:spPr>
          <a:xfrm>
            <a:off x="2636521" y="3125863"/>
            <a:ext cx="10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70 Filter</a:t>
            </a:r>
          </a:p>
          <a:p>
            <a:r>
              <a:rPr lang="en-US" altLang="zh-TW" dirty="0"/>
              <a:t>(70, 5, 5)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874014-AAC7-4081-BECB-57773AFAD58D}"/>
              </a:ext>
            </a:extLst>
          </p:cNvPr>
          <p:cNvCxnSpPr>
            <a:cxnSpLocks/>
          </p:cNvCxnSpPr>
          <p:nvPr/>
        </p:nvCxnSpPr>
        <p:spPr>
          <a:xfrm>
            <a:off x="3426823" y="2828893"/>
            <a:ext cx="581297" cy="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A6EEDFF-636D-4D99-AED8-D0939FD7978F}"/>
              </a:ext>
            </a:extLst>
          </p:cNvPr>
          <p:cNvSpPr txBox="1"/>
          <p:nvPr/>
        </p:nvSpPr>
        <p:spPr>
          <a:xfrm>
            <a:off x="3763190" y="3241279"/>
            <a:ext cx="1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RM_gray</a:t>
            </a:r>
            <a:r>
              <a:rPr lang="en-US" altLang="zh-TW" dirty="0"/>
              <a:t>: (70, 6, 6)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D796B40-90DC-4854-8D28-1129FCE8C77B}"/>
              </a:ext>
            </a:extLst>
          </p:cNvPr>
          <p:cNvCxnSpPr>
            <a:cxnSpLocks/>
          </p:cNvCxnSpPr>
          <p:nvPr/>
        </p:nvCxnSpPr>
        <p:spPr>
          <a:xfrm>
            <a:off x="5617028" y="2849085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A6FB43-F072-4CCA-858E-0CFBF4EAE9F0}"/>
              </a:ext>
            </a:extLst>
          </p:cNvPr>
          <p:cNvCxnSpPr>
            <a:cxnSpLocks/>
          </p:cNvCxnSpPr>
          <p:nvPr/>
        </p:nvCxnSpPr>
        <p:spPr>
          <a:xfrm>
            <a:off x="5608319" y="5183336"/>
            <a:ext cx="801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680F9EE-F6CB-45AD-8621-4AC1E92CC280}"/>
              </a:ext>
            </a:extLst>
          </p:cNvPr>
          <p:cNvSpPr txBox="1"/>
          <p:nvPr/>
        </p:nvSpPr>
        <p:spPr>
          <a:xfrm>
            <a:off x="1062445" y="455659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28 * 28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D6D6E67-C610-4304-8887-B0A082CBE7D0}"/>
              </a:ext>
            </a:extLst>
          </p:cNvPr>
          <p:cNvSpPr/>
          <p:nvPr/>
        </p:nvSpPr>
        <p:spPr>
          <a:xfrm>
            <a:off x="4242979" y="4202432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D720924-D2D3-4BF1-961C-E9C9B99FC9B4}"/>
              </a:ext>
            </a:extLst>
          </p:cNvPr>
          <p:cNvSpPr/>
          <p:nvPr/>
        </p:nvSpPr>
        <p:spPr>
          <a:xfrm>
            <a:off x="4474300" y="419930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D61473-018E-4333-8D10-F41D19FA32AA}"/>
              </a:ext>
            </a:extLst>
          </p:cNvPr>
          <p:cNvSpPr/>
          <p:nvPr/>
        </p:nvSpPr>
        <p:spPr>
          <a:xfrm>
            <a:off x="4718683" y="420334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D99F2E5-7E94-4224-8CE6-0696017385FD}"/>
              </a:ext>
            </a:extLst>
          </p:cNvPr>
          <p:cNvSpPr/>
          <p:nvPr/>
        </p:nvSpPr>
        <p:spPr>
          <a:xfrm>
            <a:off x="4958169" y="420334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6778D7-2479-4A60-BFED-6445674B05F4}"/>
              </a:ext>
            </a:extLst>
          </p:cNvPr>
          <p:cNvSpPr/>
          <p:nvPr/>
        </p:nvSpPr>
        <p:spPr>
          <a:xfrm>
            <a:off x="5189490" y="420021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443F46-F07F-45EB-B9AD-29594FF25440}"/>
              </a:ext>
            </a:extLst>
          </p:cNvPr>
          <p:cNvSpPr/>
          <p:nvPr/>
        </p:nvSpPr>
        <p:spPr>
          <a:xfrm>
            <a:off x="4003493" y="4450831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D9A85E-B5E7-4031-B48B-208412445124}"/>
              </a:ext>
            </a:extLst>
          </p:cNvPr>
          <p:cNvSpPr/>
          <p:nvPr/>
        </p:nvSpPr>
        <p:spPr>
          <a:xfrm>
            <a:off x="4242979" y="4450831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A1CD1C3-D4BA-467D-821F-40D2681D8F11}"/>
              </a:ext>
            </a:extLst>
          </p:cNvPr>
          <p:cNvSpPr/>
          <p:nvPr/>
        </p:nvSpPr>
        <p:spPr>
          <a:xfrm>
            <a:off x="4474300" y="4447703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7FD81D3-C174-426E-A9E1-A923C4831D0A}"/>
              </a:ext>
            </a:extLst>
          </p:cNvPr>
          <p:cNvSpPr/>
          <p:nvPr/>
        </p:nvSpPr>
        <p:spPr>
          <a:xfrm>
            <a:off x="4718683" y="445174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9855BA5-8BC3-4F11-9FD3-D42754C9D2B7}"/>
              </a:ext>
            </a:extLst>
          </p:cNvPr>
          <p:cNvSpPr/>
          <p:nvPr/>
        </p:nvSpPr>
        <p:spPr>
          <a:xfrm>
            <a:off x="4958169" y="445174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E130B84-DBF7-48A1-9EE7-03D32D67C21E}"/>
              </a:ext>
            </a:extLst>
          </p:cNvPr>
          <p:cNvSpPr/>
          <p:nvPr/>
        </p:nvSpPr>
        <p:spPr>
          <a:xfrm>
            <a:off x="5189490" y="4448617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CAFBF0-89C5-432B-8E22-960251489671}"/>
              </a:ext>
            </a:extLst>
          </p:cNvPr>
          <p:cNvSpPr/>
          <p:nvPr/>
        </p:nvSpPr>
        <p:spPr>
          <a:xfrm>
            <a:off x="4003493" y="469505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23305F-23C1-4787-AD84-B2A95D569AA7}"/>
              </a:ext>
            </a:extLst>
          </p:cNvPr>
          <p:cNvSpPr/>
          <p:nvPr/>
        </p:nvSpPr>
        <p:spPr>
          <a:xfrm>
            <a:off x="4242979" y="469505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59F1B7A-61A6-4923-913F-7CCBFC606BA0}"/>
              </a:ext>
            </a:extLst>
          </p:cNvPr>
          <p:cNvSpPr/>
          <p:nvPr/>
        </p:nvSpPr>
        <p:spPr>
          <a:xfrm>
            <a:off x="4474300" y="469192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F7D9303-C899-4094-8D44-16FE1A6FCDAC}"/>
              </a:ext>
            </a:extLst>
          </p:cNvPr>
          <p:cNvSpPr/>
          <p:nvPr/>
        </p:nvSpPr>
        <p:spPr>
          <a:xfrm>
            <a:off x="4718683" y="469596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873751F-D217-4C63-94DE-1AAB94F75465}"/>
              </a:ext>
            </a:extLst>
          </p:cNvPr>
          <p:cNvSpPr/>
          <p:nvPr/>
        </p:nvSpPr>
        <p:spPr>
          <a:xfrm>
            <a:off x="4958169" y="469596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3B17518-5E1E-4907-889E-8ACBD8C43747}"/>
              </a:ext>
            </a:extLst>
          </p:cNvPr>
          <p:cNvSpPr/>
          <p:nvPr/>
        </p:nvSpPr>
        <p:spPr>
          <a:xfrm>
            <a:off x="5189490" y="4692840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B7C5BC3-09E7-4BE2-8E23-58C6BDFACD5B}"/>
              </a:ext>
            </a:extLst>
          </p:cNvPr>
          <p:cNvSpPr/>
          <p:nvPr/>
        </p:nvSpPr>
        <p:spPr>
          <a:xfrm>
            <a:off x="4003493" y="4937259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D64356A-DA5A-42FA-9635-66BE9D115578}"/>
              </a:ext>
            </a:extLst>
          </p:cNvPr>
          <p:cNvSpPr/>
          <p:nvPr/>
        </p:nvSpPr>
        <p:spPr>
          <a:xfrm>
            <a:off x="4242979" y="4937259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A6CB1E-918A-450B-8BD2-204E15DE53B5}"/>
              </a:ext>
            </a:extLst>
          </p:cNvPr>
          <p:cNvSpPr/>
          <p:nvPr/>
        </p:nvSpPr>
        <p:spPr>
          <a:xfrm>
            <a:off x="4474300" y="493413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88D288-1DF5-4A76-BB7D-64789566A66A}"/>
              </a:ext>
            </a:extLst>
          </p:cNvPr>
          <p:cNvSpPr/>
          <p:nvPr/>
        </p:nvSpPr>
        <p:spPr>
          <a:xfrm>
            <a:off x="4718683" y="4938173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95CB73E-8FED-4E1C-8A3D-A22D9507F92B}"/>
              </a:ext>
            </a:extLst>
          </p:cNvPr>
          <p:cNvSpPr/>
          <p:nvPr/>
        </p:nvSpPr>
        <p:spPr>
          <a:xfrm>
            <a:off x="4958169" y="4938173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7AC16E7-DC06-4A55-BDF5-6A618015A961}"/>
              </a:ext>
            </a:extLst>
          </p:cNvPr>
          <p:cNvSpPr/>
          <p:nvPr/>
        </p:nvSpPr>
        <p:spPr>
          <a:xfrm>
            <a:off x="5189490" y="493504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724AEF7-CC87-413F-B54C-F0E67F186ADE}"/>
              </a:ext>
            </a:extLst>
          </p:cNvPr>
          <p:cNvSpPr/>
          <p:nvPr/>
        </p:nvSpPr>
        <p:spPr>
          <a:xfrm>
            <a:off x="4003493" y="518565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2D955D-F48E-498E-A990-E9EAE33DD78E}"/>
              </a:ext>
            </a:extLst>
          </p:cNvPr>
          <p:cNvSpPr/>
          <p:nvPr/>
        </p:nvSpPr>
        <p:spPr>
          <a:xfrm>
            <a:off x="4242979" y="518565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88E6AA2-C5C5-48EC-AD6D-0943A2451332}"/>
              </a:ext>
            </a:extLst>
          </p:cNvPr>
          <p:cNvSpPr/>
          <p:nvPr/>
        </p:nvSpPr>
        <p:spPr>
          <a:xfrm>
            <a:off x="4474300" y="5182530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28CE842-503E-4EA4-BEEC-39ACA1497000}"/>
              </a:ext>
            </a:extLst>
          </p:cNvPr>
          <p:cNvSpPr/>
          <p:nvPr/>
        </p:nvSpPr>
        <p:spPr>
          <a:xfrm>
            <a:off x="4718683" y="5186572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35A4248-4EDD-48A8-AC55-8FD351B969F3}"/>
              </a:ext>
            </a:extLst>
          </p:cNvPr>
          <p:cNvSpPr/>
          <p:nvPr/>
        </p:nvSpPr>
        <p:spPr>
          <a:xfrm>
            <a:off x="4958169" y="5186572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16BB81-99F1-462E-9E2A-A091F6674392}"/>
              </a:ext>
            </a:extLst>
          </p:cNvPr>
          <p:cNvSpPr/>
          <p:nvPr/>
        </p:nvSpPr>
        <p:spPr>
          <a:xfrm>
            <a:off x="5189490" y="518344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DF8BE41-1C7B-452D-A230-18CAEE296880}"/>
              </a:ext>
            </a:extLst>
          </p:cNvPr>
          <p:cNvSpPr/>
          <p:nvPr/>
        </p:nvSpPr>
        <p:spPr>
          <a:xfrm>
            <a:off x="4003493" y="542988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2471166-AF04-4967-A23B-80C107CB1F08}"/>
              </a:ext>
            </a:extLst>
          </p:cNvPr>
          <p:cNvSpPr/>
          <p:nvPr/>
        </p:nvSpPr>
        <p:spPr>
          <a:xfrm>
            <a:off x="4242979" y="542988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AC45915-2521-4A15-9047-DEB672189044}"/>
              </a:ext>
            </a:extLst>
          </p:cNvPr>
          <p:cNvSpPr/>
          <p:nvPr/>
        </p:nvSpPr>
        <p:spPr>
          <a:xfrm>
            <a:off x="4474300" y="5426753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E1AD93-2AB7-4D6C-8041-E918DAA36B25}"/>
              </a:ext>
            </a:extLst>
          </p:cNvPr>
          <p:cNvSpPr/>
          <p:nvPr/>
        </p:nvSpPr>
        <p:spPr>
          <a:xfrm>
            <a:off x="4718683" y="543079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4DD13E-A061-4E85-AAB1-91A593FF5C24}"/>
              </a:ext>
            </a:extLst>
          </p:cNvPr>
          <p:cNvSpPr/>
          <p:nvPr/>
        </p:nvSpPr>
        <p:spPr>
          <a:xfrm>
            <a:off x="4958169" y="543079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BE321CB-ABAF-4214-B2D5-C7B433D81960}"/>
              </a:ext>
            </a:extLst>
          </p:cNvPr>
          <p:cNvSpPr/>
          <p:nvPr/>
        </p:nvSpPr>
        <p:spPr>
          <a:xfrm>
            <a:off x="5189490" y="5427667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EEC9325-6E38-4BD3-BF86-1ABE49FBB4F0}"/>
              </a:ext>
            </a:extLst>
          </p:cNvPr>
          <p:cNvSpPr/>
          <p:nvPr/>
        </p:nvSpPr>
        <p:spPr>
          <a:xfrm>
            <a:off x="4092756" y="1854545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B1A8C2B-0F24-40F7-B69C-EC88FD9D4022}"/>
              </a:ext>
            </a:extLst>
          </p:cNvPr>
          <p:cNvSpPr/>
          <p:nvPr/>
        </p:nvSpPr>
        <p:spPr>
          <a:xfrm>
            <a:off x="4332242" y="1854545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7166E8D-9B1F-475D-AC3F-F373B5ADDA3B}"/>
              </a:ext>
            </a:extLst>
          </p:cNvPr>
          <p:cNvSpPr/>
          <p:nvPr/>
        </p:nvSpPr>
        <p:spPr>
          <a:xfrm>
            <a:off x="4563563" y="1851417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1077E7A-C075-4E1B-AFC5-E23CED89D990}"/>
              </a:ext>
            </a:extLst>
          </p:cNvPr>
          <p:cNvSpPr/>
          <p:nvPr/>
        </p:nvSpPr>
        <p:spPr>
          <a:xfrm>
            <a:off x="4807946" y="1855459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FEA548B-E519-4AA4-ABE2-FF412F580647}"/>
              </a:ext>
            </a:extLst>
          </p:cNvPr>
          <p:cNvSpPr/>
          <p:nvPr/>
        </p:nvSpPr>
        <p:spPr>
          <a:xfrm>
            <a:off x="5047432" y="1855459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0D2C42E-3CA7-4D65-B772-AD28A98531FF}"/>
              </a:ext>
            </a:extLst>
          </p:cNvPr>
          <p:cNvSpPr/>
          <p:nvPr/>
        </p:nvSpPr>
        <p:spPr>
          <a:xfrm>
            <a:off x="5278753" y="185233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07D6DA-4E16-4BE8-A1B4-5266F9160166}"/>
              </a:ext>
            </a:extLst>
          </p:cNvPr>
          <p:cNvSpPr/>
          <p:nvPr/>
        </p:nvSpPr>
        <p:spPr>
          <a:xfrm>
            <a:off x="4092756" y="2102944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22590F6-4A31-4185-995E-363FFB80A98F}"/>
              </a:ext>
            </a:extLst>
          </p:cNvPr>
          <p:cNvSpPr/>
          <p:nvPr/>
        </p:nvSpPr>
        <p:spPr>
          <a:xfrm>
            <a:off x="4332242" y="2102944"/>
            <a:ext cx="178527" cy="174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155CEFA-6156-4041-AEC3-6EB9C52F635C}"/>
              </a:ext>
            </a:extLst>
          </p:cNvPr>
          <p:cNvSpPr/>
          <p:nvPr/>
        </p:nvSpPr>
        <p:spPr>
          <a:xfrm>
            <a:off x="4563563" y="209981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A9F89CB-C31F-4365-A15F-D14AC038B298}"/>
              </a:ext>
            </a:extLst>
          </p:cNvPr>
          <p:cNvSpPr/>
          <p:nvPr/>
        </p:nvSpPr>
        <p:spPr>
          <a:xfrm>
            <a:off x="4807946" y="210385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908409E-FDD9-4C7E-9CFB-59B35C490B51}"/>
              </a:ext>
            </a:extLst>
          </p:cNvPr>
          <p:cNvSpPr/>
          <p:nvPr/>
        </p:nvSpPr>
        <p:spPr>
          <a:xfrm>
            <a:off x="5047432" y="210385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C468218-85BA-44C9-9D8A-986257B16987}"/>
              </a:ext>
            </a:extLst>
          </p:cNvPr>
          <p:cNvSpPr/>
          <p:nvPr/>
        </p:nvSpPr>
        <p:spPr>
          <a:xfrm>
            <a:off x="5278753" y="2100730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23CFEFF-64F0-477F-A9F3-36633A4143AC}"/>
              </a:ext>
            </a:extLst>
          </p:cNvPr>
          <p:cNvSpPr/>
          <p:nvPr/>
        </p:nvSpPr>
        <p:spPr>
          <a:xfrm>
            <a:off x="4092756" y="2347167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2218C24-3E90-492B-8E1F-0B6FF69F5BD6}"/>
              </a:ext>
            </a:extLst>
          </p:cNvPr>
          <p:cNvSpPr/>
          <p:nvPr/>
        </p:nvSpPr>
        <p:spPr>
          <a:xfrm>
            <a:off x="4332242" y="2347167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3D59138-D012-4CB2-A245-B5853F313BB9}"/>
              </a:ext>
            </a:extLst>
          </p:cNvPr>
          <p:cNvSpPr/>
          <p:nvPr/>
        </p:nvSpPr>
        <p:spPr>
          <a:xfrm>
            <a:off x="4563563" y="2344039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0502BBA-61C6-4F91-B528-92204DBC8207}"/>
              </a:ext>
            </a:extLst>
          </p:cNvPr>
          <p:cNvSpPr/>
          <p:nvPr/>
        </p:nvSpPr>
        <p:spPr>
          <a:xfrm>
            <a:off x="4807946" y="234808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923190E-DD85-47B1-B452-BDD657187120}"/>
              </a:ext>
            </a:extLst>
          </p:cNvPr>
          <p:cNvSpPr/>
          <p:nvPr/>
        </p:nvSpPr>
        <p:spPr>
          <a:xfrm>
            <a:off x="5047432" y="234808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4480FF9-4EC5-4F3C-8402-53BC47E5F2CB}"/>
              </a:ext>
            </a:extLst>
          </p:cNvPr>
          <p:cNvSpPr/>
          <p:nvPr/>
        </p:nvSpPr>
        <p:spPr>
          <a:xfrm>
            <a:off x="5278753" y="2344953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6CB56B6-EC32-475F-9CA9-1CAACAABB06B}"/>
              </a:ext>
            </a:extLst>
          </p:cNvPr>
          <p:cNvSpPr/>
          <p:nvPr/>
        </p:nvSpPr>
        <p:spPr>
          <a:xfrm>
            <a:off x="4092756" y="2589372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2B68F38-68E1-4656-9F39-C7F6396624BA}"/>
              </a:ext>
            </a:extLst>
          </p:cNvPr>
          <p:cNvSpPr/>
          <p:nvPr/>
        </p:nvSpPr>
        <p:spPr>
          <a:xfrm>
            <a:off x="4332242" y="2589372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25D8AAE-577B-4923-AA64-EDBE1F8CAF82}"/>
              </a:ext>
            </a:extLst>
          </p:cNvPr>
          <p:cNvSpPr/>
          <p:nvPr/>
        </p:nvSpPr>
        <p:spPr>
          <a:xfrm>
            <a:off x="4563563" y="258624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619E53B-B472-4033-9A40-A3989A5C67C3}"/>
              </a:ext>
            </a:extLst>
          </p:cNvPr>
          <p:cNvSpPr/>
          <p:nvPr/>
        </p:nvSpPr>
        <p:spPr>
          <a:xfrm>
            <a:off x="4807946" y="259028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B28E485-B0B2-4330-BD2A-1C71AA9B3DE0}"/>
              </a:ext>
            </a:extLst>
          </p:cNvPr>
          <p:cNvSpPr/>
          <p:nvPr/>
        </p:nvSpPr>
        <p:spPr>
          <a:xfrm>
            <a:off x="5047432" y="259028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21D24F9-3CC4-4F82-8C66-1E22883651CA}"/>
              </a:ext>
            </a:extLst>
          </p:cNvPr>
          <p:cNvSpPr/>
          <p:nvPr/>
        </p:nvSpPr>
        <p:spPr>
          <a:xfrm>
            <a:off x="5278753" y="258715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15654DE-4D36-4101-A570-06E1F55696A8}"/>
              </a:ext>
            </a:extLst>
          </p:cNvPr>
          <p:cNvSpPr/>
          <p:nvPr/>
        </p:nvSpPr>
        <p:spPr>
          <a:xfrm>
            <a:off x="4092756" y="283777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721E2BB-42B7-4ED4-8307-DCAD563BD23D}"/>
              </a:ext>
            </a:extLst>
          </p:cNvPr>
          <p:cNvSpPr/>
          <p:nvPr/>
        </p:nvSpPr>
        <p:spPr>
          <a:xfrm>
            <a:off x="4332242" y="2837771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95226F19-AA47-4C49-A303-6E69FBACD684}"/>
              </a:ext>
            </a:extLst>
          </p:cNvPr>
          <p:cNvSpPr/>
          <p:nvPr/>
        </p:nvSpPr>
        <p:spPr>
          <a:xfrm>
            <a:off x="4563563" y="2834643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EC35E57-133B-45DF-9A02-778D2C715E04}"/>
              </a:ext>
            </a:extLst>
          </p:cNvPr>
          <p:cNvSpPr/>
          <p:nvPr/>
        </p:nvSpPr>
        <p:spPr>
          <a:xfrm>
            <a:off x="4807946" y="283868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95FF720-18DD-4F54-B0E7-BC97725D75BA}"/>
              </a:ext>
            </a:extLst>
          </p:cNvPr>
          <p:cNvSpPr/>
          <p:nvPr/>
        </p:nvSpPr>
        <p:spPr>
          <a:xfrm>
            <a:off x="5047432" y="2838685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EA680D7-31D2-47DB-8E8A-EC1293CD1018}"/>
              </a:ext>
            </a:extLst>
          </p:cNvPr>
          <p:cNvSpPr/>
          <p:nvPr/>
        </p:nvSpPr>
        <p:spPr>
          <a:xfrm>
            <a:off x="5278753" y="2835557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F07EDB4-CB8A-407E-B745-1DD69A1546C4}"/>
              </a:ext>
            </a:extLst>
          </p:cNvPr>
          <p:cNvSpPr/>
          <p:nvPr/>
        </p:nvSpPr>
        <p:spPr>
          <a:xfrm>
            <a:off x="4092756" y="308199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FEA4E96-E2A2-41DC-B848-FCE99537EFD2}"/>
              </a:ext>
            </a:extLst>
          </p:cNvPr>
          <p:cNvSpPr/>
          <p:nvPr/>
        </p:nvSpPr>
        <p:spPr>
          <a:xfrm>
            <a:off x="4332242" y="3081994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9D9709B-0874-4B16-AC24-9ADDA131301F}"/>
              </a:ext>
            </a:extLst>
          </p:cNvPr>
          <p:cNvSpPr/>
          <p:nvPr/>
        </p:nvSpPr>
        <p:spPr>
          <a:xfrm>
            <a:off x="4563563" y="3078866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8AF0CAE-75B8-4EC0-9EF3-6234112E2070}"/>
              </a:ext>
            </a:extLst>
          </p:cNvPr>
          <p:cNvSpPr/>
          <p:nvPr/>
        </p:nvSpPr>
        <p:spPr>
          <a:xfrm>
            <a:off x="4807946" y="308290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8864EEA-803D-4ABD-B945-5C63C79A4FAB}"/>
              </a:ext>
            </a:extLst>
          </p:cNvPr>
          <p:cNvSpPr/>
          <p:nvPr/>
        </p:nvSpPr>
        <p:spPr>
          <a:xfrm>
            <a:off x="5047432" y="3082908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06CDAE0-0AF9-430F-A392-41BE9999E616}"/>
              </a:ext>
            </a:extLst>
          </p:cNvPr>
          <p:cNvSpPr/>
          <p:nvPr/>
        </p:nvSpPr>
        <p:spPr>
          <a:xfrm>
            <a:off x="5278753" y="3079780"/>
            <a:ext cx="178527" cy="1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C96934F-C8BE-4BD1-AF3A-E54AD0517966}"/>
              </a:ext>
            </a:extLst>
          </p:cNvPr>
          <p:cNvSpPr/>
          <p:nvPr/>
        </p:nvSpPr>
        <p:spPr>
          <a:xfrm>
            <a:off x="6653349" y="4622475"/>
            <a:ext cx="1689463" cy="103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色彩特徵傳遞區塊</a:t>
            </a: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A69D21B0-5D77-4C17-80CA-BEB2F1C4A074}"/>
              </a:ext>
            </a:extLst>
          </p:cNvPr>
          <p:cNvSpPr/>
          <p:nvPr/>
        </p:nvSpPr>
        <p:spPr>
          <a:xfrm>
            <a:off x="6653349" y="2331514"/>
            <a:ext cx="1689463" cy="103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灰階特徵傳遞區塊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2308CB5-F229-4574-A600-1D247259D5F8}"/>
              </a:ext>
            </a:extLst>
          </p:cNvPr>
          <p:cNvSpPr/>
          <p:nvPr/>
        </p:nvSpPr>
        <p:spPr>
          <a:xfrm>
            <a:off x="9753600" y="2099816"/>
            <a:ext cx="1689463" cy="371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全連接層</a:t>
            </a: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E87EE3E5-92C8-4DBC-BCB2-687B82FA9871}"/>
              </a:ext>
            </a:extLst>
          </p:cNvPr>
          <p:cNvCxnSpPr>
            <a:cxnSpLocks/>
          </p:cNvCxnSpPr>
          <p:nvPr/>
        </p:nvCxnSpPr>
        <p:spPr>
          <a:xfrm>
            <a:off x="8634548" y="2841293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D8C97EB-80F6-408B-8050-84975CD45549}"/>
              </a:ext>
            </a:extLst>
          </p:cNvPr>
          <p:cNvCxnSpPr>
            <a:cxnSpLocks/>
          </p:cNvCxnSpPr>
          <p:nvPr/>
        </p:nvCxnSpPr>
        <p:spPr>
          <a:xfrm>
            <a:off x="8556444" y="5269916"/>
            <a:ext cx="801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1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5CEE1-6AF6-4688-A147-15F8965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Colored_MNIST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817936-65B2-4E57-BF11-7D8B0AF50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34" y="1868661"/>
            <a:ext cx="1567892" cy="156033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4C671C-65CF-497C-93B9-938D5E27D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96" y="1868661"/>
            <a:ext cx="1566555" cy="15603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C1EDDA-4345-4385-9BDC-3FF7A75B4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34" y="4719801"/>
            <a:ext cx="1567892" cy="15603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0EF4F41-06C1-410A-A6DC-16D8C46DF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96" y="4719801"/>
            <a:ext cx="1566555" cy="15603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7C99E82-2B52-4D57-899E-796638A86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26" y="4719801"/>
            <a:ext cx="1390421" cy="156033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269F5A1-4322-4418-BCA7-1B8065963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26" y="1868661"/>
            <a:ext cx="1390421" cy="156033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AAB5092-570B-4447-8473-DBB2B2F74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2" y="3191448"/>
            <a:ext cx="1824773" cy="18159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8BD52D-9F52-45B9-9F46-0EF142344CB1}"/>
              </a:ext>
            </a:extLst>
          </p:cNvPr>
          <p:cNvSpPr txBox="1"/>
          <p:nvPr/>
        </p:nvSpPr>
        <p:spPr>
          <a:xfrm>
            <a:off x="1271451" y="5155474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52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F48FD-29E5-4C92-B43C-6680780C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Colored_MNIST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F360D51-5A13-421D-B658-069582082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5" y="2941637"/>
            <a:ext cx="1633835" cy="162596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40163F-77BE-4962-BE4D-F3805D18B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01" y="4663550"/>
            <a:ext cx="1622193" cy="16143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5CB954-9310-4234-8D5D-F14FA01E5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52" y="4662172"/>
            <a:ext cx="1622193" cy="16157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CE5A9D-EA09-445B-9A4B-E31FBB206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03" y="4663550"/>
            <a:ext cx="1438576" cy="161437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CD111C-E2B6-40DD-AD72-846DBB3FF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52" y="1690688"/>
            <a:ext cx="1622194" cy="1615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2576BF-D0F7-457B-829F-9B4C9992A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03" y="1685584"/>
            <a:ext cx="1448901" cy="162596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06CCBB-EC53-4A96-B179-0CBE5BBD7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01" y="1651579"/>
            <a:ext cx="1633835" cy="16259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3EBE3D-5E28-48A4-8B82-DA4D361944DC}"/>
              </a:ext>
            </a:extLst>
          </p:cNvPr>
          <p:cNvSpPr txBox="1"/>
          <p:nvPr/>
        </p:nvSpPr>
        <p:spPr>
          <a:xfrm>
            <a:off x="951549" y="4737463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9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6966-364E-43F3-BB0E-5A113313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Colored_MNIST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FDD46E-1D0C-43F3-B9F7-683F76217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2" y="3047228"/>
            <a:ext cx="1715918" cy="17076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28F6EF-BD40-434E-ABD9-7B38F8F7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7" y="4663197"/>
            <a:ext cx="1921029" cy="19117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00B0CD-A3A9-4005-9036-78886CDEA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25" y="4663198"/>
            <a:ext cx="1919391" cy="19117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91BD48-2DB5-4A0A-8BD1-8237D2BD9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85" y="4663197"/>
            <a:ext cx="1703586" cy="19117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A2059FB-C67B-404E-98D2-A6E891983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25" y="1690689"/>
            <a:ext cx="1919391" cy="19117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837964-622F-4CB4-9E28-B342733D5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6" y="1690689"/>
            <a:ext cx="1921029" cy="191177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74EF5A8-ADE4-4137-8EFA-D7E70A804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85" y="1690688"/>
            <a:ext cx="1703587" cy="19117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6016A5-6862-4BDE-89B3-4C90E3C1AF9F}"/>
              </a:ext>
            </a:extLst>
          </p:cNvPr>
          <p:cNvSpPr txBox="1"/>
          <p:nvPr/>
        </p:nvSpPr>
        <p:spPr>
          <a:xfrm>
            <a:off x="896798" y="4902926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16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53A4BEE-4CE4-4B3C-BC76-8444D07E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色彩</a:t>
            </a:r>
            <a:r>
              <a:rPr lang="en-US" altLang="zh-TW" dirty="0"/>
              <a:t>Histogram</a:t>
            </a:r>
            <a:r>
              <a:rPr lang="zh-TW" altLang="en-US" dirty="0"/>
              <a:t>方法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C197C4-6810-42DE-AC2F-9B3942A7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1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30284-1786-4598-96F4-9C7D7DE0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6670B-08B2-40AF-B1C8-D058ED57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實作中</a:t>
            </a:r>
            <a:r>
              <a:rPr lang="en-US" altLang="zh-TW" dirty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5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400D-2970-4ABC-B1EF-1F80F208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</a:t>
            </a:r>
            <a:r>
              <a:rPr lang="en-US" altLang="zh-TW" dirty="0"/>
              <a:t>30</a:t>
            </a:r>
            <a:r>
              <a:rPr lang="zh-TW" altLang="en-US" dirty="0"/>
              <a:t>色基礎顏色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615CA5-F509-408F-9DDE-9B2C67E6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88177" cy="4386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PCCS </a:t>
            </a:r>
            <a:r>
              <a:rPr lang="zh-TW" altLang="en-US" dirty="0"/>
              <a:t>色相環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E6BBD3-229A-4B8F-9890-284C73EC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50" y="2399166"/>
            <a:ext cx="5744839" cy="38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400D-2970-4ABC-B1EF-1F80F208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</a:t>
            </a:r>
            <a:r>
              <a:rPr lang="en-US" altLang="zh-TW" dirty="0"/>
              <a:t>30</a:t>
            </a:r>
            <a:r>
              <a:rPr lang="zh-TW" altLang="en-US" dirty="0"/>
              <a:t>色基礎顏色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442E93-6D49-4654-85F6-4E992EAE0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9756"/>
            <a:ext cx="10515600" cy="1503075"/>
          </a:xfrm>
        </p:spPr>
      </p:pic>
    </p:spTree>
    <p:extLst>
      <p:ext uri="{BB962C8B-B14F-4D97-AF65-F5344CB8AC3E}">
        <p14:creationId xmlns:p14="http://schemas.microsoft.com/office/powerpoint/2010/main" val="131290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06FC0E-3822-4CB1-A8FD-39785EA9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顏色權重改為</a:t>
            </a:r>
            <a:br>
              <a:rPr lang="en-US" altLang="zh-TW" dirty="0"/>
            </a:br>
            <a:r>
              <a:rPr lang="en-US" altLang="zh-TW" dirty="0"/>
              <a:t>30</a:t>
            </a:r>
            <a:r>
              <a:rPr lang="zh-TW" altLang="en-US" dirty="0"/>
              <a:t>色基礎顏色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ECF767-33B9-42C2-AA48-04D76634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1FF315-7327-4D1A-83E1-BCCC20826B51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7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A97626-1150-4702-A4C2-F6A35CB3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7" y="277712"/>
            <a:ext cx="10515600" cy="1325563"/>
          </a:xfrm>
        </p:spPr>
        <p:txBody>
          <a:bodyPr/>
          <a:lstStyle/>
          <a:p>
            <a:r>
              <a:rPr lang="zh-TW" altLang="en-US" dirty="0"/>
              <a:t>初始化為</a:t>
            </a:r>
            <a:r>
              <a:rPr lang="en-US" altLang="zh-TW" dirty="0"/>
              <a:t>30</a:t>
            </a:r>
            <a:r>
              <a:rPr lang="zh-TW" altLang="en-US" dirty="0"/>
              <a:t>色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LAB</a:t>
            </a:r>
            <a:r>
              <a:rPr lang="zh-TW" altLang="en-US" dirty="0"/>
              <a:t>色差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66AD7D0-9725-4F5B-9CBC-AFDBD412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500"/>
            <a:ext cx="10515600" cy="960529"/>
          </a:xfrm>
        </p:spPr>
        <p:txBody>
          <a:bodyPr/>
          <a:lstStyle/>
          <a:p>
            <a:r>
              <a:rPr lang="zh-TW" altLang="en-US" dirty="0"/>
              <a:t>合併後的問題仍然存在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1D122-386D-405E-B1E4-01FB93AD85DB}"/>
              </a:ext>
            </a:extLst>
          </p:cNvPr>
          <p:cNvSpPr/>
          <p:nvPr/>
        </p:nvSpPr>
        <p:spPr>
          <a:xfrm>
            <a:off x="1149531" y="2725783"/>
            <a:ext cx="1018903" cy="96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3D2BD4-1F43-4C0A-9807-247CD4F5B885}"/>
              </a:ext>
            </a:extLst>
          </p:cNvPr>
          <p:cNvSpPr/>
          <p:nvPr/>
        </p:nvSpPr>
        <p:spPr>
          <a:xfrm>
            <a:off x="2934788" y="4002815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86E9C3-A800-4693-BF14-8BAAFD469AF1}"/>
              </a:ext>
            </a:extLst>
          </p:cNvPr>
          <p:cNvSpPr/>
          <p:nvPr/>
        </p:nvSpPr>
        <p:spPr>
          <a:xfrm>
            <a:off x="2869473" y="4102351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D94AB7-4FDC-441F-9D96-C6631FC03B6A}"/>
              </a:ext>
            </a:extLst>
          </p:cNvPr>
          <p:cNvSpPr/>
          <p:nvPr/>
        </p:nvSpPr>
        <p:spPr>
          <a:xfrm>
            <a:off x="2749732" y="419382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85FC6-1555-4FD8-BA11-0198C47CC752}"/>
              </a:ext>
            </a:extLst>
          </p:cNvPr>
          <p:cNvSpPr txBox="1"/>
          <p:nvPr/>
        </p:nvSpPr>
        <p:spPr>
          <a:xfrm>
            <a:off x="2645227" y="4602548"/>
            <a:ext cx="7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r>
              <a:rPr lang="zh-TW" altLang="en-US" dirty="0"/>
              <a:t> 色 </a:t>
            </a:r>
            <a:r>
              <a:rPr lang="en-US" altLang="zh-TW" dirty="0"/>
              <a:t>Filter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62DAB1-11DD-454C-A35A-B77A9FABCDA5}"/>
              </a:ext>
            </a:extLst>
          </p:cNvPr>
          <p:cNvCxnSpPr/>
          <p:nvPr/>
        </p:nvCxnSpPr>
        <p:spPr>
          <a:xfrm>
            <a:off x="2072640" y="4002815"/>
            <a:ext cx="452846" cy="3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F469FB-B3DE-4302-9C56-03C9A01210E3}"/>
              </a:ext>
            </a:extLst>
          </p:cNvPr>
          <p:cNvCxnSpPr>
            <a:cxnSpLocks/>
          </p:cNvCxnSpPr>
          <p:nvPr/>
        </p:nvCxnSpPr>
        <p:spPr>
          <a:xfrm>
            <a:off x="3415937" y="4392864"/>
            <a:ext cx="581297" cy="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E9AE767-C9E3-4F37-972B-913E705BD581}"/>
              </a:ext>
            </a:extLst>
          </p:cNvPr>
          <p:cNvSpPr/>
          <p:nvPr/>
        </p:nvSpPr>
        <p:spPr>
          <a:xfrm>
            <a:off x="4095206" y="4089289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B21E91-6C1E-4E56-8192-0657FE87FFB2}"/>
              </a:ext>
            </a:extLst>
          </p:cNvPr>
          <p:cNvSpPr/>
          <p:nvPr/>
        </p:nvSpPr>
        <p:spPr>
          <a:xfrm>
            <a:off x="4504508" y="4089289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7A9CDF-7145-4B63-A3DD-9255701C61A4}"/>
              </a:ext>
            </a:extLst>
          </p:cNvPr>
          <p:cNvSpPr/>
          <p:nvPr/>
        </p:nvSpPr>
        <p:spPr>
          <a:xfrm>
            <a:off x="4095206" y="449297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0826C-FE4C-4572-A0FD-BF70E4E53B34}"/>
              </a:ext>
            </a:extLst>
          </p:cNvPr>
          <p:cNvSpPr/>
          <p:nvPr/>
        </p:nvSpPr>
        <p:spPr>
          <a:xfrm>
            <a:off x="4504508" y="4501073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E17D0F-3936-4830-9D89-966CB0444E37}"/>
              </a:ext>
            </a:extLst>
          </p:cNvPr>
          <p:cNvSpPr/>
          <p:nvPr/>
        </p:nvSpPr>
        <p:spPr>
          <a:xfrm>
            <a:off x="3095897" y="1780550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04CDE2-4920-47D9-84A0-7FDD00C50C71}"/>
              </a:ext>
            </a:extLst>
          </p:cNvPr>
          <p:cNvSpPr/>
          <p:nvPr/>
        </p:nvSpPr>
        <p:spPr>
          <a:xfrm>
            <a:off x="3030582" y="188008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DDADD4-C450-4FC4-9BA5-750DD5DBE5A4}"/>
              </a:ext>
            </a:extLst>
          </p:cNvPr>
          <p:cNvSpPr/>
          <p:nvPr/>
        </p:nvSpPr>
        <p:spPr>
          <a:xfrm>
            <a:off x="2910841" y="1971561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0FF4EDB-8CCC-4080-A69C-3A1AE7742D05}"/>
              </a:ext>
            </a:extLst>
          </p:cNvPr>
          <p:cNvCxnSpPr>
            <a:cxnSpLocks/>
          </p:cNvCxnSpPr>
          <p:nvPr/>
        </p:nvCxnSpPr>
        <p:spPr>
          <a:xfrm flipV="1">
            <a:off x="2168434" y="2097507"/>
            <a:ext cx="570410" cy="29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A89BDA-EB93-4537-B1C8-C8E8E65C5F8C}"/>
              </a:ext>
            </a:extLst>
          </p:cNvPr>
          <p:cNvSpPr txBox="1"/>
          <p:nvPr/>
        </p:nvSpPr>
        <p:spPr>
          <a:xfrm>
            <a:off x="3689167" y="4885171"/>
            <a:ext cx="1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RM_color</a:t>
            </a:r>
            <a:r>
              <a:rPr lang="en-US" altLang="zh-TW" dirty="0"/>
              <a:t>: (30, 2, 2)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2E5BCF-997A-4D2F-9B86-D99F11AFB1CA}"/>
              </a:ext>
            </a:extLst>
          </p:cNvPr>
          <p:cNvSpPr txBox="1"/>
          <p:nvPr/>
        </p:nvSpPr>
        <p:spPr>
          <a:xfrm>
            <a:off x="2723607" y="2348452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70 Filter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874014-AAC7-4081-BECB-57773AFAD58D}"/>
              </a:ext>
            </a:extLst>
          </p:cNvPr>
          <p:cNvCxnSpPr>
            <a:cxnSpLocks/>
          </p:cNvCxnSpPr>
          <p:nvPr/>
        </p:nvCxnSpPr>
        <p:spPr>
          <a:xfrm>
            <a:off x="3513909" y="2051482"/>
            <a:ext cx="581297" cy="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0725A26-C474-4666-84A1-9D149EAC059A}"/>
              </a:ext>
            </a:extLst>
          </p:cNvPr>
          <p:cNvSpPr/>
          <p:nvPr/>
        </p:nvSpPr>
        <p:spPr>
          <a:xfrm>
            <a:off x="4256315" y="166798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9BBB76-0A44-4C82-A9EF-71AD434FB040}"/>
              </a:ext>
            </a:extLst>
          </p:cNvPr>
          <p:cNvSpPr/>
          <p:nvPr/>
        </p:nvSpPr>
        <p:spPr>
          <a:xfrm>
            <a:off x="4665617" y="166798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043521-E06D-4FCB-BAB2-18CE040D7F93}"/>
              </a:ext>
            </a:extLst>
          </p:cNvPr>
          <p:cNvSpPr/>
          <p:nvPr/>
        </p:nvSpPr>
        <p:spPr>
          <a:xfrm>
            <a:off x="4256315" y="2071674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FD098D-E120-4858-B535-E7420EFE4B8C}"/>
              </a:ext>
            </a:extLst>
          </p:cNvPr>
          <p:cNvSpPr/>
          <p:nvPr/>
        </p:nvSpPr>
        <p:spPr>
          <a:xfrm>
            <a:off x="4665617" y="2079770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A6EEDFF-636D-4D99-AED8-D0939FD7978F}"/>
              </a:ext>
            </a:extLst>
          </p:cNvPr>
          <p:cNvSpPr txBox="1"/>
          <p:nvPr/>
        </p:nvSpPr>
        <p:spPr>
          <a:xfrm>
            <a:off x="3850276" y="2463868"/>
            <a:ext cx="1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RM_gray</a:t>
            </a:r>
            <a:r>
              <a:rPr lang="en-US" altLang="zh-TW" dirty="0"/>
              <a:t>: (70, 2, 2)</a:t>
            </a:r>
            <a:endParaRPr lang="zh-TW" altLang="en-US" dirty="0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E1458526-3CEC-48A5-80E5-91C478500FCE}"/>
              </a:ext>
            </a:extLst>
          </p:cNvPr>
          <p:cNvSpPr/>
          <p:nvPr/>
        </p:nvSpPr>
        <p:spPr>
          <a:xfrm>
            <a:off x="6392092" y="3133396"/>
            <a:ext cx="226423" cy="235132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D796B40-90DC-4854-8D28-1129FCE8C77B}"/>
              </a:ext>
            </a:extLst>
          </p:cNvPr>
          <p:cNvCxnSpPr>
            <a:cxnSpLocks/>
          </p:cNvCxnSpPr>
          <p:nvPr/>
        </p:nvCxnSpPr>
        <p:spPr>
          <a:xfrm>
            <a:off x="5686697" y="2123348"/>
            <a:ext cx="618309" cy="76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A6FB43-F072-4CCA-858E-0CFBF4EAE9F0}"/>
              </a:ext>
            </a:extLst>
          </p:cNvPr>
          <p:cNvCxnSpPr>
            <a:cxnSpLocks/>
          </p:cNvCxnSpPr>
          <p:nvPr/>
        </p:nvCxnSpPr>
        <p:spPr>
          <a:xfrm flipV="1">
            <a:off x="5277395" y="3651804"/>
            <a:ext cx="1027611" cy="6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877D66F-6966-41C8-A0CC-7FA8D900E643}"/>
              </a:ext>
            </a:extLst>
          </p:cNvPr>
          <p:cNvCxnSpPr/>
          <p:nvPr/>
        </p:nvCxnSpPr>
        <p:spPr>
          <a:xfrm>
            <a:off x="6853646" y="3292288"/>
            <a:ext cx="661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E8E286B-6412-4783-A137-4DFC394CD5FA}"/>
              </a:ext>
            </a:extLst>
          </p:cNvPr>
          <p:cNvSpPr/>
          <p:nvPr/>
        </p:nvSpPr>
        <p:spPr>
          <a:xfrm>
            <a:off x="7826829" y="2930390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142B8FB-BFB4-4BEB-A954-E4B6CF8BC0F7}"/>
              </a:ext>
            </a:extLst>
          </p:cNvPr>
          <p:cNvSpPr/>
          <p:nvPr/>
        </p:nvSpPr>
        <p:spPr>
          <a:xfrm>
            <a:off x="8236131" y="2930390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F61C42-EC1F-4226-8CD2-1F75C168A85A}"/>
              </a:ext>
            </a:extLst>
          </p:cNvPr>
          <p:cNvSpPr/>
          <p:nvPr/>
        </p:nvSpPr>
        <p:spPr>
          <a:xfrm>
            <a:off x="7826829" y="3334078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3965BCA-AAA9-451E-9CF9-3C28CE0B6BF1}"/>
              </a:ext>
            </a:extLst>
          </p:cNvPr>
          <p:cNvSpPr/>
          <p:nvPr/>
        </p:nvSpPr>
        <p:spPr>
          <a:xfrm>
            <a:off x="8236131" y="3342174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B9782CC-7598-4292-8471-2C43D5496D37}"/>
              </a:ext>
            </a:extLst>
          </p:cNvPr>
          <p:cNvSpPr txBox="1"/>
          <p:nvPr/>
        </p:nvSpPr>
        <p:spPr>
          <a:xfrm>
            <a:off x="7426505" y="3708299"/>
            <a:ext cx="161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RM: (100, 2, 2)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FFB8F97-BF78-4793-AF17-03EE251AC37D}"/>
              </a:ext>
            </a:extLst>
          </p:cNvPr>
          <p:cNvCxnSpPr/>
          <p:nvPr/>
        </p:nvCxnSpPr>
        <p:spPr>
          <a:xfrm>
            <a:off x="8878388" y="3355913"/>
            <a:ext cx="661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ACB25823-0430-497B-8977-586B9F26B938}"/>
              </a:ext>
            </a:extLst>
          </p:cNvPr>
          <p:cNvSpPr/>
          <p:nvPr/>
        </p:nvSpPr>
        <p:spPr>
          <a:xfrm>
            <a:off x="9762309" y="2395099"/>
            <a:ext cx="1854925" cy="20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特徵傳遞區塊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673509-D7BE-4A35-B26C-2E02A9DE0109}"/>
              </a:ext>
            </a:extLst>
          </p:cNvPr>
          <p:cNvSpPr txBox="1"/>
          <p:nvPr/>
        </p:nvSpPr>
        <p:spPr>
          <a:xfrm>
            <a:off x="1149531" y="3779185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 * 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34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B35BB6C-A2AF-47E5-B151-009A5A0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初始化為</a:t>
            </a:r>
            <a:r>
              <a:rPr lang="en-US" altLang="zh-TW" dirty="0"/>
              <a:t>30</a:t>
            </a:r>
            <a:r>
              <a:rPr lang="zh-TW" altLang="en-US" dirty="0"/>
              <a:t>色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LAB</a:t>
            </a:r>
            <a:r>
              <a:rPr lang="zh-TW" altLang="en-US" dirty="0"/>
              <a:t>色差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55A5578-2ECA-4DE6-9DDB-629268ECC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0930"/>
            <a:ext cx="1594107" cy="1591059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CAF2B8-2A5A-4E22-B92D-DD29F786B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9" y="4613944"/>
            <a:ext cx="1594107" cy="15910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AFF6B0-F38F-4863-80D2-B93A94AB1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9" y="1837941"/>
            <a:ext cx="1594107" cy="15910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C7FF336-C7AA-4BDD-AC3B-509C286EC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81" y="3231889"/>
            <a:ext cx="1600203" cy="146913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F19B425-2DAD-4B4F-AF81-CB21370C2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89" y="3199234"/>
            <a:ext cx="1501794" cy="15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4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B35BB6C-A2AF-47E5-B151-009A5A0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初始化為</a:t>
            </a:r>
            <a:r>
              <a:rPr lang="en-US" altLang="zh-TW" dirty="0"/>
              <a:t>30</a:t>
            </a:r>
            <a:r>
              <a:rPr lang="zh-TW" altLang="en-US" dirty="0"/>
              <a:t>色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LAB</a:t>
            </a:r>
            <a:r>
              <a:rPr lang="zh-TW" altLang="en-US" dirty="0"/>
              <a:t>色差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55E77D-7330-4676-8BB7-BC86D48DF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4" y="3176011"/>
            <a:ext cx="1594107" cy="1591059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541A85-773C-44D7-8D58-440560B4C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00" y="4767070"/>
            <a:ext cx="1594107" cy="159105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DF5F306-F0D5-4406-A584-228E2E665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60" y="1690688"/>
            <a:ext cx="1594107" cy="15910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E779E7E-A942-476B-AE85-EDA8FEAF0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6" y="3281747"/>
            <a:ext cx="1600203" cy="146913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A2A403F-BB22-4734-9E6A-AB372754E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0" y="3287264"/>
            <a:ext cx="1479806" cy="14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8E585A5-9718-4A90-A226-8D5F7F4C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平行架構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64565C-48FB-4B52-B0C6-747D4F1C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6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A97626-1150-4702-A4C2-F6A35CB3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7" y="277712"/>
            <a:ext cx="10515600" cy="1325563"/>
          </a:xfrm>
        </p:spPr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MultiColor_Shape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1D122-386D-405E-B1E4-01FB93AD85DB}"/>
              </a:ext>
            </a:extLst>
          </p:cNvPr>
          <p:cNvSpPr/>
          <p:nvPr/>
        </p:nvSpPr>
        <p:spPr>
          <a:xfrm>
            <a:off x="1062445" y="3503194"/>
            <a:ext cx="1018903" cy="96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3D2BD4-1F43-4C0A-9807-247CD4F5B885}"/>
              </a:ext>
            </a:extLst>
          </p:cNvPr>
          <p:cNvSpPr/>
          <p:nvPr/>
        </p:nvSpPr>
        <p:spPr>
          <a:xfrm>
            <a:off x="2847702" y="478022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86E9C3-A800-4693-BF14-8BAAFD469AF1}"/>
              </a:ext>
            </a:extLst>
          </p:cNvPr>
          <p:cNvSpPr/>
          <p:nvPr/>
        </p:nvSpPr>
        <p:spPr>
          <a:xfrm>
            <a:off x="2782387" y="4879762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D94AB7-4FDC-441F-9D96-C6631FC03B6A}"/>
              </a:ext>
            </a:extLst>
          </p:cNvPr>
          <p:cNvSpPr/>
          <p:nvPr/>
        </p:nvSpPr>
        <p:spPr>
          <a:xfrm>
            <a:off x="2662646" y="497123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85FC6-1555-4FD8-BA11-0198C47CC752}"/>
              </a:ext>
            </a:extLst>
          </p:cNvPr>
          <p:cNvSpPr txBox="1"/>
          <p:nvPr/>
        </p:nvSpPr>
        <p:spPr>
          <a:xfrm>
            <a:off x="2558141" y="5379959"/>
            <a:ext cx="77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r>
              <a:rPr lang="zh-TW" altLang="en-US" dirty="0"/>
              <a:t> 色 </a:t>
            </a:r>
            <a:r>
              <a:rPr lang="en-US" altLang="zh-TW" dirty="0"/>
              <a:t>Filter</a:t>
            </a:r>
            <a:br>
              <a:rPr lang="en-US" altLang="zh-TW" dirty="0"/>
            </a:br>
            <a:r>
              <a:rPr lang="en-US" altLang="zh-TW" dirty="0"/>
              <a:t>(30,3)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62DAB1-11DD-454C-A35A-B77A9FABCDA5}"/>
              </a:ext>
            </a:extLst>
          </p:cNvPr>
          <p:cNvCxnSpPr/>
          <p:nvPr/>
        </p:nvCxnSpPr>
        <p:spPr>
          <a:xfrm>
            <a:off x="1985554" y="4780226"/>
            <a:ext cx="452846" cy="3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F469FB-B3DE-4302-9C56-03C9A01210E3}"/>
              </a:ext>
            </a:extLst>
          </p:cNvPr>
          <p:cNvCxnSpPr>
            <a:cxnSpLocks/>
          </p:cNvCxnSpPr>
          <p:nvPr/>
        </p:nvCxnSpPr>
        <p:spPr>
          <a:xfrm>
            <a:off x="3328851" y="5170275"/>
            <a:ext cx="581297" cy="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4E17D0F-3936-4830-9D89-966CB0444E37}"/>
              </a:ext>
            </a:extLst>
          </p:cNvPr>
          <p:cNvSpPr/>
          <p:nvPr/>
        </p:nvSpPr>
        <p:spPr>
          <a:xfrm>
            <a:off x="3008811" y="2557961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04CDE2-4920-47D9-84A0-7FDD00C50C71}"/>
              </a:ext>
            </a:extLst>
          </p:cNvPr>
          <p:cNvSpPr/>
          <p:nvPr/>
        </p:nvSpPr>
        <p:spPr>
          <a:xfrm>
            <a:off x="2943496" y="265749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DDADD4-C450-4FC4-9BA5-750DD5DBE5A4}"/>
              </a:ext>
            </a:extLst>
          </p:cNvPr>
          <p:cNvSpPr/>
          <p:nvPr/>
        </p:nvSpPr>
        <p:spPr>
          <a:xfrm>
            <a:off x="2823755" y="2748972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0FF4EDB-8CCC-4080-A69C-3A1AE7742D05}"/>
              </a:ext>
            </a:extLst>
          </p:cNvPr>
          <p:cNvCxnSpPr>
            <a:cxnSpLocks/>
          </p:cNvCxnSpPr>
          <p:nvPr/>
        </p:nvCxnSpPr>
        <p:spPr>
          <a:xfrm flipV="1">
            <a:off x="2081348" y="2874918"/>
            <a:ext cx="570410" cy="29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A89BDA-EB93-4537-B1C8-C8E8E65C5F8C}"/>
              </a:ext>
            </a:extLst>
          </p:cNvPr>
          <p:cNvSpPr txBox="1"/>
          <p:nvPr/>
        </p:nvSpPr>
        <p:spPr>
          <a:xfrm>
            <a:off x="3602081" y="5662582"/>
            <a:ext cx="1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RM_color</a:t>
            </a:r>
            <a:r>
              <a:rPr lang="en-US" altLang="zh-TW" dirty="0"/>
              <a:t>: (30, 2, 2)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2E5BCF-997A-4D2F-9B86-D99F11AFB1CA}"/>
              </a:ext>
            </a:extLst>
          </p:cNvPr>
          <p:cNvSpPr txBox="1"/>
          <p:nvPr/>
        </p:nvSpPr>
        <p:spPr>
          <a:xfrm>
            <a:off x="2477315" y="3125863"/>
            <a:ext cx="117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70 Filter</a:t>
            </a:r>
          </a:p>
          <a:p>
            <a:r>
              <a:rPr lang="en-US" altLang="zh-TW" dirty="0"/>
              <a:t>(70, 15, 15)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874014-AAC7-4081-BECB-57773AFAD58D}"/>
              </a:ext>
            </a:extLst>
          </p:cNvPr>
          <p:cNvCxnSpPr>
            <a:cxnSpLocks/>
          </p:cNvCxnSpPr>
          <p:nvPr/>
        </p:nvCxnSpPr>
        <p:spPr>
          <a:xfrm>
            <a:off x="3426823" y="2828893"/>
            <a:ext cx="581297" cy="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A6EEDFF-636D-4D99-AED8-D0939FD7978F}"/>
              </a:ext>
            </a:extLst>
          </p:cNvPr>
          <p:cNvSpPr txBox="1"/>
          <p:nvPr/>
        </p:nvSpPr>
        <p:spPr>
          <a:xfrm>
            <a:off x="3763190" y="3241279"/>
            <a:ext cx="1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RM_gray</a:t>
            </a:r>
            <a:r>
              <a:rPr lang="en-US" altLang="zh-TW" dirty="0"/>
              <a:t>: (70, 2, 2)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D796B40-90DC-4854-8D28-1129FCE8C77B}"/>
              </a:ext>
            </a:extLst>
          </p:cNvPr>
          <p:cNvCxnSpPr>
            <a:cxnSpLocks/>
          </p:cNvCxnSpPr>
          <p:nvPr/>
        </p:nvCxnSpPr>
        <p:spPr>
          <a:xfrm>
            <a:off x="5617028" y="2849085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A6FB43-F072-4CCA-858E-0CFBF4EAE9F0}"/>
              </a:ext>
            </a:extLst>
          </p:cNvPr>
          <p:cNvCxnSpPr>
            <a:cxnSpLocks/>
          </p:cNvCxnSpPr>
          <p:nvPr/>
        </p:nvCxnSpPr>
        <p:spPr>
          <a:xfrm>
            <a:off x="5608319" y="5183336"/>
            <a:ext cx="801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680F9EE-F6CB-45AD-8621-4AC1E92CC280}"/>
              </a:ext>
            </a:extLst>
          </p:cNvPr>
          <p:cNvSpPr txBox="1"/>
          <p:nvPr/>
        </p:nvSpPr>
        <p:spPr>
          <a:xfrm>
            <a:off x="1062445" y="455659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 * 30</a:t>
            </a:r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C96934F-C8BE-4BD1-AF3A-E54AD0517966}"/>
              </a:ext>
            </a:extLst>
          </p:cNvPr>
          <p:cNvSpPr/>
          <p:nvPr/>
        </p:nvSpPr>
        <p:spPr>
          <a:xfrm>
            <a:off x="6653349" y="4622475"/>
            <a:ext cx="1689463" cy="103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色彩特徵傳遞區塊</a:t>
            </a: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A69D21B0-5D77-4C17-80CA-BEB2F1C4A074}"/>
              </a:ext>
            </a:extLst>
          </p:cNvPr>
          <p:cNvSpPr/>
          <p:nvPr/>
        </p:nvSpPr>
        <p:spPr>
          <a:xfrm>
            <a:off x="6653349" y="2331514"/>
            <a:ext cx="1689463" cy="103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灰階特徵傳遞區塊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2308CB5-F229-4574-A600-1D247259D5F8}"/>
              </a:ext>
            </a:extLst>
          </p:cNvPr>
          <p:cNvSpPr/>
          <p:nvPr/>
        </p:nvSpPr>
        <p:spPr>
          <a:xfrm>
            <a:off x="9753600" y="2099816"/>
            <a:ext cx="1689463" cy="371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全連接層</a:t>
            </a: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E87EE3E5-92C8-4DBC-BCB2-687B82FA9871}"/>
              </a:ext>
            </a:extLst>
          </p:cNvPr>
          <p:cNvCxnSpPr>
            <a:cxnSpLocks/>
          </p:cNvCxnSpPr>
          <p:nvPr/>
        </p:nvCxnSpPr>
        <p:spPr>
          <a:xfrm>
            <a:off x="8634548" y="2841293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D8C97EB-80F6-408B-8050-84975CD45549}"/>
              </a:ext>
            </a:extLst>
          </p:cNvPr>
          <p:cNvCxnSpPr>
            <a:cxnSpLocks/>
          </p:cNvCxnSpPr>
          <p:nvPr/>
        </p:nvCxnSpPr>
        <p:spPr>
          <a:xfrm>
            <a:off x="8556444" y="5269916"/>
            <a:ext cx="801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C12F93B-93D0-4F4C-B861-BDCEF013413E}"/>
              </a:ext>
            </a:extLst>
          </p:cNvPr>
          <p:cNvSpPr/>
          <p:nvPr/>
        </p:nvSpPr>
        <p:spPr>
          <a:xfrm>
            <a:off x="4432935" y="239511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9548F2F-2557-4EFE-94B9-FEEB1945BEEF}"/>
              </a:ext>
            </a:extLst>
          </p:cNvPr>
          <p:cNvSpPr/>
          <p:nvPr/>
        </p:nvSpPr>
        <p:spPr>
          <a:xfrm>
            <a:off x="4842237" y="2395117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2EB39B6-E89D-4803-9DD3-7DA013A26C8A}"/>
              </a:ext>
            </a:extLst>
          </p:cNvPr>
          <p:cNvSpPr/>
          <p:nvPr/>
        </p:nvSpPr>
        <p:spPr>
          <a:xfrm>
            <a:off x="4432935" y="2798805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797012E-D80F-4DFE-ABFC-578D6542A852}"/>
              </a:ext>
            </a:extLst>
          </p:cNvPr>
          <p:cNvSpPr/>
          <p:nvPr/>
        </p:nvSpPr>
        <p:spPr>
          <a:xfrm>
            <a:off x="4842237" y="2806901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8506496-BB15-4261-84B0-5A712F50E2F2}"/>
              </a:ext>
            </a:extLst>
          </p:cNvPr>
          <p:cNvSpPr/>
          <p:nvPr/>
        </p:nvSpPr>
        <p:spPr>
          <a:xfrm>
            <a:off x="4450081" y="478022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29A25D2-525A-4238-906D-714BFFAF39C4}"/>
              </a:ext>
            </a:extLst>
          </p:cNvPr>
          <p:cNvSpPr/>
          <p:nvPr/>
        </p:nvSpPr>
        <p:spPr>
          <a:xfrm>
            <a:off x="4859383" y="4780226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1C70E43-045A-43FB-9B83-8071BDE8FA35}"/>
              </a:ext>
            </a:extLst>
          </p:cNvPr>
          <p:cNvSpPr/>
          <p:nvPr/>
        </p:nvSpPr>
        <p:spPr>
          <a:xfrm>
            <a:off x="4450081" y="5183914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F9440C4-9B27-42E0-AAB2-3E894A8BF18E}"/>
              </a:ext>
            </a:extLst>
          </p:cNvPr>
          <p:cNvSpPr/>
          <p:nvPr/>
        </p:nvSpPr>
        <p:spPr>
          <a:xfrm>
            <a:off x="4859383" y="5192010"/>
            <a:ext cx="322218" cy="3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7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356</Words>
  <Application>Microsoft Office PowerPoint</Application>
  <PresentationFormat>寬螢幕</PresentationFormat>
  <Paragraphs>56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三種架構的報告</vt:lpstr>
      <vt:lpstr>初始化30色基礎顏色</vt:lpstr>
      <vt:lpstr>初始化30色基礎顏色</vt:lpstr>
      <vt:lpstr>顏色權重改為 30色基礎顏色</vt:lpstr>
      <vt:lpstr>初始化為30色 + LAB色差</vt:lpstr>
      <vt:lpstr>初始化為30色 + LAB色差</vt:lpstr>
      <vt:lpstr>初始化為30色 + LAB色差</vt:lpstr>
      <vt:lpstr>平行架構</vt:lpstr>
      <vt:lpstr>LAB色差 + 平行架構 in MultiColor_Shape</vt:lpstr>
      <vt:lpstr>LAB色差 + 平行架構 in MultiColor_Shape</vt:lpstr>
      <vt:lpstr>LAB色差 + 平行架構 in MultiColor_Shape</vt:lpstr>
      <vt:lpstr>LAB色差 + 平行架構 in MultiColor_Shape</vt:lpstr>
      <vt:lpstr>LAB色差 + 平行架構 in Colored_MNIST</vt:lpstr>
      <vt:lpstr>LAB色差 + 平行架構 in Colored_MNIST</vt:lpstr>
      <vt:lpstr>LAB色差 + 平行架構 in Colored_MNIST</vt:lpstr>
      <vt:lpstr>LAB色差 + 平行架構 in Colored_MNIST</vt:lpstr>
      <vt:lpstr>色彩Histogram方法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21</cp:revision>
  <dcterms:created xsi:type="dcterms:W3CDTF">2024-06-05T19:45:04Z</dcterms:created>
  <dcterms:modified xsi:type="dcterms:W3CDTF">2024-06-07T05:49:37Z</dcterms:modified>
</cp:coreProperties>
</file>