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707" autoAdjust="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C4A85-E68C-46BB-87C1-4FAAAD206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F471BC-8918-4B03-9B99-4A95E872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D20C6-AF1C-4805-A61B-2364EB8A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7EBE5-8157-4DDD-9013-25EE1B1A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5CACA-03A3-47DE-A347-B945DE40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91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C1005-F6A7-4E19-B81E-2C6F02B6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F35E71-8FA6-4CB9-9196-E714D425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3E85DA-5C16-4912-A837-0FF9093E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27E15-97C9-4359-85CD-DF998CA8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47481-612D-4F00-8A52-D18343A6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3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500F76-72BA-4901-B30F-24491D0A1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EF028B-98C4-4EE0-99E8-D0ADFD46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B19A25-C792-4129-BCB9-63048DC6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4B71D-0BB6-4B23-9AF3-64A138C7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11F71-9D95-4BE0-890F-F48286F7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2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1AC8-9D0B-4445-AFBF-4DC70B66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33C333-1CD2-45D3-BD1C-B666C566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0DB0A3-A39A-4DDA-ACB4-EFFD11C5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85B56-956B-4739-8AC7-583A15B9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5CDD32-8ED0-48BC-B7E6-90E45115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D57D1-0A80-48B9-A2C3-D849850F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2BC8C3-71A5-4F14-85BB-A8A2343F1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3E07A5-6602-4240-843D-4D951862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442B5-227E-4892-BACF-E0F8DB3C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036B8-6F56-4B86-92B3-D46D52E4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A82FD-7D5B-4DC7-9441-5689A66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C74B02-A3B9-49A6-BF7E-578A4E2D6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474223-01A0-4E8A-B4AF-312E699A0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138FF8-C1FE-464C-96A4-718ADCFD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707EA7-B2B9-4879-BE44-56DC7788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11B191-6256-4873-AAF2-CE5E0347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3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39940-58DB-4712-937A-763A797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C50734-7E75-4792-AFFD-F2FA083B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BE8C25-F89B-4778-B8C6-1509EB50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64168D-4D62-49AD-8BE6-84E0DAB6D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3AFFCB-A6A6-4AAC-B514-6FC67537E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342B36-0892-422B-9153-7D85D0C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39E530-D2AB-4E74-AA68-F4919EC1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6905EE-8954-4265-9B2A-108F306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3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9CAAB-9CF4-47A5-82BF-9074E473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A5D9BF-0C5F-4224-B756-4EAFD418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F822FA-67EB-4D90-9A8E-E7B2F43F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EE48B1-3A52-471F-8EEF-E193DCE6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9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34605F-12ED-40EE-8338-9EB198BC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485BA2-BD6E-414A-8DDA-FABAE8B0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E798B9-C6E0-4C9C-BB18-A4F438F1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0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5AE4C-D238-455F-8486-6FDE7CAF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74F79-3B78-4199-A166-C0B64451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526BAD-0BB3-41FD-8A81-B1FF32785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913A13-41FA-4236-82F0-8736F599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1AC409-051C-4AED-9AB5-8A68ABAE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1B7ACB-BABB-4443-A64A-CACB1878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EBDDF-BFDB-409B-B14D-F97283F3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83BCB3-0142-47A0-BE65-59CCF4F09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55C684-1760-4CB7-B453-7B8D917E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6D7525-7A1F-4267-B94C-DC31C5ED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7E4652-8D58-4271-AF74-6EF671E6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BCC128-0702-4F6F-A957-0F1A17E0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2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83FCA6-4530-4E0F-A99D-9728FE07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B7CEF-266D-4001-BAE5-C8389786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5100AC-AB49-438B-8EA8-AF45E8612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C274-EA53-4B18-8E5D-2727EC36AE0A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43563A-9C91-4C41-973F-05ABB81AC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9446D3-ABF6-4353-9167-B398F625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634E-F62D-4F12-8219-8A680876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28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EDCDE38-D533-4229-ACBF-4F25EF131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36" y="611592"/>
            <a:ext cx="900000" cy="9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1590F2-2674-4384-9557-6FE649218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3" y="1177711"/>
            <a:ext cx="900000" cy="895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8E8DE5F-54A0-4063-A69B-EEB790DEC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55" y="1177329"/>
            <a:ext cx="900000" cy="89642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47F3BC1-DFD3-4F78-ABC8-18501EFE3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77" y="1120551"/>
            <a:ext cx="900000" cy="10099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1BD2ABB-30C7-4624-B8FD-15F21DF21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3" y="189639"/>
            <a:ext cx="900000" cy="8956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C98F07F-E65C-4DD1-A215-C59DF19021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55" y="189257"/>
            <a:ext cx="900000" cy="89642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B044855-FFD2-49FD-AE84-89CC9067E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77" y="132479"/>
            <a:ext cx="900000" cy="100998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6DD2EAF-9473-4398-9B8C-28EF1DE5A3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7" y="2246496"/>
            <a:ext cx="900000" cy="100998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DD5721E-B534-48B6-9AF5-294ADCFA15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3" y="3291728"/>
            <a:ext cx="900000" cy="895665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D3DF6B66-215D-4387-8FB9-9AFFB68DD0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55" y="3298669"/>
            <a:ext cx="900000" cy="896429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A121087D-8630-4033-892A-93B7BAA931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7" y="3234568"/>
            <a:ext cx="900000" cy="1009985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752EACA2-5D77-401B-AFCC-C7F72949C1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3" y="2303656"/>
            <a:ext cx="900000" cy="895664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343F8334-F45B-4FB2-8213-168B1067C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55" y="2310597"/>
            <a:ext cx="900000" cy="89642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A9A64573-5036-4682-B3AF-A3B13E1E82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36" y="2841346"/>
            <a:ext cx="900000" cy="900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163B7C47-CA1D-417C-86CA-CF2D82DE88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36" y="5180232"/>
            <a:ext cx="900000" cy="9000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BC8771CF-F3A9-44E9-A7C6-1A1B47154D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7" y="4433847"/>
            <a:ext cx="900000" cy="1009985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7F7C1E64-2729-4C73-AAD1-AED1195320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3" y="5870146"/>
            <a:ext cx="900000" cy="895664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75C156D9-D264-4DA5-ACB7-539AB85F2D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25" y="5869764"/>
            <a:ext cx="900000" cy="896429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2C947B81-57AE-4DF7-90D7-BB327CC057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7" y="5812985"/>
            <a:ext cx="900000" cy="1009986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16ACE432-63F1-4FCB-A6E6-DBB0601CDE2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3" y="4547786"/>
            <a:ext cx="900000" cy="895664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8F40C164-2284-43B1-9DC5-9089EC6350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25" y="4547403"/>
            <a:ext cx="900000" cy="8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建名 凃</dc:creator>
  <cp:lastModifiedBy>建名 凃</cp:lastModifiedBy>
  <cp:revision>4</cp:revision>
  <dcterms:created xsi:type="dcterms:W3CDTF">2024-06-26T03:52:20Z</dcterms:created>
  <dcterms:modified xsi:type="dcterms:W3CDTF">2024-06-29T07:09:04Z</dcterms:modified>
</cp:coreProperties>
</file>