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6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44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04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9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7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4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0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0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54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E36E-0177-4859-B401-CF1387E69D35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A347-24DC-431C-B3B6-DF2EFC06A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5.png"/><Relationship Id="rId117" Type="http://schemas.openxmlformats.org/officeDocument/2006/relationships/image" Target="../media/image236.png"/><Relationship Id="rId21" Type="http://schemas.openxmlformats.org/officeDocument/2006/relationships/image" Target="../media/image140.png"/><Relationship Id="rId42" Type="http://schemas.openxmlformats.org/officeDocument/2006/relationships/image" Target="../media/image161.png"/><Relationship Id="rId47" Type="http://schemas.openxmlformats.org/officeDocument/2006/relationships/image" Target="../media/image166.png"/><Relationship Id="rId63" Type="http://schemas.openxmlformats.org/officeDocument/2006/relationships/image" Target="../media/image182.png"/><Relationship Id="rId68" Type="http://schemas.openxmlformats.org/officeDocument/2006/relationships/image" Target="../media/image187.png"/><Relationship Id="rId84" Type="http://schemas.openxmlformats.org/officeDocument/2006/relationships/image" Target="../media/image203.png"/><Relationship Id="rId89" Type="http://schemas.openxmlformats.org/officeDocument/2006/relationships/image" Target="../media/image208.png"/><Relationship Id="rId112" Type="http://schemas.openxmlformats.org/officeDocument/2006/relationships/image" Target="../media/image231.png"/><Relationship Id="rId16" Type="http://schemas.openxmlformats.org/officeDocument/2006/relationships/image" Target="../media/image135.png"/><Relationship Id="rId107" Type="http://schemas.openxmlformats.org/officeDocument/2006/relationships/image" Target="../media/image226.png"/><Relationship Id="rId11" Type="http://schemas.openxmlformats.org/officeDocument/2006/relationships/image" Target="../media/image130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3" Type="http://schemas.openxmlformats.org/officeDocument/2006/relationships/image" Target="../media/image172.png"/><Relationship Id="rId58" Type="http://schemas.openxmlformats.org/officeDocument/2006/relationships/image" Target="../media/image177.png"/><Relationship Id="rId74" Type="http://schemas.openxmlformats.org/officeDocument/2006/relationships/image" Target="../media/image193.png"/><Relationship Id="rId79" Type="http://schemas.openxmlformats.org/officeDocument/2006/relationships/image" Target="../media/image198.png"/><Relationship Id="rId102" Type="http://schemas.openxmlformats.org/officeDocument/2006/relationships/image" Target="../media/image221.png"/><Relationship Id="rId5" Type="http://schemas.openxmlformats.org/officeDocument/2006/relationships/image" Target="../media/image124.png"/><Relationship Id="rId90" Type="http://schemas.openxmlformats.org/officeDocument/2006/relationships/image" Target="../media/image209.png"/><Relationship Id="rId95" Type="http://schemas.openxmlformats.org/officeDocument/2006/relationships/image" Target="../media/image214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43" Type="http://schemas.openxmlformats.org/officeDocument/2006/relationships/image" Target="../media/image162.png"/><Relationship Id="rId48" Type="http://schemas.openxmlformats.org/officeDocument/2006/relationships/image" Target="../media/image167.png"/><Relationship Id="rId64" Type="http://schemas.openxmlformats.org/officeDocument/2006/relationships/image" Target="../media/image183.png"/><Relationship Id="rId69" Type="http://schemas.openxmlformats.org/officeDocument/2006/relationships/image" Target="../media/image188.png"/><Relationship Id="rId113" Type="http://schemas.openxmlformats.org/officeDocument/2006/relationships/image" Target="../media/image232.png"/><Relationship Id="rId118" Type="http://schemas.openxmlformats.org/officeDocument/2006/relationships/image" Target="../media/image237.png"/><Relationship Id="rId80" Type="http://schemas.openxmlformats.org/officeDocument/2006/relationships/image" Target="../media/image199.png"/><Relationship Id="rId85" Type="http://schemas.openxmlformats.org/officeDocument/2006/relationships/image" Target="../media/image204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59" Type="http://schemas.openxmlformats.org/officeDocument/2006/relationships/image" Target="../media/image178.png"/><Relationship Id="rId103" Type="http://schemas.openxmlformats.org/officeDocument/2006/relationships/image" Target="../media/image222.png"/><Relationship Id="rId108" Type="http://schemas.openxmlformats.org/officeDocument/2006/relationships/image" Target="../media/image227.png"/><Relationship Id="rId54" Type="http://schemas.openxmlformats.org/officeDocument/2006/relationships/image" Target="../media/image173.png"/><Relationship Id="rId70" Type="http://schemas.openxmlformats.org/officeDocument/2006/relationships/image" Target="../media/image189.png"/><Relationship Id="rId75" Type="http://schemas.openxmlformats.org/officeDocument/2006/relationships/image" Target="../media/image194.png"/><Relationship Id="rId91" Type="http://schemas.openxmlformats.org/officeDocument/2006/relationships/image" Target="../media/image210.png"/><Relationship Id="rId96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49" Type="http://schemas.openxmlformats.org/officeDocument/2006/relationships/image" Target="../media/image168.png"/><Relationship Id="rId114" Type="http://schemas.openxmlformats.org/officeDocument/2006/relationships/image" Target="../media/image233.png"/><Relationship Id="rId119" Type="http://schemas.openxmlformats.org/officeDocument/2006/relationships/image" Target="../media/image238.png"/><Relationship Id="rId10" Type="http://schemas.openxmlformats.org/officeDocument/2006/relationships/image" Target="../media/image129.png"/><Relationship Id="rId31" Type="http://schemas.openxmlformats.org/officeDocument/2006/relationships/image" Target="../media/image150.png"/><Relationship Id="rId44" Type="http://schemas.openxmlformats.org/officeDocument/2006/relationships/image" Target="../media/image163.png"/><Relationship Id="rId52" Type="http://schemas.openxmlformats.org/officeDocument/2006/relationships/image" Target="../media/image171.png"/><Relationship Id="rId60" Type="http://schemas.openxmlformats.org/officeDocument/2006/relationships/image" Target="../media/image179.png"/><Relationship Id="rId65" Type="http://schemas.openxmlformats.org/officeDocument/2006/relationships/image" Target="../media/image184.png"/><Relationship Id="rId73" Type="http://schemas.openxmlformats.org/officeDocument/2006/relationships/image" Target="../media/image192.png"/><Relationship Id="rId78" Type="http://schemas.openxmlformats.org/officeDocument/2006/relationships/image" Target="../media/image197.png"/><Relationship Id="rId81" Type="http://schemas.openxmlformats.org/officeDocument/2006/relationships/image" Target="../media/image200.png"/><Relationship Id="rId86" Type="http://schemas.openxmlformats.org/officeDocument/2006/relationships/image" Target="../media/image205.png"/><Relationship Id="rId94" Type="http://schemas.openxmlformats.org/officeDocument/2006/relationships/image" Target="../media/image213.png"/><Relationship Id="rId99" Type="http://schemas.openxmlformats.org/officeDocument/2006/relationships/image" Target="../media/image218.png"/><Relationship Id="rId101" Type="http://schemas.openxmlformats.org/officeDocument/2006/relationships/image" Target="../media/image22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9" Type="http://schemas.openxmlformats.org/officeDocument/2006/relationships/image" Target="../media/image158.png"/><Relationship Id="rId109" Type="http://schemas.openxmlformats.org/officeDocument/2006/relationships/image" Target="../media/image228.png"/><Relationship Id="rId34" Type="http://schemas.openxmlformats.org/officeDocument/2006/relationships/image" Target="../media/image153.png"/><Relationship Id="rId50" Type="http://schemas.openxmlformats.org/officeDocument/2006/relationships/image" Target="../media/image169.png"/><Relationship Id="rId55" Type="http://schemas.openxmlformats.org/officeDocument/2006/relationships/image" Target="../media/image174.png"/><Relationship Id="rId76" Type="http://schemas.openxmlformats.org/officeDocument/2006/relationships/image" Target="../media/image195.png"/><Relationship Id="rId97" Type="http://schemas.openxmlformats.org/officeDocument/2006/relationships/image" Target="../media/image216.png"/><Relationship Id="rId104" Type="http://schemas.openxmlformats.org/officeDocument/2006/relationships/image" Target="../media/image223.png"/><Relationship Id="rId120" Type="http://schemas.openxmlformats.org/officeDocument/2006/relationships/image" Target="../media/image239.png"/><Relationship Id="rId7" Type="http://schemas.openxmlformats.org/officeDocument/2006/relationships/image" Target="../media/image126.png"/><Relationship Id="rId71" Type="http://schemas.openxmlformats.org/officeDocument/2006/relationships/image" Target="../media/image190.png"/><Relationship Id="rId92" Type="http://schemas.openxmlformats.org/officeDocument/2006/relationships/image" Target="../media/image211.png"/><Relationship Id="rId2" Type="http://schemas.openxmlformats.org/officeDocument/2006/relationships/image" Target="../media/image121.png"/><Relationship Id="rId29" Type="http://schemas.openxmlformats.org/officeDocument/2006/relationships/image" Target="../media/image148.png"/><Relationship Id="rId24" Type="http://schemas.openxmlformats.org/officeDocument/2006/relationships/image" Target="../media/image143.png"/><Relationship Id="rId40" Type="http://schemas.openxmlformats.org/officeDocument/2006/relationships/image" Target="../media/image159.png"/><Relationship Id="rId45" Type="http://schemas.openxmlformats.org/officeDocument/2006/relationships/image" Target="../media/image164.png"/><Relationship Id="rId66" Type="http://schemas.openxmlformats.org/officeDocument/2006/relationships/image" Target="../media/image185.png"/><Relationship Id="rId87" Type="http://schemas.openxmlformats.org/officeDocument/2006/relationships/image" Target="../media/image206.png"/><Relationship Id="rId110" Type="http://schemas.openxmlformats.org/officeDocument/2006/relationships/image" Target="../media/image229.png"/><Relationship Id="rId115" Type="http://schemas.openxmlformats.org/officeDocument/2006/relationships/image" Target="../media/image234.png"/><Relationship Id="rId61" Type="http://schemas.openxmlformats.org/officeDocument/2006/relationships/image" Target="../media/image180.png"/><Relationship Id="rId82" Type="http://schemas.openxmlformats.org/officeDocument/2006/relationships/image" Target="../media/image201.png"/><Relationship Id="rId19" Type="http://schemas.openxmlformats.org/officeDocument/2006/relationships/image" Target="../media/image138.png"/><Relationship Id="rId14" Type="http://schemas.openxmlformats.org/officeDocument/2006/relationships/image" Target="../media/image133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56" Type="http://schemas.openxmlformats.org/officeDocument/2006/relationships/image" Target="../media/image175.png"/><Relationship Id="rId77" Type="http://schemas.openxmlformats.org/officeDocument/2006/relationships/image" Target="../media/image196.png"/><Relationship Id="rId100" Type="http://schemas.openxmlformats.org/officeDocument/2006/relationships/image" Target="../media/image219.png"/><Relationship Id="rId105" Type="http://schemas.openxmlformats.org/officeDocument/2006/relationships/image" Target="../media/image224.png"/><Relationship Id="rId8" Type="http://schemas.openxmlformats.org/officeDocument/2006/relationships/image" Target="../media/image127.png"/><Relationship Id="rId51" Type="http://schemas.openxmlformats.org/officeDocument/2006/relationships/image" Target="../media/image170.png"/><Relationship Id="rId72" Type="http://schemas.openxmlformats.org/officeDocument/2006/relationships/image" Target="../media/image191.png"/><Relationship Id="rId93" Type="http://schemas.openxmlformats.org/officeDocument/2006/relationships/image" Target="../media/image212.png"/><Relationship Id="rId98" Type="http://schemas.openxmlformats.org/officeDocument/2006/relationships/image" Target="../media/image217.png"/><Relationship Id="rId3" Type="http://schemas.openxmlformats.org/officeDocument/2006/relationships/image" Target="../media/image122.png"/><Relationship Id="rId25" Type="http://schemas.openxmlformats.org/officeDocument/2006/relationships/image" Target="../media/image144.png"/><Relationship Id="rId46" Type="http://schemas.openxmlformats.org/officeDocument/2006/relationships/image" Target="../media/image165.png"/><Relationship Id="rId67" Type="http://schemas.openxmlformats.org/officeDocument/2006/relationships/image" Target="../media/image186.png"/><Relationship Id="rId116" Type="http://schemas.openxmlformats.org/officeDocument/2006/relationships/image" Target="../media/image235.png"/><Relationship Id="rId20" Type="http://schemas.openxmlformats.org/officeDocument/2006/relationships/image" Target="../media/image139.png"/><Relationship Id="rId41" Type="http://schemas.openxmlformats.org/officeDocument/2006/relationships/image" Target="../media/image160.png"/><Relationship Id="rId62" Type="http://schemas.openxmlformats.org/officeDocument/2006/relationships/image" Target="../media/image181.png"/><Relationship Id="rId83" Type="http://schemas.openxmlformats.org/officeDocument/2006/relationships/image" Target="../media/image202.png"/><Relationship Id="rId88" Type="http://schemas.openxmlformats.org/officeDocument/2006/relationships/image" Target="../media/image207.png"/><Relationship Id="rId111" Type="http://schemas.openxmlformats.org/officeDocument/2006/relationships/image" Target="../media/image230.png"/><Relationship Id="rId15" Type="http://schemas.openxmlformats.org/officeDocument/2006/relationships/image" Target="../media/image134.png"/><Relationship Id="rId36" Type="http://schemas.openxmlformats.org/officeDocument/2006/relationships/image" Target="../media/image155.png"/><Relationship Id="rId57" Type="http://schemas.openxmlformats.org/officeDocument/2006/relationships/image" Target="../media/image176.png"/><Relationship Id="rId106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3296C87-593F-4046-B4F2-E101288B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53156"/>
              </p:ext>
            </p:extLst>
          </p:nvPr>
        </p:nvGraphicFramePr>
        <p:xfrm>
          <a:off x="217294" y="1405997"/>
          <a:ext cx="2825297" cy="335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09">
                  <a:extLst>
                    <a:ext uri="{9D8B030D-6E8A-4147-A177-3AD203B41FA5}">
                      <a16:colId xmlns:a16="http://schemas.microsoft.com/office/drawing/2014/main" val="3734994974"/>
                    </a:ext>
                  </a:extLst>
                </a:gridCol>
                <a:gridCol w="861630">
                  <a:extLst>
                    <a:ext uri="{9D8B030D-6E8A-4147-A177-3AD203B41FA5}">
                      <a16:colId xmlns:a16="http://schemas.microsoft.com/office/drawing/2014/main" val="2722091978"/>
                    </a:ext>
                  </a:extLst>
                </a:gridCol>
                <a:gridCol w="1466258">
                  <a:extLst>
                    <a:ext uri="{9D8B030D-6E8A-4147-A177-3AD203B41FA5}">
                      <a16:colId xmlns:a16="http://schemas.microsoft.com/office/drawing/2014/main" val="1765234080"/>
                    </a:ext>
                  </a:extLst>
                </a:gridCol>
              </a:tblGrid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 index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892"/>
                  </a:ext>
                </a:extLst>
              </a:tr>
              <a:tr h="318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9105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8600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422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9344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4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59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83335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4122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4094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175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898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E9E3AA-D5D9-4CFF-B254-3A8763629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26716"/>
              </p:ext>
            </p:extLst>
          </p:nvPr>
        </p:nvGraphicFramePr>
        <p:xfrm>
          <a:off x="3135577" y="1405997"/>
          <a:ext cx="2825297" cy="335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83">
                  <a:extLst>
                    <a:ext uri="{9D8B030D-6E8A-4147-A177-3AD203B41FA5}">
                      <a16:colId xmlns:a16="http://schemas.microsoft.com/office/drawing/2014/main" val="37349949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2091978"/>
                    </a:ext>
                  </a:extLst>
                </a:gridCol>
                <a:gridCol w="1429514">
                  <a:extLst>
                    <a:ext uri="{9D8B030D-6E8A-4147-A177-3AD203B41FA5}">
                      <a16:colId xmlns:a16="http://schemas.microsoft.com/office/drawing/2014/main" val="1765234080"/>
                    </a:ext>
                  </a:extLst>
                </a:gridCol>
              </a:tblGrid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892"/>
                  </a:ext>
                </a:extLst>
              </a:tr>
              <a:tr h="318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9105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8600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422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9344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14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4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59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83335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4122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4094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175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898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EE47470B-CE15-4195-9CC3-22D32BFD9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95795"/>
              </p:ext>
            </p:extLst>
          </p:nvPr>
        </p:nvGraphicFramePr>
        <p:xfrm>
          <a:off x="6095281" y="1405996"/>
          <a:ext cx="2764240" cy="335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67">
                  <a:extLst>
                    <a:ext uri="{9D8B030D-6E8A-4147-A177-3AD203B41FA5}">
                      <a16:colId xmlns:a16="http://schemas.microsoft.com/office/drawing/2014/main" val="3734994974"/>
                    </a:ext>
                  </a:extLst>
                </a:gridCol>
                <a:gridCol w="893502">
                  <a:extLst>
                    <a:ext uri="{9D8B030D-6E8A-4147-A177-3AD203B41FA5}">
                      <a16:colId xmlns:a16="http://schemas.microsoft.com/office/drawing/2014/main" val="2722091978"/>
                    </a:ext>
                  </a:extLst>
                </a:gridCol>
                <a:gridCol w="1434571">
                  <a:extLst>
                    <a:ext uri="{9D8B030D-6E8A-4147-A177-3AD203B41FA5}">
                      <a16:colId xmlns:a16="http://schemas.microsoft.com/office/drawing/2014/main" val="1765234080"/>
                    </a:ext>
                  </a:extLst>
                </a:gridCol>
              </a:tblGrid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892"/>
                  </a:ext>
                </a:extLst>
              </a:tr>
              <a:tr h="318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9105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8600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422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9344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24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4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59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83335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4122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4094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175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898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61BD80E9-064A-48A0-B617-34935433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2" y="1736255"/>
            <a:ext cx="256033" cy="2560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2B7061-797B-43D5-8598-801EB065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05" y="1736255"/>
            <a:ext cx="256033" cy="2560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5182896-D632-43E1-86A3-4A950E0A3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24" y="1736254"/>
            <a:ext cx="256033" cy="2560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A62CB93-1519-4B48-B87A-0A04782CC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5" y="1736254"/>
            <a:ext cx="256033" cy="25603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8C25502-2A31-4BB5-BD74-7CC85A573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1" y="2050088"/>
            <a:ext cx="256033" cy="25603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29CF0BC-072C-491B-B941-2D1BC3A28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5" y="2050088"/>
            <a:ext cx="256033" cy="25603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616639F-490C-4A31-9870-3D6FB8849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24" y="2050088"/>
            <a:ext cx="256033" cy="25603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03F29B4-F3A8-43C6-B7CA-5BB57485C5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35" y="2050086"/>
            <a:ext cx="256033" cy="25603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E57F969-DF0C-4AB0-977B-158F02B9F0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06" y="2363926"/>
            <a:ext cx="256033" cy="256033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6E6A69C-DB63-4F4E-AD2E-687EA0F9AF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4" y="2363926"/>
            <a:ext cx="256033" cy="256033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B586B05-3E16-4FA9-8909-745773A0F4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24" y="2363922"/>
            <a:ext cx="256033" cy="256033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1C6FFDD2-CF17-4ADA-8EAC-A3D00397AD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57" y="2363918"/>
            <a:ext cx="256033" cy="256033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CA321071-00FE-40A6-A374-3169D1E9A7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1" y="2657484"/>
            <a:ext cx="256033" cy="256033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44F9295D-76B8-4495-9D16-1481CAF3C8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2657397"/>
            <a:ext cx="256033" cy="256033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088F2CA2-D59C-482F-8183-368C56CA96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23" y="2657396"/>
            <a:ext cx="256033" cy="256033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A07B10AF-F1BB-45B5-9444-80AD43197F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25" y="2656082"/>
            <a:ext cx="256033" cy="25603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1DACE394-CEE4-4A6D-8AAE-43F05C307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1" y="2971236"/>
            <a:ext cx="256033" cy="256033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557D08EB-558B-4FB3-9988-BDCFE55435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2" y="2971236"/>
            <a:ext cx="256033" cy="256033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FDCCB423-398A-4819-A7E9-16D76EF823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24" y="2971235"/>
            <a:ext cx="256033" cy="256033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B7CAC3B1-C1B8-4EDF-8E4E-3F65B04C37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89" y="2971234"/>
            <a:ext cx="256033" cy="256033"/>
          </a:xfrm>
          <a:prstGeom prst="rect">
            <a:avLst/>
          </a:pr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C695B62F-561C-4CD4-A9F7-5A237E16B47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6" y="3264880"/>
            <a:ext cx="256033" cy="256033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29FE207E-DBA2-4361-BBDB-2F9F182294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1" y="3262403"/>
            <a:ext cx="256033" cy="256033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1A4D2762-BC26-42F1-A0FD-7DB0D54D932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23" y="3257717"/>
            <a:ext cx="256033" cy="256033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03FE67BD-481F-4E70-BEDA-E249DAEDB1B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25" y="3257714"/>
            <a:ext cx="256033" cy="256033"/>
          </a:xfrm>
          <a:prstGeom prst="rect">
            <a:avLst/>
          </a:prstGeom>
        </p:spPr>
      </p:pic>
      <p:pic>
        <p:nvPicPr>
          <p:cNvPr id="97" name="圖片 96">
            <a:extLst>
              <a:ext uri="{FF2B5EF4-FFF2-40B4-BE49-F238E27FC236}">
                <a16:creationId xmlns:a16="http://schemas.microsoft.com/office/drawing/2014/main" id="{FF495956-9273-4F3E-9E55-434F32A6D38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5" y="3566234"/>
            <a:ext cx="256033" cy="256033"/>
          </a:xfrm>
          <a:prstGeom prst="rect">
            <a:avLst/>
          </a:prstGeom>
        </p:spPr>
      </p:pic>
      <p:pic>
        <p:nvPicPr>
          <p:cNvPr id="101" name="圖片 100">
            <a:extLst>
              <a:ext uri="{FF2B5EF4-FFF2-40B4-BE49-F238E27FC236}">
                <a16:creationId xmlns:a16="http://schemas.microsoft.com/office/drawing/2014/main" id="{869EC153-C877-4BE6-98D8-10027231EFE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0" y="3566233"/>
            <a:ext cx="256033" cy="256033"/>
          </a:xfrm>
          <a:prstGeom prst="rect">
            <a:avLst/>
          </a:prstGeom>
        </p:spPr>
      </p:pic>
      <p:pic>
        <p:nvPicPr>
          <p:cNvPr id="105" name="圖片 104">
            <a:extLst>
              <a:ext uri="{FF2B5EF4-FFF2-40B4-BE49-F238E27FC236}">
                <a16:creationId xmlns:a16="http://schemas.microsoft.com/office/drawing/2014/main" id="{34FE0681-DAE8-4BDB-8AF3-44C6F70405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68" y="3566232"/>
            <a:ext cx="256033" cy="256033"/>
          </a:xfrm>
          <a:prstGeom prst="rect">
            <a:avLst/>
          </a:prstGeom>
        </p:spPr>
      </p:pic>
      <p:pic>
        <p:nvPicPr>
          <p:cNvPr id="109" name="圖片 108">
            <a:extLst>
              <a:ext uri="{FF2B5EF4-FFF2-40B4-BE49-F238E27FC236}">
                <a16:creationId xmlns:a16="http://schemas.microsoft.com/office/drawing/2014/main" id="{8C6CBA13-C493-4EA2-8C3F-CA742FDB84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9" y="3572866"/>
            <a:ext cx="256033" cy="256033"/>
          </a:xfrm>
          <a:prstGeom prst="rect">
            <a:avLst/>
          </a:prstGeom>
        </p:spPr>
      </p:pic>
      <p:pic>
        <p:nvPicPr>
          <p:cNvPr id="113" name="圖片 112">
            <a:extLst>
              <a:ext uri="{FF2B5EF4-FFF2-40B4-BE49-F238E27FC236}">
                <a16:creationId xmlns:a16="http://schemas.microsoft.com/office/drawing/2014/main" id="{392376B4-3ABA-44C7-B370-C82D96D13C3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5" y="3880034"/>
            <a:ext cx="256033" cy="256033"/>
          </a:xfrm>
          <a:prstGeom prst="rect">
            <a:avLst/>
          </a:prstGeom>
        </p:spPr>
      </p:pic>
      <p:pic>
        <p:nvPicPr>
          <p:cNvPr id="117" name="圖片 116">
            <a:extLst>
              <a:ext uri="{FF2B5EF4-FFF2-40B4-BE49-F238E27FC236}">
                <a16:creationId xmlns:a16="http://schemas.microsoft.com/office/drawing/2014/main" id="{8F96E9C5-F8B3-4D07-B6D5-D369F95FBB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70" y="3875733"/>
            <a:ext cx="256033" cy="256033"/>
          </a:xfrm>
          <a:prstGeom prst="rect">
            <a:avLst/>
          </a:prstGeom>
        </p:spPr>
      </p:pic>
      <p:pic>
        <p:nvPicPr>
          <p:cNvPr id="121" name="圖片 120">
            <a:extLst>
              <a:ext uri="{FF2B5EF4-FFF2-40B4-BE49-F238E27FC236}">
                <a16:creationId xmlns:a16="http://schemas.microsoft.com/office/drawing/2014/main" id="{6E01BD28-4EBD-4F41-8881-96E14B5457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68" y="3875732"/>
            <a:ext cx="256033" cy="256033"/>
          </a:xfrm>
          <a:prstGeom prst="rect">
            <a:avLst/>
          </a:prstGeom>
        </p:spPr>
      </p:pic>
      <p:pic>
        <p:nvPicPr>
          <p:cNvPr id="125" name="圖片 124">
            <a:extLst>
              <a:ext uri="{FF2B5EF4-FFF2-40B4-BE49-F238E27FC236}">
                <a16:creationId xmlns:a16="http://schemas.microsoft.com/office/drawing/2014/main" id="{27EF7811-D126-41E2-8FE1-C4691FCDC24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25" y="3870036"/>
            <a:ext cx="256033" cy="256033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3DB6E3BA-21D4-4F8B-9745-262A07129A3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4" y="4174204"/>
            <a:ext cx="256033" cy="256033"/>
          </a:xfrm>
          <a:prstGeom prst="rect">
            <a:avLst/>
          </a:prstGeom>
        </p:spPr>
      </p:pic>
      <p:pic>
        <p:nvPicPr>
          <p:cNvPr id="133" name="圖片 132">
            <a:extLst>
              <a:ext uri="{FF2B5EF4-FFF2-40B4-BE49-F238E27FC236}">
                <a16:creationId xmlns:a16="http://schemas.microsoft.com/office/drawing/2014/main" id="{EA302F3B-19FC-48F4-BA36-5113DDD5E7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75" y="4174204"/>
            <a:ext cx="256033" cy="256033"/>
          </a:xfrm>
          <a:prstGeom prst="rect">
            <a:avLst/>
          </a:prstGeom>
        </p:spPr>
      </p:pic>
      <p:pic>
        <p:nvPicPr>
          <p:cNvPr id="320" name="圖片 319">
            <a:extLst>
              <a:ext uri="{FF2B5EF4-FFF2-40B4-BE49-F238E27FC236}">
                <a16:creationId xmlns:a16="http://schemas.microsoft.com/office/drawing/2014/main" id="{EB4CFEA7-5A31-4B0F-82DA-FE6037BBD5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67" y="4180986"/>
            <a:ext cx="256033" cy="256033"/>
          </a:xfrm>
          <a:prstGeom prst="rect">
            <a:avLst/>
          </a:prstGeom>
        </p:spPr>
      </p:pic>
      <p:pic>
        <p:nvPicPr>
          <p:cNvPr id="322" name="圖片 321">
            <a:extLst>
              <a:ext uri="{FF2B5EF4-FFF2-40B4-BE49-F238E27FC236}">
                <a16:creationId xmlns:a16="http://schemas.microsoft.com/office/drawing/2014/main" id="{77526D4D-E779-4F3F-8975-84E34DFB648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8" y="4180985"/>
            <a:ext cx="256033" cy="256033"/>
          </a:xfrm>
          <a:prstGeom prst="rect">
            <a:avLst/>
          </a:prstGeom>
        </p:spPr>
      </p:pic>
      <p:pic>
        <p:nvPicPr>
          <p:cNvPr id="324" name="圖片 323">
            <a:extLst>
              <a:ext uri="{FF2B5EF4-FFF2-40B4-BE49-F238E27FC236}">
                <a16:creationId xmlns:a16="http://schemas.microsoft.com/office/drawing/2014/main" id="{809CBA7D-8E71-4AA5-9D97-2BDDD10B861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4" y="4480458"/>
            <a:ext cx="256033" cy="256033"/>
          </a:xfrm>
          <a:prstGeom prst="rect">
            <a:avLst/>
          </a:prstGeom>
        </p:spPr>
      </p:pic>
      <p:pic>
        <p:nvPicPr>
          <p:cNvPr id="326" name="圖片 325">
            <a:extLst>
              <a:ext uri="{FF2B5EF4-FFF2-40B4-BE49-F238E27FC236}">
                <a16:creationId xmlns:a16="http://schemas.microsoft.com/office/drawing/2014/main" id="{DF5B58B5-5E3C-4046-8015-93DF43F0F5C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43" y="4472675"/>
            <a:ext cx="256033" cy="256033"/>
          </a:xfrm>
          <a:prstGeom prst="rect">
            <a:avLst/>
          </a:prstGeom>
        </p:spPr>
      </p:pic>
      <p:pic>
        <p:nvPicPr>
          <p:cNvPr id="328" name="圖片 327">
            <a:extLst>
              <a:ext uri="{FF2B5EF4-FFF2-40B4-BE49-F238E27FC236}">
                <a16:creationId xmlns:a16="http://schemas.microsoft.com/office/drawing/2014/main" id="{8B2C581F-7D3F-411F-AA21-23066E518C9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57" y="4474460"/>
            <a:ext cx="256033" cy="256033"/>
          </a:xfrm>
          <a:prstGeom prst="rect">
            <a:avLst/>
          </a:prstGeom>
        </p:spPr>
      </p:pic>
      <p:pic>
        <p:nvPicPr>
          <p:cNvPr id="330" name="圖片 329">
            <a:extLst>
              <a:ext uri="{FF2B5EF4-FFF2-40B4-BE49-F238E27FC236}">
                <a16:creationId xmlns:a16="http://schemas.microsoft.com/office/drawing/2014/main" id="{F9D01A44-3B85-4C8B-9F86-31CC0C9FDCC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0" y="4480457"/>
            <a:ext cx="256033" cy="256033"/>
          </a:xfrm>
          <a:prstGeom prst="rect">
            <a:avLst/>
          </a:prstGeom>
        </p:spPr>
      </p:pic>
      <p:pic>
        <p:nvPicPr>
          <p:cNvPr id="332" name="圖片 331">
            <a:extLst>
              <a:ext uri="{FF2B5EF4-FFF2-40B4-BE49-F238E27FC236}">
                <a16:creationId xmlns:a16="http://schemas.microsoft.com/office/drawing/2014/main" id="{75D38B86-6AE0-4E5D-B5F5-9C3852B54FC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6252"/>
            <a:ext cx="256033" cy="256033"/>
          </a:xfrm>
          <a:prstGeom prst="rect">
            <a:avLst/>
          </a:prstGeom>
        </p:spPr>
      </p:pic>
      <p:pic>
        <p:nvPicPr>
          <p:cNvPr id="334" name="圖片 333">
            <a:extLst>
              <a:ext uri="{FF2B5EF4-FFF2-40B4-BE49-F238E27FC236}">
                <a16:creationId xmlns:a16="http://schemas.microsoft.com/office/drawing/2014/main" id="{FBDAF5A0-994E-472B-BF64-CDAD8742576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43" y="1736252"/>
            <a:ext cx="256033" cy="256033"/>
          </a:xfrm>
          <a:prstGeom prst="rect">
            <a:avLst/>
          </a:prstGeom>
        </p:spPr>
      </p:pic>
      <p:pic>
        <p:nvPicPr>
          <p:cNvPr id="336" name="圖片 335">
            <a:extLst>
              <a:ext uri="{FF2B5EF4-FFF2-40B4-BE49-F238E27FC236}">
                <a16:creationId xmlns:a16="http://schemas.microsoft.com/office/drawing/2014/main" id="{56ED22DA-FE6C-4C4A-8F54-8FDDFA4CC6B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86" y="1736252"/>
            <a:ext cx="256033" cy="256033"/>
          </a:xfrm>
          <a:prstGeom prst="rect">
            <a:avLst/>
          </a:prstGeom>
        </p:spPr>
      </p:pic>
      <p:pic>
        <p:nvPicPr>
          <p:cNvPr id="338" name="圖片 337">
            <a:extLst>
              <a:ext uri="{FF2B5EF4-FFF2-40B4-BE49-F238E27FC236}">
                <a16:creationId xmlns:a16="http://schemas.microsoft.com/office/drawing/2014/main" id="{2128450E-018C-4A13-B623-2B8730FBB4D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8" y="1736252"/>
            <a:ext cx="256033" cy="256033"/>
          </a:xfrm>
          <a:prstGeom prst="rect">
            <a:avLst/>
          </a:prstGeom>
        </p:spPr>
      </p:pic>
      <p:pic>
        <p:nvPicPr>
          <p:cNvPr id="342" name="圖片 341">
            <a:extLst>
              <a:ext uri="{FF2B5EF4-FFF2-40B4-BE49-F238E27FC236}">
                <a16:creationId xmlns:a16="http://schemas.microsoft.com/office/drawing/2014/main" id="{AF832361-F49B-4650-8055-3C368D94806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48772"/>
            <a:ext cx="256033" cy="256033"/>
          </a:xfrm>
          <a:prstGeom prst="rect">
            <a:avLst/>
          </a:prstGeom>
        </p:spPr>
      </p:pic>
      <p:pic>
        <p:nvPicPr>
          <p:cNvPr id="344" name="圖片 343">
            <a:extLst>
              <a:ext uri="{FF2B5EF4-FFF2-40B4-BE49-F238E27FC236}">
                <a16:creationId xmlns:a16="http://schemas.microsoft.com/office/drawing/2014/main" id="{57B18E3D-DCE6-4182-B2FB-12241E4C51AE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65" y="2048771"/>
            <a:ext cx="256033" cy="256033"/>
          </a:xfrm>
          <a:prstGeom prst="rect">
            <a:avLst/>
          </a:prstGeom>
        </p:spPr>
      </p:pic>
      <p:pic>
        <p:nvPicPr>
          <p:cNvPr id="346" name="圖片 345">
            <a:extLst>
              <a:ext uri="{FF2B5EF4-FFF2-40B4-BE49-F238E27FC236}">
                <a16:creationId xmlns:a16="http://schemas.microsoft.com/office/drawing/2014/main" id="{26F82E4C-4C45-454F-8329-12A894AE310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84" y="2048770"/>
            <a:ext cx="256033" cy="256033"/>
          </a:xfrm>
          <a:prstGeom prst="rect">
            <a:avLst/>
          </a:prstGeom>
        </p:spPr>
      </p:pic>
      <p:pic>
        <p:nvPicPr>
          <p:cNvPr id="348" name="圖片 347">
            <a:extLst>
              <a:ext uri="{FF2B5EF4-FFF2-40B4-BE49-F238E27FC236}">
                <a16:creationId xmlns:a16="http://schemas.microsoft.com/office/drawing/2014/main" id="{C4AAD251-0A1C-44CA-B465-223C950665C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48" y="2048769"/>
            <a:ext cx="256033" cy="256033"/>
          </a:xfrm>
          <a:prstGeom prst="rect">
            <a:avLst/>
          </a:prstGeom>
        </p:spPr>
      </p:pic>
      <p:pic>
        <p:nvPicPr>
          <p:cNvPr id="350" name="圖片 349">
            <a:extLst>
              <a:ext uri="{FF2B5EF4-FFF2-40B4-BE49-F238E27FC236}">
                <a16:creationId xmlns:a16="http://schemas.microsoft.com/office/drawing/2014/main" id="{EDF2C30E-D42C-45CD-A9DC-D84437C8561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1292"/>
            <a:ext cx="256033" cy="256033"/>
          </a:xfrm>
          <a:prstGeom prst="rect">
            <a:avLst/>
          </a:prstGeom>
        </p:spPr>
      </p:pic>
      <p:pic>
        <p:nvPicPr>
          <p:cNvPr id="352" name="圖片 351">
            <a:extLst>
              <a:ext uri="{FF2B5EF4-FFF2-40B4-BE49-F238E27FC236}">
                <a16:creationId xmlns:a16="http://schemas.microsoft.com/office/drawing/2014/main" id="{8CC81D36-06BC-4D6D-A69C-D7D36766CCB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43" y="2361290"/>
            <a:ext cx="256033" cy="256033"/>
          </a:xfrm>
          <a:prstGeom prst="rect">
            <a:avLst/>
          </a:prstGeom>
        </p:spPr>
      </p:pic>
      <p:pic>
        <p:nvPicPr>
          <p:cNvPr id="354" name="圖片 353">
            <a:extLst>
              <a:ext uri="{FF2B5EF4-FFF2-40B4-BE49-F238E27FC236}">
                <a16:creationId xmlns:a16="http://schemas.microsoft.com/office/drawing/2014/main" id="{41834368-BDFC-4C6B-95E8-3299AEDD255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7" y="2361288"/>
            <a:ext cx="256033" cy="256033"/>
          </a:xfrm>
          <a:prstGeom prst="rect">
            <a:avLst/>
          </a:prstGeom>
        </p:spPr>
      </p:pic>
      <p:pic>
        <p:nvPicPr>
          <p:cNvPr id="356" name="圖片 355">
            <a:extLst>
              <a:ext uri="{FF2B5EF4-FFF2-40B4-BE49-F238E27FC236}">
                <a16:creationId xmlns:a16="http://schemas.microsoft.com/office/drawing/2014/main" id="{7491CD27-126F-4831-B6BC-6097530BC7C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26" y="2361286"/>
            <a:ext cx="256033" cy="256033"/>
          </a:xfrm>
          <a:prstGeom prst="rect">
            <a:avLst/>
          </a:prstGeom>
        </p:spPr>
      </p:pic>
      <p:pic>
        <p:nvPicPr>
          <p:cNvPr id="358" name="圖片 357">
            <a:extLst>
              <a:ext uri="{FF2B5EF4-FFF2-40B4-BE49-F238E27FC236}">
                <a16:creationId xmlns:a16="http://schemas.microsoft.com/office/drawing/2014/main" id="{6CFD1A3F-E619-43DB-945C-098171C63A8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58793"/>
            <a:ext cx="256033" cy="256033"/>
          </a:xfrm>
          <a:prstGeom prst="rect">
            <a:avLst/>
          </a:prstGeom>
        </p:spPr>
      </p:pic>
      <p:pic>
        <p:nvPicPr>
          <p:cNvPr id="360" name="圖片 359">
            <a:extLst>
              <a:ext uri="{FF2B5EF4-FFF2-40B4-BE49-F238E27FC236}">
                <a16:creationId xmlns:a16="http://schemas.microsoft.com/office/drawing/2014/main" id="{87867DF5-1FB6-4B6F-9856-C0EC1547F73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55" y="2658793"/>
            <a:ext cx="256033" cy="256033"/>
          </a:xfrm>
          <a:prstGeom prst="rect">
            <a:avLst/>
          </a:prstGeom>
        </p:spPr>
      </p:pic>
      <p:pic>
        <p:nvPicPr>
          <p:cNvPr id="362" name="圖片 361">
            <a:extLst>
              <a:ext uri="{FF2B5EF4-FFF2-40B4-BE49-F238E27FC236}">
                <a16:creationId xmlns:a16="http://schemas.microsoft.com/office/drawing/2014/main" id="{7A2B35C0-FC32-4869-B4C2-D1A1DBC097D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10" y="2656081"/>
            <a:ext cx="256033" cy="256033"/>
          </a:xfrm>
          <a:prstGeom prst="rect">
            <a:avLst/>
          </a:prstGeom>
        </p:spPr>
      </p:pic>
      <p:pic>
        <p:nvPicPr>
          <p:cNvPr id="364" name="圖片 363">
            <a:extLst>
              <a:ext uri="{FF2B5EF4-FFF2-40B4-BE49-F238E27FC236}">
                <a16:creationId xmlns:a16="http://schemas.microsoft.com/office/drawing/2014/main" id="{2FD84A3E-FFF3-4085-AC45-239F815D8B7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65" y="2656082"/>
            <a:ext cx="256033" cy="256033"/>
          </a:xfrm>
          <a:prstGeom prst="rect">
            <a:avLst/>
          </a:prstGeom>
        </p:spPr>
      </p:pic>
      <p:pic>
        <p:nvPicPr>
          <p:cNvPr id="366" name="圖片 365">
            <a:extLst>
              <a:ext uri="{FF2B5EF4-FFF2-40B4-BE49-F238E27FC236}">
                <a16:creationId xmlns:a16="http://schemas.microsoft.com/office/drawing/2014/main" id="{02E1DA00-DFDC-4DB2-A978-186D36EFB80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978063"/>
            <a:ext cx="256033" cy="256033"/>
          </a:xfrm>
          <a:prstGeom prst="rect">
            <a:avLst/>
          </a:prstGeom>
        </p:spPr>
      </p:pic>
      <p:pic>
        <p:nvPicPr>
          <p:cNvPr id="368" name="圖片 367">
            <a:extLst>
              <a:ext uri="{FF2B5EF4-FFF2-40B4-BE49-F238E27FC236}">
                <a16:creationId xmlns:a16="http://schemas.microsoft.com/office/drawing/2014/main" id="{D7430F40-F0A4-4B39-8984-656828104EAB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55" y="2971233"/>
            <a:ext cx="256033" cy="256033"/>
          </a:xfrm>
          <a:prstGeom prst="rect">
            <a:avLst/>
          </a:prstGeom>
        </p:spPr>
      </p:pic>
      <p:pic>
        <p:nvPicPr>
          <p:cNvPr id="370" name="圖片 369">
            <a:extLst>
              <a:ext uri="{FF2B5EF4-FFF2-40B4-BE49-F238E27FC236}">
                <a16:creationId xmlns:a16="http://schemas.microsoft.com/office/drawing/2014/main" id="{FD31D875-5D7C-4AA3-A6C5-E8667CCCC66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09" y="2961471"/>
            <a:ext cx="256033" cy="256033"/>
          </a:xfrm>
          <a:prstGeom prst="rect">
            <a:avLst/>
          </a:prstGeom>
        </p:spPr>
      </p:pic>
      <p:pic>
        <p:nvPicPr>
          <p:cNvPr id="372" name="圖片 371">
            <a:extLst>
              <a:ext uri="{FF2B5EF4-FFF2-40B4-BE49-F238E27FC236}">
                <a16:creationId xmlns:a16="http://schemas.microsoft.com/office/drawing/2014/main" id="{8A511E9A-CAA2-4EC7-998F-DCF4168DB1C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47" y="2971232"/>
            <a:ext cx="256033" cy="256033"/>
          </a:xfrm>
          <a:prstGeom prst="rect">
            <a:avLst/>
          </a:prstGeom>
        </p:spPr>
      </p:pic>
      <p:pic>
        <p:nvPicPr>
          <p:cNvPr id="374" name="圖片 373">
            <a:extLst>
              <a:ext uri="{FF2B5EF4-FFF2-40B4-BE49-F238E27FC236}">
                <a16:creationId xmlns:a16="http://schemas.microsoft.com/office/drawing/2014/main" id="{5028AEA2-4715-4415-936D-0029F52382E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3271973"/>
            <a:ext cx="256033" cy="256033"/>
          </a:xfrm>
          <a:prstGeom prst="rect">
            <a:avLst/>
          </a:prstGeom>
        </p:spPr>
      </p:pic>
      <p:pic>
        <p:nvPicPr>
          <p:cNvPr id="376" name="圖片 375">
            <a:extLst>
              <a:ext uri="{FF2B5EF4-FFF2-40B4-BE49-F238E27FC236}">
                <a16:creationId xmlns:a16="http://schemas.microsoft.com/office/drawing/2014/main" id="{026CC8FB-00E2-4E4B-9963-1A18A2131994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89" y="3271972"/>
            <a:ext cx="256033" cy="256033"/>
          </a:xfrm>
          <a:prstGeom prst="rect">
            <a:avLst/>
          </a:prstGeom>
        </p:spPr>
      </p:pic>
      <p:pic>
        <p:nvPicPr>
          <p:cNvPr id="378" name="圖片 377">
            <a:extLst>
              <a:ext uri="{FF2B5EF4-FFF2-40B4-BE49-F238E27FC236}">
                <a16:creationId xmlns:a16="http://schemas.microsoft.com/office/drawing/2014/main" id="{86161BDF-14E8-4FCA-8A06-726C3D146FD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2" y="3264880"/>
            <a:ext cx="256033" cy="256033"/>
          </a:xfrm>
          <a:prstGeom prst="rect">
            <a:avLst/>
          </a:prstGeom>
        </p:spPr>
      </p:pic>
      <p:pic>
        <p:nvPicPr>
          <p:cNvPr id="380" name="圖片 379">
            <a:extLst>
              <a:ext uri="{FF2B5EF4-FFF2-40B4-BE49-F238E27FC236}">
                <a16:creationId xmlns:a16="http://schemas.microsoft.com/office/drawing/2014/main" id="{09AE2BA1-23C3-49AD-818C-F7014C25E72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25" y="3265628"/>
            <a:ext cx="256033" cy="256033"/>
          </a:xfrm>
          <a:prstGeom prst="rect">
            <a:avLst/>
          </a:prstGeom>
        </p:spPr>
      </p:pic>
      <p:pic>
        <p:nvPicPr>
          <p:cNvPr id="382" name="圖片 381">
            <a:extLst>
              <a:ext uri="{FF2B5EF4-FFF2-40B4-BE49-F238E27FC236}">
                <a16:creationId xmlns:a16="http://schemas.microsoft.com/office/drawing/2014/main" id="{5B4E2505-3192-49F9-B313-4DAA00AFA8CD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3564351"/>
            <a:ext cx="256033" cy="256033"/>
          </a:xfrm>
          <a:prstGeom prst="rect">
            <a:avLst/>
          </a:prstGeom>
        </p:spPr>
      </p:pic>
      <p:pic>
        <p:nvPicPr>
          <p:cNvPr id="384" name="圖片 383">
            <a:extLst>
              <a:ext uri="{FF2B5EF4-FFF2-40B4-BE49-F238E27FC236}">
                <a16:creationId xmlns:a16="http://schemas.microsoft.com/office/drawing/2014/main" id="{510895C2-C44F-4BE7-88D7-16B01E3C1AA1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88" y="3564351"/>
            <a:ext cx="256033" cy="256033"/>
          </a:xfrm>
          <a:prstGeom prst="rect">
            <a:avLst/>
          </a:prstGeom>
        </p:spPr>
      </p:pic>
      <p:pic>
        <p:nvPicPr>
          <p:cNvPr id="386" name="圖片 385">
            <a:extLst>
              <a:ext uri="{FF2B5EF4-FFF2-40B4-BE49-F238E27FC236}">
                <a16:creationId xmlns:a16="http://schemas.microsoft.com/office/drawing/2014/main" id="{CCC912AD-C6E6-4FF8-8325-D0299706EAF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84" y="3564351"/>
            <a:ext cx="256033" cy="256033"/>
          </a:xfrm>
          <a:prstGeom prst="rect">
            <a:avLst/>
          </a:prstGeom>
        </p:spPr>
      </p:pic>
      <p:pic>
        <p:nvPicPr>
          <p:cNvPr id="388" name="圖片 387">
            <a:extLst>
              <a:ext uri="{FF2B5EF4-FFF2-40B4-BE49-F238E27FC236}">
                <a16:creationId xmlns:a16="http://schemas.microsoft.com/office/drawing/2014/main" id="{433DC112-B43B-4E6E-9081-5491F048B94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89" y="3564351"/>
            <a:ext cx="256033" cy="256033"/>
          </a:xfrm>
          <a:prstGeom prst="rect">
            <a:avLst/>
          </a:prstGeom>
        </p:spPr>
      </p:pic>
      <p:pic>
        <p:nvPicPr>
          <p:cNvPr id="390" name="圖片 389">
            <a:extLst>
              <a:ext uri="{FF2B5EF4-FFF2-40B4-BE49-F238E27FC236}">
                <a16:creationId xmlns:a16="http://schemas.microsoft.com/office/drawing/2014/main" id="{641C6C12-78F4-4B51-800D-A64E9B42F9A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3880374"/>
            <a:ext cx="256033" cy="256033"/>
          </a:xfrm>
          <a:prstGeom prst="rect">
            <a:avLst/>
          </a:prstGeom>
        </p:spPr>
      </p:pic>
      <p:pic>
        <p:nvPicPr>
          <p:cNvPr id="392" name="圖片 391">
            <a:extLst>
              <a:ext uri="{FF2B5EF4-FFF2-40B4-BE49-F238E27FC236}">
                <a16:creationId xmlns:a16="http://schemas.microsoft.com/office/drawing/2014/main" id="{4E8BE52B-FCC1-4370-84A0-23C576E8F6D9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3880374"/>
            <a:ext cx="256033" cy="256033"/>
          </a:xfrm>
          <a:prstGeom prst="rect">
            <a:avLst/>
          </a:prstGeom>
        </p:spPr>
      </p:pic>
      <p:pic>
        <p:nvPicPr>
          <p:cNvPr id="394" name="圖片 393">
            <a:extLst>
              <a:ext uri="{FF2B5EF4-FFF2-40B4-BE49-F238E27FC236}">
                <a16:creationId xmlns:a16="http://schemas.microsoft.com/office/drawing/2014/main" id="{3FB50DA6-2F14-421D-B382-D9B524B70D5B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7" y="3880374"/>
            <a:ext cx="256033" cy="256033"/>
          </a:xfrm>
          <a:prstGeom prst="rect">
            <a:avLst/>
          </a:prstGeom>
        </p:spPr>
      </p:pic>
      <p:pic>
        <p:nvPicPr>
          <p:cNvPr id="396" name="圖片 395">
            <a:extLst>
              <a:ext uri="{FF2B5EF4-FFF2-40B4-BE49-F238E27FC236}">
                <a16:creationId xmlns:a16="http://schemas.microsoft.com/office/drawing/2014/main" id="{C022780F-C03E-4ACE-AEDF-63D10D1B1232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2" y="3880374"/>
            <a:ext cx="256033" cy="256033"/>
          </a:xfrm>
          <a:prstGeom prst="rect">
            <a:avLst/>
          </a:prstGeom>
        </p:spPr>
      </p:pic>
      <p:pic>
        <p:nvPicPr>
          <p:cNvPr id="400" name="圖片 399">
            <a:extLst>
              <a:ext uri="{FF2B5EF4-FFF2-40B4-BE49-F238E27FC236}">
                <a16:creationId xmlns:a16="http://schemas.microsoft.com/office/drawing/2014/main" id="{5B8A941D-509D-4D2F-A254-E7337D3CAC0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4176611"/>
            <a:ext cx="256033" cy="256033"/>
          </a:xfrm>
          <a:prstGeom prst="rect">
            <a:avLst/>
          </a:prstGeom>
        </p:spPr>
      </p:pic>
      <p:pic>
        <p:nvPicPr>
          <p:cNvPr id="402" name="圖片 401">
            <a:extLst>
              <a:ext uri="{FF2B5EF4-FFF2-40B4-BE49-F238E27FC236}">
                <a16:creationId xmlns:a16="http://schemas.microsoft.com/office/drawing/2014/main" id="{A7BBDF60-DC68-4B79-A39D-14AC9B8A4F19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5" y="4176611"/>
            <a:ext cx="256033" cy="256033"/>
          </a:xfrm>
          <a:prstGeom prst="rect">
            <a:avLst/>
          </a:prstGeom>
        </p:spPr>
      </p:pic>
      <p:pic>
        <p:nvPicPr>
          <p:cNvPr id="404" name="圖片 403">
            <a:extLst>
              <a:ext uri="{FF2B5EF4-FFF2-40B4-BE49-F238E27FC236}">
                <a16:creationId xmlns:a16="http://schemas.microsoft.com/office/drawing/2014/main" id="{0FE3DF87-E3D7-44E8-A306-FD062F929D2F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93" y="4176611"/>
            <a:ext cx="256033" cy="256033"/>
          </a:xfrm>
          <a:prstGeom prst="rect">
            <a:avLst/>
          </a:prstGeom>
        </p:spPr>
      </p:pic>
      <p:pic>
        <p:nvPicPr>
          <p:cNvPr id="406" name="圖片 405">
            <a:extLst>
              <a:ext uri="{FF2B5EF4-FFF2-40B4-BE49-F238E27FC236}">
                <a16:creationId xmlns:a16="http://schemas.microsoft.com/office/drawing/2014/main" id="{8E0B8804-C982-48FD-B4FD-E8A6AE150AB6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90" y="4176611"/>
            <a:ext cx="256033" cy="256033"/>
          </a:xfrm>
          <a:prstGeom prst="rect">
            <a:avLst/>
          </a:prstGeom>
        </p:spPr>
      </p:pic>
      <p:pic>
        <p:nvPicPr>
          <p:cNvPr id="408" name="圖片 407">
            <a:extLst>
              <a:ext uri="{FF2B5EF4-FFF2-40B4-BE49-F238E27FC236}">
                <a16:creationId xmlns:a16="http://schemas.microsoft.com/office/drawing/2014/main" id="{C02983C6-E3E0-44C3-9AE8-E1BE98454C5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4" y="4480456"/>
            <a:ext cx="256033" cy="256033"/>
          </a:xfrm>
          <a:prstGeom prst="rect">
            <a:avLst/>
          </a:prstGeom>
        </p:spPr>
      </p:pic>
      <p:pic>
        <p:nvPicPr>
          <p:cNvPr id="410" name="圖片 409">
            <a:extLst>
              <a:ext uri="{FF2B5EF4-FFF2-40B4-BE49-F238E27FC236}">
                <a16:creationId xmlns:a16="http://schemas.microsoft.com/office/drawing/2014/main" id="{71681866-872D-44F8-ACA4-970E988C43B2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42" y="4480455"/>
            <a:ext cx="256033" cy="256033"/>
          </a:xfrm>
          <a:prstGeom prst="rect">
            <a:avLst/>
          </a:prstGeom>
        </p:spPr>
      </p:pic>
      <p:pic>
        <p:nvPicPr>
          <p:cNvPr id="412" name="圖片 411">
            <a:extLst>
              <a:ext uri="{FF2B5EF4-FFF2-40B4-BE49-F238E27FC236}">
                <a16:creationId xmlns:a16="http://schemas.microsoft.com/office/drawing/2014/main" id="{80F04174-3169-4E47-8535-14F4420543A1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08" y="4480454"/>
            <a:ext cx="256033" cy="256033"/>
          </a:xfrm>
          <a:prstGeom prst="rect">
            <a:avLst/>
          </a:prstGeom>
        </p:spPr>
      </p:pic>
      <p:pic>
        <p:nvPicPr>
          <p:cNvPr id="414" name="圖片 413">
            <a:extLst>
              <a:ext uri="{FF2B5EF4-FFF2-40B4-BE49-F238E27FC236}">
                <a16:creationId xmlns:a16="http://schemas.microsoft.com/office/drawing/2014/main" id="{0593A006-B371-445F-BCD1-2357A1327809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90" y="4482876"/>
            <a:ext cx="256033" cy="256033"/>
          </a:xfrm>
          <a:prstGeom prst="rect">
            <a:avLst/>
          </a:prstGeom>
        </p:spPr>
      </p:pic>
      <p:pic>
        <p:nvPicPr>
          <p:cNvPr id="416" name="圖片 415">
            <a:extLst>
              <a:ext uri="{FF2B5EF4-FFF2-40B4-BE49-F238E27FC236}">
                <a16:creationId xmlns:a16="http://schemas.microsoft.com/office/drawing/2014/main" id="{46578152-9813-4297-B194-B097ACA51822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50" y="1751735"/>
            <a:ext cx="256033" cy="256033"/>
          </a:xfrm>
          <a:prstGeom prst="rect">
            <a:avLst/>
          </a:prstGeom>
        </p:spPr>
      </p:pic>
      <p:pic>
        <p:nvPicPr>
          <p:cNvPr id="418" name="圖片 417">
            <a:extLst>
              <a:ext uri="{FF2B5EF4-FFF2-40B4-BE49-F238E27FC236}">
                <a16:creationId xmlns:a16="http://schemas.microsoft.com/office/drawing/2014/main" id="{6DC2CB57-8098-4874-8751-905F0A5E0E53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37" y="1751735"/>
            <a:ext cx="256033" cy="256033"/>
          </a:xfrm>
          <a:prstGeom prst="rect">
            <a:avLst/>
          </a:prstGeom>
        </p:spPr>
      </p:pic>
      <p:pic>
        <p:nvPicPr>
          <p:cNvPr id="420" name="圖片 419">
            <a:extLst>
              <a:ext uri="{FF2B5EF4-FFF2-40B4-BE49-F238E27FC236}">
                <a16:creationId xmlns:a16="http://schemas.microsoft.com/office/drawing/2014/main" id="{CB72AF4A-8911-4A3F-87D6-A91773D821CA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24" y="1751735"/>
            <a:ext cx="256033" cy="256033"/>
          </a:xfrm>
          <a:prstGeom prst="rect">
            <a:avLst/>
          </a:prstGeom>
        </p:spPr>
      </p:pic>
      <p:pic>
        <p:nvPicPr>
          <p:cNvPr id="422" name="圖片 421">
            <a:extLst>
              <a:ext uri="{FF2B5EF4-FFF2-40B4-BE49-F238E27FC236}">
                <a16:creationId xmlns:a16="http://schemas.microsoft.com/office/drawing/2014/main" id="{1AE4475D-344E-44E8-A0E3-4C9088803C0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10" y="1751735"/>
            <a:ext cx="256033" cy="256033"/>
          </a:xfrm>
          <a:prstGeom prst="rect">
            <a:avLst/>
          </a:prstGeom>
        </p:spPr>
      </p:pic>
      <p:pic>
        <p:nvPicPr>
          <p:cNvPr id="424" name="圖片 423">
            <a:extLst>
              <a:ext uri="{FF2B5EF4-FFF2-40B4-BE49-F238E27FC236}">
                <a16:creationId xmlns:a16="http://schemas.microsoft.com/office/drawing/2014/main" id="{CD0AA34F-E3B1-4C6C-BBFC-28C6733263F4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51" y="2045570"/>
            <a:ext cx="256033" cy="256033"/>
          </a:xfrm>
          <a:prstGeom prst="rect">
            <a:avLst/>
          </a:prstGeom>
        </p:spPr>
      </p:pic>
      <p:pic>
        <p:nvPicPr>
          <p:cNvPr id="426" name="圖片 425">
            <a:extLst>
              <a:ext uri="{FF2B5EF4-FFF2-40B4-BE49-F238E27FC236}">
                <a16:creationId xmlns:a16="http://schemas.microsoft.com/office/drawing/2014/main" id="{8C95A1FB-3DE9-4351-B882-752485DCB541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3" y="2045570"/>
            <a:ext cx="256033" cy="256033"/>
          </a:xfrm>
          <a:prstGeom prst="rect">
            <a:avLst/>
          </a:prstGeom>
        </p:spPr>
      </p:pic>
      <p:pic>
        <p:nvPicPr>
          <p:cNvPr id="428" name="圖片 427">
            <a:extLst>
              <a:ext uri="{FF2B5EF4-FFF2-40B4-BE49-F238E27FC236}">
                <a16:creationId xmlns:a16="http://schemas.microsoft.com/office/drawing/2014/main" id="{5039CE83-89FB-4F96-AB84-7492D153D14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23" y="2042371"/>
            <a:ext cx="256033" cy="256033"/>
          </a:xfrm>
          <a:prstGeom prst="rect">
            <a:avLst/>
          </a:prstGeom>
        </p:spPr>
      </p:pic>
      <p:pic>
        <p:nvPicPr>
          <p:cNvPr id="430" name="圖片 429">
            <a:extLst>
              <a:ext uri="{FF2B5EF4-FFF2-40B4-BE49-F238E27FC236}">
                <a16:creationId xmlns:a16="http://schemas.microsoft.com/office/drawing/2014/main" id="{2E91D26F-57D2-4730-B461-D240FB9E89E2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86" y="2048768"/>
            <a:ext cx="256033" cy="256033"/>
          </a:xfrm>
          <a:prstGeom prst="rect">
            <a:avLst/>
          </a:prstGeom>
        </p:spPr>
      </p:pic>
      <p:pic>
        <p:nvPicPr>
          <p:cNvPr id="431" name="圖片 430">
            <a:extLst>
              <a:ext uri="{FF2B5EF4-FFF2-40B4-BE49-F238E27FC236}">
                <a16:creationId xmlns:a16="http://schemas.microsoft.com/office/drawing/2014/main" id="{F6CCA9E0-DCE4-487C-BDED-3708DBD64BB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75" y="2045570"/>
            <a:ext cx="256033" cy="256033"/>
          </a:xfrm>
          <a:prstGeom prst="rect">
            <a:avLst/>
          </a:prstGeom>
        </p:spPr>
      </p:pic>
      <p:pic>
        <p:nvPicPr>
          <p:cNvPr id="432" name="圖片 431">
            <a:extLst>
              <a:ext uri="{FF2B5EF4-FFF2-40B4-BE49-F238E27FC236}">
                <a16:creationId xmlns:a16="http://schemas.microsoft.com/office/drawing/2014/main" id="{2DCBB36F-41CF-4D3E-8AE2-B78A3A875266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87" y="2045570"/>
            <a:ext cx="256033" cy="256033"/>
          </a:xfrm>
          <a:prstGeom prst="rect">
            <a:avLst/>
          </a:prstGeom>
        </p:spPr>
      </p:pic>
      <p:pic>
        <p:nvPicPr>
          <p:cNvPr id="434" name="圖片 433">
            <a:extLst>
              <a:ext uri="{FF2B5EF4-FFF2-40B4-BE49-F238E27FC236}">
                <a16:creationId xmlns:a16="http://schemas.microsoft.com/office/drawing/2014/main" id="{7B0D3334-B2C0-4337-9371-70CB7ED96D8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50" y="2361286"/>
            <a:ext cx="256033" cy="256033"/>
          </a:xfrm>
          <a:prstGeom prst="rect">
            <a:avLst/>
          </a:prstGeom>
        </p:spPr>
      </p:pic>
      <p:pic>
        <p:nvPicPr>
          <p:cNvPr id="436" name="圖片 435">
            <a:extLst>
              <a:ext uri="{FF2B5EF4-FFF2-40B4-BE49-F238E27FC236}">
                <a16:creationId xmlns:a16="http://schemas.microsoft.com/office/drawing/2014/main" id="{945C16EA-84AB-4700-994F-AFFAAA414E4C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2" y="2361286"/>
            <a:ext cx="256033" cy="256033"/>
          </a:xfrm>
          <a:prstGeom prst="rect">
            <a:avLst/>
          </a:prstGeom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D1126C6A-7511-4CB4-B940-2411EE75E5A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69" y="2361286"/>
            <a:ext cx="256033" cy="256033"/>
          </a:xfrm>
          <a:prstGeom prst="rect">
            <a:avLst/>
          </a:prstGeom>
        </p:spPr>
      </p:pic>
      <p:pic>
        <p:nvPicPr>
          <p:cNvPr id="440" name="圖片 439">
            <a:extLst>
              <a:ext uri="{FF2B5EF4-FFF2-40B4-BE49-F238E27FC236}">
                <a16:creationId xmlns:a16="http://schemas.microsoft.com/office/drawing/2014/main" id="{0F0C667A-C8CA-40C9-B3B4-B7106879F918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86" y="2361286"/>
            <a:ext cx="256033" cy="256033"/>
          </a:xfrm>
          <a:prstGeom prst="rect">
            <a:avLst/>
          </a:prstGeom>
        </p:spPr>
      </p:pic>
      <p:pic>
        <p:nvPicPr>
          <p:cNvPr id="442" name="圖片 441">
            <a:extLst>
              <a:ext uri="{FF2B5EF4-FFF2-40B4-BE49-F238E27FC236}">
                <a16:creationId xmlns:a16="http://schemas.microsoft.com/office/drawing/2014/main" id="{C8ED4880-A401-4889-9C59-24628711C5BE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06" y="2661710"/>
            <a:ext cx="256033" cy="256033"/>
          </a:xfrm>
          <a:prstGeom prst="rect">
            <a:avLst/>
          </a:prstGeom>
        </p:spPr>
      </p:pic>
      <p:pic>
        <p:nvPicPr>
          <p:cNvPr id="444" name="圖片 443">
            <a:extLst>
              <a:ext uri="{FF2B5EF4-FFF2-40B4-BE49-F238E27FC236}">
                <a16:creationId xmlns:a16="http://schemas.microsoft.com/office/drawing/2014/main" id="{E82A7E9A-C579-4587-9BED-083DC6953A8F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22" y="2661710"/>
            <a:ext cx="256033" cy="256033"/>
          </a:xfrm>
          <a:prstGeom prst="rect">
            <a:avLst/>
          </a:prstGeom>
        </p:spPr>
      </p:pic>
      <p:pic>
        <p:nvPicPr>
          <p:cNvPr id="446" name="圖片 445">
            <a:extLst>
              <a:ext uri="{FF2B5EF4-FFF2-40B4-BE49-F238E27FC236}">
                <a16:creationId xmlns:a16="http://schemas.microsoft.com/office/drawing/2014/main" id="{599F5003-7493-405F-A598-33BA0637051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38" y="2661710"/>
            <a:ext cx="256033" cy="256033"/>
          </a:xfrm>
          <a:prstGeom prst="rect">
            <a:avLst/>
          </a:prstGeom>
        </p:spPr>
      </p:pic>
      <p:pic>
        <p:nvPicPr>
          <p:cNvPr id="448" name="圖片 447">
            <a:extLst>
              <a:ext uri="{FF2B5EF4-FFF2-40B4-BE49-F238E27FC236}">
                <a16:creationId xmlns:a16="http://schemas.microsoft.com/office/drawing/2014/main" id="{A84E0D65-41B1-4532-85DE-BB73749CA755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53" y="2661710"/>
            <a:ext cx="256033" cy="256033"/>
          </a:xfrm>
          <a:prstGeom prst="rect">
            <a:avLst/>
          </a:prstGeom>
        </p:spPr>
      </p:pic>
      <p:pic>
        <p:nvPicPr>
          <p:cNvPr id="450" name="圖片 449">
            <a:extLst>
              <a:ext uri="{FF2B5EF4-FFF2-40B4-BE49-F238E27FC236}">
                <a16:creationId xmlns:a16="http://schemas.microsoft.com/office/drawing/2014/main" id="{E4E71186-08A6-4893-BDD0-3F15D2475A6A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06" y="2961418"/>
            <a:ext cx="256033" cy="256033"/>
          </a:xfrm>
          <a:prstGeom prst="rect">
            <a:avLst/>
          </a:prstGeom>
        </p:spPr>
      </p:pic>
      <p:pic>
        <p:nvPicPr>
          <p:cNvPr id="452" name="圖片 451">
            <a:extLst>
              <a:ext uri="{FF2B5EF4-FFF2-40B4-BE49-F238E27FC236}">
                <a16:creationId xmlns:a16="http://schemas.microsoft.com/office/drawing/2014/main" id="{4FCCF203-E846-413E-95E3-8C45EFA256C6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2" y="2961418"/>
            <a:ext cx="256033" cy="256033"/>
          </a:xfrm>
          <a:prstGeom prst="rect">
            <a:avLst/>
          </a:prstGeom>
        </p:spPr>
      </p:pic>
      <p:pic>
        <p:nvPicPr>
          <p:cNvPr id="454" name="圖片 453">
            <a:extLst>
              <a:ext uri="{FF2B5EF4-FFF2-40B4-BE49-F238E27FC236}">
                <a16:creationId xmlns:a16="http://schemas.microsoft.com/office/drawing/2014/main" id="{ACAC6179-D106-47B4-8134-FB9DCA54AE22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95" y="3273936"/>
            <a:ext cx="256033" cy="256033"/>
          </a:xfrm>
          <a:prstGeom prst="rect">
            <a:avLst/>
          </a:prstGeom>
        </p:spPr>
      </p:pic>
      <p:pic>
        <p:nvPicPr>
          <p:cNvPr id="456" name="圖片 455">
            <a:extLst>
              <a:ext uri="{FF2B5EF4-FFF2-40B4-BE49-F238E27FC236}">
                <a16:creationId xmlns:a16="http://schemas.microsoft.com/office/drawing/2014/main" id="{06DA42DC-F66C-4DE8-B66D-7F0663CA7EB9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9" y="3273936"/>
            <a:ext cx="256033" cy="256033"/>
          </a:xfrm>
          <a:prstGeom prst="rect">
            <a:avLst/>
          </a:prstGeom>
        </p:spPr>
      </p:pic>
      <p:pic>
        <p:nvPicPr>
          <p:cNvPr id="458" name="圖片 457">
            <a:extLst>
              <a:ext uri="{FF2B5EF4-FFF2-40B4-BE49-F238E27FC236}">
                <a16:creationId xmlns:a16="http://schemas.microsoft.com/office/drawing/2014/main" id="{9816195D-2ADD-46B2-8ACD-C2876CA51ECF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62" y="3566915"/>
            <a:ext cx="256033" cy="256033"/>
          </a:xfrm>
          <a:prstGeom prst="rect">
            <a:avLst/>
          </a:prstGeom>
        </p:spPr>
      </p:pic>
      <p:pic>
        <p:nvPicPr>
          <p:cNvPr id="460" name="圖片 459">
            <a:extLst>
              <a:ext uri="{FF2B5EF4-FFF2-40B4-BE49-F238E27FC236}">
                <a16:creationId xmlns:a16="http://schemas.microsoft.com/office/drawing/2014/main" id="{B11B27B1-7B81-40E2-B042-B567305F4EE5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9" y="3566915"/>
            <a:ext cx="256033" cy="256033"/>
          </a:xfrm>
          <a:prstGeom prst="rect">
            <a:avLst/>
          </a:prstGeom>
        </p:spPr>
      </p:pic>
      <p:pic>
        <p:nvPicPr>
          <p:cNvPr id="462" name="圖片 461">
            <a:extLst>
              <a:ext uri="{FF2B5EF4-FFF2-40B4-BE49-F238E27FC236}">
                <a16:creationId xmlns:a16="http://schemas.microsoft.com/office/drawing/2014/main" id="{6179B8D5-E291-4810-A7BD-C8E2BBE1828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75" y="2961418"/>
            <a:ext cx="256033" cy="256033"/>
          </a:xfrm>
          <a:prstGeom prst="rect">
            <a:avLst/>
          </a:prstGeom>
        </p:spPr>
      </p:pic>
      <p:pic>
        <p:nvPicPr>
          <p:cNvPr id="464" name="圖片 463">
            <a:extLst>
              <a:ext uri="{FF2B5EF4-FFF2-40B4-BE49-F238E27FC236}">
                <a16:creationId xmlns:a16="http://schemas.microsoft.com/office/drawing/2014/main" id="{1C92DC53-EBF8-4624-B634-2F6CB25FBD7F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32" y="2961418"/>
            <a:ext cx="256033" cy="256033"/>
          </a:xfrm>
          <a:prstGeom prst="rect">
            <a:avLst/>
          </a:prstGeom>
        </p:spPr>
      </p:pic>
      <p:pic>
        <p:nvPicPr>
          <p:cNvPr id="468" name="圖片 467">
            <a:extLst>
              <a:ext uri="{FF2B5EF4-FFF2-40B4-BE49-F238E27FC236}">
                <a16:creationId xmlns:a16="http://schemas.microsoft.com/office/drawing/2014/main" id="{18140090-2043-4481-927E-42A1A2D676A1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74" y="3273936"/>
            <a:ext cx="256033" cy="256033"/>
          </a:xfrm>
          <a:prstGeom prst="rect">
            <a:avLst/>
          </a:prstGeom>
        </p:spPr>
      </p:pic>
      <p:pic>
        <p:nvPicPr>
          <p:cNvPr id="470" name="圖片 469">
            <a:extLst>
              <a:ext uri="{FF2B5EF4-FFF2-40B4-BE49-F238E27FC236}">
                <a16:creationId xmlns:a16="http://schemas.microsoft.com/office/drawing/2014/main" id="{5311D5D2-3BDD-4018-9B27-0F9957ABA474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85" y="3273936"/>
            <a:ext cx="256033" cy="256033"/>
          </a:xfrm>
          <a:prstGeom prst="rect">
            <a:avLst/>
          </a:prstGeom>
        </p:spPr>
      </p:pic>
      <p:pic>
        <p:nvPicPr>
          <p:cNvPr id="472" name="圖片 471">
            <a:extLst>
              <a:ext uri="{FF2B5EF4-FFF2-40B4-BE49-F238E27FC236}">
                <a16:creationId xmlns:a16="http://schemas.microsoft.com/office/drawing/2014/main" id="{D67FDC02-9731-445B-BB10-FE95F2317B3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74" y="3566915"/>
            <a:ext cx="256033" cy="256033"/>
          </a:xfrm>
          <a:prstGeom prst="rect">
            <a:avLst/>
          </a:prstGeom>
        </p:spPr>
      </p:pic>
      <p:pic>
        <p:nvPicPr>
          <p:cNvPr id="474" name="圖片 473">
            <a:extLst>
              <a:ext uri="{FF2B5EF4-FFF2-40B4-BE49-F238E27FC236}">
                <a16:creationId xmlns:a16="http://schemas.microsoft.com/office/drawing/2014/main" id="{2ADE3DFD-9B99-484A-A45E-6B795E567EE5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84" y="3566915"/>
            <a:ext cx="256033" cy="256033"/>
          </a:xfrm>
          <a:prstGeom prst="rect">
            <a:avLst/>
          </a:prstGeom>
        </p:spPr>
      </p:pic>
      <p:pic>
        <p:nvPicPr>
          <p:cNvPr id="476" name="圖片 475">
            <a:extLst>
              <a:ext uri="{FF2B5EF4-FFF2-40B4-BE49-F238E27FC236}">
                <a16:creationId xmlns:a16="http://schemas.microsoft.com/office/drawing/2014/main" id="{F11EEFB4-8AFE-4C16-9E96-668A366192CC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06" y="3868805"/>
            <a:ext cx="256033" cy="256033"/>
          </a:xfrm>
          <a:prstGeom prst="rect">
            <a:avLst/>
          </a:prstGeom>
        </p:spPr>
      </p:pic>
      <p:pic>
        <p:nvPicPr>
          <p:cNvPr id="478" name="圖片 477">
            <a:extLst>
              <a:ext uri="{FF2B5EF4-FFF2-40B4-BE49-F238E27FC236}">
                <a16:creationId xmlns:a16="http://schemas.microsoft.com/office/drawing/2014/main" id="{055D1616-FF0A-4F42-83DF-335DD6D39C12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2" y="3868805"/>
            <a:ext cx="256033" cy="256033"/>
          </a:xfrm>
          <a:prstGeom prst="rect">
            <a:avLst/>
          </a:prstGeom>
        </p:spPr>
      </p:pic>
      <p:pic>
        <p:nvPicPr>
          <p:cNvPr id="480" name="圖片 479">
            <a:extLst>
              <a:ext uri="{FF2B5EF4-FFF2-40B4-BE49-F238E27FC236}">
                <a16:creationId xmlns:a16="http://schemas.microsoft.com/office/drawing/2014/main" id="{A42E6145-A404-4AC1-8639-DECCE5F26381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13" y="3868805"/>
            <a:ext cx="256033" cy="256033"/>
          </a:xfrm>
          <a:prstGeom prst="rect">
            <a:avLst/>
          </a:prstGeom>
        </p:spPr>
      </p:pic>
      <p:pic>
        <p:nvPicPr>
          <p:cNvPr id="482" name="圖片 481">
            <a:extLst>
              <a:ext uri="{FF2B5EF4-FFF2-40B4-BE49-F238E27FC236}">
                <a16:creationId xmlns:a16="http://schemas.microsoft.com/office/drawing/2014/main" id="{892F88F6-5581-4ADD-9275-E55068DC93C3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64" y="3868805"/>
            <a:ext cx="256033" cy="256033"/>
          </a:xfrm>
          <a:prstGeom prst="rect">
            <a:avLst/>
          </a:prstGeom>
        </p:spPr>
      </p:pic>
      <p:pic>
        <p:nvPicPr>
          <p:cNvPr id="484" name="圖片 483">
            <a:extLst>
              <a:ext uri="{FF2B5EF4-FFF2-40B4-BE49-F238E27FC236}">
                <a16:creationId xmlns:a16="http://schemas.microsoft.com/office/drawing/2014/main" id="{089D161D-F6F1-4FE3-BC05-1504AA7B573A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06" y="4181994"/>
            <a:ext cx="256033" cy="256033"/>
          </a:xfrm>
          <a:prstGeom prst="rect">
            <a:avLst/>
          </a:prstGeom>
        </p:spPr>
      </p:pic>
      <p:pic>
        <p:nvPicPr>
          <p:cNvPr id="486" name="圖片 485">
            <a:extLst>
              <a:ext uri="{FF2B5EF4-FFF2-40B4-BE49-F238E27FC236}">
                <a16:creationId xmlns:a16="http://schemas.microsoft.com/office/drawing/2014/main" id="{9E16176D-5BE8-4DAA-B9F3-CC43A1B5211A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8" y="4181994"/>
            <a:ext cx="256033" cy="256033"/>
          </a:xfrm>
          <a:prstGeom prst="rect">
            <a:avLst/>
          </a:prstGeom>
        </p:spPr>
      </p:pic>
      <p:pic>
        <p:nvPicPr>
          <p:cNvPr id="488" name="圖片 487">
            <a:extLst>
              <a:ext uri="{FF2B5EF4-FFF2-40B4-BE49-F238E27FC236}">
                <a16:creationId xmlns:a16="http://schemas.microsoft.com/office/drawing/2014/main" id="{825E9ED2-D0F9-4D12-A966-2CF107078BDC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13" y="4181994"/>
            <a:ext cx="256033" cy="256033"/>
          </a:xfrm>
          <a:prstGeom prst="rect">
            <a:avLst/>
          </a:prstGeom>
        </p:spPr>
      </p:pic>
      <p:pic>
        <p:nvPicPr>
          <p:cNvPr id="490" name="圖片 489">
            <a:extLst>
              <a:ext uri="{FF2B5EF4-FFF2-40B4-BE49-F238E27FC236}">
                <a16:creationId xmlns:a16="http://schemas.microsoft.com/office/drawing/2014/main" id="{AD6D66CD-3686-4FE5-901E-B47F122B87C4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15" y="4181994"/>
            <a:ext cx="256033" cy="256033"/>
          </a:xfrm>
          <a:prstGeom prst="rect">
            <a:avLst/>
          </a:prstGeom>
        </p:spPr>
      </p:pic>
      <p:pic>
        <p:nvPicPr>
          <p:cNvPr id="492" name="圖片 491">
            <a:extLst>
              <a:ext uri="{FF2B5EF4-FFF2-40B4-BE49-F238E27FC236}">
                <a16:creationId xmlns:a16="http://schemas.microsoft.com/office/drawing/2014/main" id="{2B174D5F-48AD-4591-B2E9-D77D548A1A0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05" y="4479429"/>
            <a:ext cx="256033" cy="256033"/>
          </a:xfrm>
          <a:prstGeom prst="rect">
            <a:avLst/>
          </a:prstGeom>
        </p:spPr>
      </p:pic>
      <p:pic>
        <p:nvPicPr>
          <p:cNvPr id="494" name="圖片 493">
            <a:extLst>
              <a:ext uri="{FF2B5EF4-FFF2-40B4-BE49-F238E27FC236}">
                <a16:creationId xmlns:a16="http://schemas.microsoft.com/office/drawing/2014/main" id="{5D461B25-919D-4947-BBDB-7619B384BB79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75" y="4479429"/>
            <a:ext cx="256033" cy="256033"/>
          </a:xfrm>
          <a:prstGeom prst="rect">
            <a:avLst/>
          </a:prstGeom>
        </p:spPr>
      </p:pic>
      <p:pic>
        <p:nvPicPr>
          <p:cNvPr id="496" name="圖片 495">
            <a:extLst>
              <a:ext uri="{FF2B5EF4-FFF2-40B4-BE49-F238E27FC236}">
                <a16:creationId xmlns:a16="http://schemas.microsoft.com/office/drawing/2014/main" id="{7F3727D2-1580-4854-8AF8-0FFE1627168C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45" y="4479429"/>
            <a:ext cx="256033" cy="256033"/>
          </a:xfrm>
          <a:prstGeom prst="rect">
            <a:avLst/>
          </a:prstGeom>
        </p:spPr>
      </p:pic>
      <p:pic>
        <p:nvPicPr>
          <p:cNvPr id="498" name="圖片 497">
            <a:extLst>
              <a:ext uri="{FF2B5EF4-FFF2-40B4-BE49-F238E27FC236}">
                <a16:creationId xmlns:a16="http://schemas.microsoft.com/office/drawing/2014/main" id="{D3549815-B8B9-49BB-8C88-3321549D23FC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14" y="4479429"/>
            <a:ext cx="256033" cy="2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3296C87-593F-4046-B4F2-E101288B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1179"/>
              </p:ext>
            </p:extLst>
          </p:nvPr>
        </p:nvGraphicFramePr>
        <p:xfrm>
          <a:off x="217294" y="1405997"/>
          <a:ext cx="2825297" cy="335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09">
                  <a:extLst>
                    <a:ext uri="{9D8B030D-6E8A-4147-A177-3AD203B41FA5}">
                      <a16:colId xmlns:a16="http://schemas.microsoft.com/office/drawing/2014/main" val="3734994974"/>
                    </a:ext>
                  </a:extLst>
                </a:gridCol>
                <a:gridCol w="861630">
                  <a:extLst>
                    <a:ext uri="{9D8B030D-6E8A-4147-A177-3AD203B41FA5}">
                      <a16:colId xmlns:a16="http://schemas.microsoft.com/office/drawing/2014/main" val="2722091978"/>
                    </a:ext>
                  </a:extLst>
                </a:gridCol>
                <a:gridCol w="1466258">
                  <a:extLst>
                    <a:ext uri="{9D8B030D-6E8A-4147-A177-3AD203B41FA5}">
                      <a16:colId xmlns:a16="http://schemas.microsoft.com/office/drawing/2014/main" val="1765234080"/>
                    </a:ext>
                  </a:extLst>
                </a:gridCol>
              </a:tblGrid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892"/>
                  </a:ext>
                </a:extLst>
              </a:tr>
              <a:tr h="318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T-shirt/Top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9105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Trouser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8600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Pullover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422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Dress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9344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4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Coat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59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Sandals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83335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Shirt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4122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Sneaker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4094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Bag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175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Red Ankle Boots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89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AF220CB3-B3E8-4572-9830-8E03BC0F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0" y="1737522"/>
            <a:ext cx="263165" cy="263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D867CB-C50D-4281-B96C-A14ADD42D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81" y="1737522"/>
            <a:ext cx="263165" cy="2631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69229E-1D04-4AF8-A7E6-F796594E5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32" y="1737522"/>
            <a:ext cx="263165" cy="2631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15834C2-9FDC-4DAC-A654-9F3E16094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83" y="1737522"/>
            <a:ext cx="263165" cy="263165"/>
          </a:xfrm>
          <a:prstGeom prst="rect">
            <a:avLst/>
          </a:prstGeom>
        </p:spPr>
      </p:pic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5E9E3AA-D5D9-4CFF-B254-3A8763629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94358"/>
              </p:ext>
            </p:extLst>
          </p:nvPr>
        </p:nvGraphicFramePr>
        <p:xfrm>
          <a:off x="3135577" y="1405997"/>
          <a:ext cx="2825297" cy="335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83">
                  <a:extLst>
                    <a:ext uri="{9D8B030D-6E8A-4147-A177-3AD203B41FA5}">
                      <a16:colId xmlns:a16="http://schemas.microsoft.com/office/drawing/2014/main" val="37349949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2091978"/>
                    </a:ext>
                  </a:extLst>
                </a:gridCol>
                <a:gridCol w="1429514">
                  <a:extLst>
                    <a:ext uri="{9D8B030D-6E8A-4147-A177-3AD203B41FA5}">
                      <a16:colId xmlns:a16="http://schemas.microsoft.com/office/drawing/2014/main" val="1765234080"/>
                    </a:ext>
                  </a:extLst>
                </a:gridCol>
              </a:tblGrid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892"/>
                  </a:ext>
                </a:extLst>
              </a:tr>
              <a:tr h="318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/>
                        <a:t>Green T-shirt/Top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9105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Trouser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8600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Pullover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422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Dress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9344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14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Coat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59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Sandals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83335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Shirt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4122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Sneaker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4094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Bag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175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Green Ankle Boots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898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EE47470B-CE15-4195-9CC3-22D32BFD9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12427"/>
              </p:ext>
            </p:extLst>
          </p:nvPr>
        </p:nvGraphicFramePr>
        <p:xfrm>
          <a:off x="6095281" y="1405996"/>
          <a:ext cx="2764240" cy="335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67">
                  <a:extLst>
                    <a:ext uri="{9D8B030D-6E8A-4147-A177-3AD203B41FA5}">
                      <a16:colId xmlns:a16="http://schemas.microsoft.com/office/drawing/2014/main" val="3734994974"/>
                    </a:ext>
                  </a:extLst>
                </a:gridCol>
                <a:gridCol w="893502">
                  <a:extLst>
                    <a:ext uri="{9D8B030D-6E8A-4147-A177-3AD203B41FA5}">
                      <a16:colId xmlns:a16="http://schemas.microsoft.com/office/drawing/2014/main" val="2722091978"/>
                    </a:ext>
                  </a:extLst>
                </a:gridCol>
                <a:gridCol w="1434571">
                  <a:extLst>
                    <a:ext uri="{9D8B030D-6E8A-4147-A177-3AD203B41FA5}">
                      <a16:colId xmlns:a16="http://schemas.microsoft.com/office/drawing/2014/main" val="1765234080"/>
                    </a:ext>
                  </a:extLst>
                </a:gridCol>
              </a:tblGrid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3892"/>
                  </a:ext>
                </a:extLst>
              </a:tr>
              <a:tr h="318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20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/>
                        <a:t>Blue T-shirt/Top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9105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21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Trouser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86004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22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Pullover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442213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23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Dress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93446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24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Coat</a:t>
                      </a:r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591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25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Sandals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83335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26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Shirt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4122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27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Sneaker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40947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28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Bag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17518"/>
                  </a:ext>
                </a:extLst>
              </a:tr>
              <a:tr h="303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29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Blue Ankle Boots</a:t>
                      </a:r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 marL="61913" marR="61913" marT="30957" marB="3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898"/>
                  </a:ext>
                </a:extLst>
              </a:tr>
            </a:tbl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477C5F88-8297-4053-8673-9982700F8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0" y="2047603"/>
            <a:ext cx="256033" cy="25603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5C49A59-F721-4EA4-9208-5855CE567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76" y="2047603"/>
            <a:ext cx="256033" cy="25603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EAD7E-6E34-463B-8B37-F463F330A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22" y="2047603"/>
            <a:ext cx="256033" cy="25603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0BE8121-E3A0-4D6E-BB29-198C292D13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68" y="2047603"/>
            <a:ext cx="256033" cy="25603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076E8E8-A25A-4156-92AA-055A1EA4E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62" y="2350554"/>
            <a:ext cx="256033" cy="25603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9513C200-D130-4312-8198-C5951D914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24" y="2350554"/>
            <a:ext cx="256033" cy="25603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D6119D5F-728C-4B41-8B52-7B6ACC52C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6" y="2350554"/>
            <a:ext cx="256033" cy="25603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453DC79-02D4-442C-B8E5-4C442C4D0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48" y="2350554"/>
            <a:ext cx="256033" cy="256033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C8409914-976C-4433-B855-F83A8DEA4C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61" y="2653504"/>
            <a:ext cx="256033" cy="256033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B7D7A11-99F7-41D8-9D4B-2A8C441CD9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23" y="2653504"/>
            <a:ext cx="256033" cy="256033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079C925-E669-4297-A15F-8B832DDC2E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5" y="2653504"/>
            <a:ext cx="256033" cy="256033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D2EA2775-3459-4313-88D9-29BB017C1F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47" y="2653504"/>
            <a:ext cx="256033" cy="256033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819EDA1E-43C0-4CEA-861F-A2048E2106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61" y="2954393"/>
            <a:ext cx="256033" cy="25603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43B975EA-4CA2-4D84-BFC4-A2B04EB927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0" y="2954393"/>
            <a:ext cx="256033" cy="256033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9D3671A0-9A85-4196-A122-9D75708F11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9" y="2954393"/>
            <a:ext cx="256033" cy="256033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ABB616FB-BAC2-4594-8ABE-256EC32694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68" y="2954393"/>
            <a:ext cx="256033" cy="256033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72A55E9C-2091-47EE-B440-7D8FC3ABC9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0" y="3259404"/>
            <a:ext cx="256033" cy="256033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1DF1AAF9-D451-4791-84EB-A5C55F1A84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76" y="3259404"/>
            <a:ext cx="256033" cy="256033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D89D11C3-6F03-4D67-936E-0C1B35681F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22" y="3259404"/>
            <a:ext cx="256033" cy="256033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A62972A6-4756-4969-9C06-9E6BD86F8E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68" y="3259404"/>
            <a:ext cx="256033" cy="256033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72D982C6-C781-4B48-BAE6-8FC17B86D3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29" y="3576087"/>
            <a:ext cx="256033" cy="256033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04B5379C-070E-40E6-A5D4-BB13F00BD9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8" y="3576087"/>
            <a:ext cx="256033" cy="256033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EBDC080C-8DBB-4E82-8703-51C9D2942B1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32" y="3564861"/>
            <a:ext cx="256033" cy="25603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F2750E3E-CD97-49EF-B4A6-43D9218706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7" y="3564860"/>
            <a:ext cx="256033" cy="256033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22E31116-40DC-4EBA-B867-7AF0C0BA379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60" y="3868607"/>
            <a:ext cx="256033" cy="256033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AC3762D8-3851-40CA-ABEF-ADCD1F867FD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95" y="3868607"/>
            <a:ext cx="256033" cy="256033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610240B7-0FCF-4CF2-85A0-221DBAA53B8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30" y="3868607"/>
            <a:ext cx="256033" cy="256033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CAFFFB1B-FB9C-4890-9933-084EFA12E90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66" y="3868607"/>
            <a:ext cx="256033" cy="256033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C116B57E-62DC-4A17-87E9-EF962F1540D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60" y="4181033"/>
            <a:ext cx="256033" cy="256033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B39DDDA-6232-4026-AF33-AC43A1DB4B2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93" y="4181033"/>
            <a:ext cx="256033" cy="256033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6A1DBE59-334B-4974-9E63-24456E29F85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26" y="4181033"/>
            <a:ext cx="256033" cy="256033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F25EEA2D-5840-4EA5-A038-E9F778927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58" y="4181033"/>
            <a:ext cx="256033" cy="256033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969AC226-7BD0-4F84-9EF1-137C3CCB454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29" y="4481373"/>
            <a:ext cx="256033" cy="256033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0182047B-72CD-4B4C-AB5E-3D4D4B40A7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38" y="4481373"/>
            <a:ext cx="256033" cy="256033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14D8BC6A-CC32-4E8B-88C5-0128FDCD134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47" y="4481373"/>
            <a:ext cx="256033" cy="256033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B9D6CFC1-770E-4DFF-8FBA-BBDE63291F9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57" y="4481373"/>
            <a:ext cx="256033" cy="256033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224DAE4C-4EC4-4AA9-9AC8-AD72D5A38EF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6" y="1730464"/>
            <a:ext cx="256033" cy="256033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73E586EE-D066-4EEC-8268-2152188AB8C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50" y="1730464"/>
            <a:ext cx="256033" cy="256033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51079BA5-640C-45C3-9281-CE3FAEE7AC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24" y="1730464"/>
            <a:ext cx="256033" cy="256033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D870FC78-137C-4031-A599-40D143FD4CF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99" y="1730464"/>
            <a:ext cx="256033" cy="256033"/>
          </a:xfrm>
          <a:prstGeom prst="rect">
            <a:avLst/>
          </a:prstGeom>
        </p:spPr>
      </p:pic>
      <p:pic>
        <p:nvPicPr>
          <p:cNvPr id="100" name="圖片 99">
            <a:extLst>
              <a:ext uri="{FF2B5EF4-FFF2-40B4-BE49-F238E27FC236}">
                <a16:creationId xmlns:a16="http://schemas.microsoft.com/office/drawing/2014/main" id="{D2E2D46A-0B62-4449-8614-296062A5416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6" y="2040545"/>
            <a:ext cx="256033" cy="256033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D6B4298E-9ADB-419F-9173-D092C56ACC6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53" y="2040544"/>
            <a:ext cx="256033" cy="256033"/>
          </a:xfrm>
          <a:prstGeom prst="rect">
            <a:avLst/>
          </a:prstGeom>
        </p:spPr>
      </p:pic>
      <p:pic>
        <p:nvPicPr>
          <p:cNvPr id="104" name="圖片 103">
            <a:extLst>
              <a:ext uri="{FF2B5EF4-FFF2-40B4-BE49-F238E27FC236}">
                <a16:creationId xmlns:a16="http://schemas.microsoft.com/office/drawing/2014/main" id="{F5174C0F-1348-4D62-A5FC-ED548DB32C0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24" y="2040544"/>
            <a:ext cx="256033" cy="256033"/>
          </a:xfrm>
          <a:prstGeom prst="rect">
            <a:avLst/>
          </a:prstGeom>
        </p:spPr>
      </p:pic>
      <p:pic>
        <p:nvPicPr>
          <p:cNvPr id="106" name="圖片 105">
            <a:extLst>
              <a:ext uri="{FF2B5EF4-FFF2-40B4-BE49-F238E27FC236}">
                <a16:creationId xmlns:a16="http://schemas.microsoft.com/office/drawing/2014/main" id="{54F3BF8C-6E99-498F-A5C7-CFF3D07D8EE6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95" y="2040543"/>
            <a:ext cx="256033" cy="256033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F9715E70-D3E7-400D-A5EB-BE6A705A6D8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91" y="2356569"/>
            <a:ext cx="256033" cy="256033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1E84BB4F-1B62-41E3-B6E7-C553FB38003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49" y="2350624"/>
            <a:ext cx="256033" cy="256033"/>
          </a:xfrm>
          <a:prstGeom prst="rect">
            <a:avLst/>
          </a:prstGeom>
        </p:spPr>
      </p:pic>
      <p:pic>
        <p:nvPicPr>
          <p:cNvPr id="112" name="圖片 111">
            <a:extLst>
              <a:ext uri="{FF2B5EF4-FFF2-40B4-BE49-F238E27FC236}">
                <a16:creationId xmlns:a16="http://schemas.microsoft.com/office/drawing/2014/main" id="{C55FC0DD-0001-45EB-8CF1-1BA59485324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37" y="2361243"/>
            <a:ext cx="256033" cy="256033"/>
          </a:xfrm>
          <a:prstGeom prst="rect">
            <a:avLst/>
          </a:prstGeom>
        </p:spPr>
      </p:pic>
      <p:pic>
        <p:nvPicPr>
          <p:cNvPr id="114" name="圖片 113">
            <a:extLst>
              <a:ext uri="{FF2B5EF4-FFF2-40B4-BE49-F238E27FC236}">
                <a16:creationId xmlns:a16="http://schemas.microsoft.com/office/drawing/2014/main" id="{0152BF02-0376-4F0B-9436-A93D050884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35" y="2350624"/>
            <a:ext cx="256033" cy="256033"/>
          </a:xfrm>
          <a:prstGeom prst="rect">
            <a:avLst/>
          </a:prstGeom>
        </p:spPr>
      </p:pic>
      <p:pic>
        <p:nvPicPr>
          <p:cNvPr id="116" name="圖片 115">
            <a:extLst>
              <a:ext uri="{FF2B5EF4-FFF2-40B4-BE49-F238E27FC236}">
                <a16:creationId xmlns:a16="http://schemas.microsoft.com/office/drawing/2014/main" id="{7D160743-100C-41F3-A079-AD52F2B108F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6" y="2653575"/>
            <a:ext cx="256033" cy="256033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6C84CF7F-DA9A-4154-9100-854617D9B06F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2" y="2653575"/>
            <a:ext cx="256033" cy="256033"/>
          </a:xfrm>
          <a:prstGeom prst="rect">
            <a:avLst/>
          </a:prstGeom>
        </p:spPr>
      </p:pic>
      <p:pic>
        <p:nvPicPr>
          <p:cNvPr id="120" name="圖片 119">
            <a:extLst>
              <a:ext uri="{FF2B5EF4-FFF2-40B4-BE49-F238E27FC236}">
                <a16:creationId xmlns:a16="http://schemas.microsoft.com/office/drawing/2014/main" id="{0E8682F8-4972-40B7-A857-85DD5A7DB811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28" y="2653575"/>
            <a:ext cx="256033" cy="256033"/>
          </a:xfrm>
          <a:prstGeom prst="rect">
            <a:avLst/>
          </a:prstGeom>
        </p:spPr>
      </p:pic>
      <p:pic>
        <p:nvPicPr>
          <p:cNvPr id="122" name="圖片 121">
            <a:extLst>
              <a:ext uri="{FF2B5EF4-FFF2-40B4-BE49-F238E27FC236}">
                <a16:creationId xmlns:a16="http://schemas.microsoft.com/office/drawing/2014/main" id="{4F98008D-D4D9-4C7B-A1C9-49DE76338A4F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54" y="2653575"/>
            <a:ext cx="256033" cy="256033"/>
          </a:xfrm>
          <a:prstGeom prst="rect">
            <a:avLst/>
          </a:prstGeom>
        </p:spPr>
      </p:pic>
      <p:pic>
        <p:nvPicPr>
          <p:cNvPr id="124" name="圖片 123">
            <a:extLst>
              <a:ext uri="{FF2B5EF4-FFF2-40B4-BE49-F238E27FC236}">
                <a16:creationId xmlns:a16="http://schemas.microsoft.com/office/drawing/2014/main" id="{6941BEE7-B479-44CF-9296-B2F82D2A354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6" y="2962788"/>
            <a:ext cx="256033" cy="256033"/>
          </a:xfrm>
          <a:prstGeom prst="rect">
            <a:avLst/>
          </a:prstGeom>
        </p:spPr>
      </p:pic>
      <p:pic>
        <p:nvPicPr>
          <p:cNvPr id="126" name="圖片 125">
            <a:extLst>
              <a:ext uri="{FF2B5EF4-FFF2-40B4-BE49-F238E27FC236}">
                <a16:creationId xmlns:a16="http://schemas.microsoft.com/office/drawing/2014/main" id="{5AEF24E8-F45D-4CF7-BC41-319D8986CD4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92" y="2962788"/>
            <a:ext cx="256033" cy="256033"/>
          </a:xfrm>
          <a:prstGeom prst="rect">
            <a:avLst/>
          </a:prstGeom>
        </p:spPr>
      </p:pic>
      <p:pic>
        <p:nvPicPr>
          <p:cNvPr id="128" name="圖片 127">
            <a:extLst>
              <a:ext uri="{FF2B5EF4-FFF2-40B4-BE49-F238E27FC236}">
                <a16:creationId xmlns:a16="http://schemas.microsoft.com/office/drawing/2014/main" id="{03E31886-FC81-4C18-AAE4-C915A6241E8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8" y="2962788"/>
            <a:ext cx="256033" cy="256033"/>
          </a:xfrm>
          <a:prstGeom prst="rect">
            <a:avLst/>
          </a:prstGeom>
        </p:spPr>
      </p:pic>
      <p:pic>
        <p:nvPicPr>
          <p:cNvPr id="130" name="圖片 129">
            <a:extLst>
              <a:ext uri="{FF2B5EF4-FFF2-40B4-BE49-F238E27FC236}">
                <a16:creationId xmlns:a16="http://schemas.microsoft.com/office/drawing/2014/main" id="{4DE87BC1-7286-4BAE-87C9-446E38B0209F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23" y="2962788"/>
            <a:ext cx="256033" cy="256033"/>
          </a:xfrm>
          <a:prstGeom prst="rect">
            <a:avLst/>
          </a:prstGeom>
        </p:spPr>
      </p:pic>
      <p:pic>
        <p:nvPicPr>
          <p:cNvPr id="132" name="圖片 131">
            <a:extLst>
              <a:ext uri="{FF2B5EF4-FFF2-40B4-BE49-F238E27FC236}">
                <a16:creationId xmlns:a16="http://schemas.microsoft.com/office/drawing/2014/main" id="{8955483C-2196-4217-8E2F-C86A11AB422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6" y="3268651"/>
            <a:ext cx="256033" cy="256033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79B1605-C55A-4B45-8D13-30A98F1404A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92" y="3268651"/>
            <a:ext cx="256033" cy="256033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43CD9C9-4EA8-4EC5-8129-7F2FDE97D0B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8" y="3268651"/>
            <a:ext cx="256033" cy="256033"/>
          </a:xfrm>
          <a:prstGeom prst="rect">
            <a:avLst/>
          </a:prstGeom>
        </p:spPr>
      </p:pic>
      <p:pic>
        <p:nvPicPr>
          <p:cNvPr id="138" name="圖片 137">
            <a:extLst>
              <a:ext uri="{FF2B5EF4-FFF2-40B4-BE49-F238E27FC236}">
                <a16:creationId xmlns:a16="http://schemas.microsoft.com/office/drawing/2014/main" id="{57C6F66E-EA23-4929-B2D1-34A273BE143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23" y="3268651"/>
            <a:ext cx="256033" cy="256033"/>
          </a:xfrm>
          <a:prstGeom prst="rect">
            <a:avLst/>
          </a:prstGeom>
        </p:spPr>
      </p:pic>
      <p:pic>
        <p:nvPicPr>
          <p:cNvPr id="140" name="圖片 139">
            <a:extLst>
              <a:ext uri="{FF2B5EF4-FFF2-40B4-BE49-F238E27FC236}">
                <a16:creationId xmlns:a16="http://schemas.microsoft.com/office/drawing/2014/main" id="{E22A1FFA-4BFA-4DAA-B4F0-55E28D45A533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6" y="3560972"/>
            <a:ext cx="256033" cy="256033"/>
          </a:xfrm>
          <a:prstGeom prst="rect">
            <a:avLst/>
          </a:prstGeom>
        </p:spPr>
      </p:pic>
      <p:pic>
        <p:nvPicPr>
          <p:cNvPr id="142" name="圖片 141">
            <a:extLst>
              <a:ext uri="{FF2B5EF4-FFF2-40B4-BE49-F238E27FC236}">
                <a16:creationId xmlns:a16="http://schemas.microsoft.com/office/drawing/2014/main" id="{5FD74A75-E856-47C3-A7A4-DA32864C2435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83" y="3560972"/>
            <a:ext cx="256033" cy="256033"/>
          </a:xfrm>
          <a:prstGeom prst="rect">
            <a:avLst/>
          </a:prstGeom>
        </p:spPr>
      </p:pic>
      <p:pic>
        <p:nvPicPr>
          <p:cNvPr id="144" name="圖片 143">
            <a:extLst>
              <a:ext uri="{FF2B5EF4-FFF2-40B4-BE49-F238E27FC236}">
                <a16:creationId xmlns:a16="http://schemas.microsoft.com/office/drawing/2014/main" id="{5EB31079-2AA1-4958-B16C-E18D65D6097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90" y="3560972"/>
            <a:ext cx="256033" cy="256033"/>
          </a:xfrm>
          <a:prstGeom prst="rect">
            <a:avLst/>
          </a:prstGeom>
        </p:spPr>
      </p:pic>
      <p:pic>
        <p:nvPicPr>
          <p:cNvPr id="146" name="圖片 145">
            <a:extLst>
              <a:ext uri="{FF2B5EF4-FFF2-40B4-BE49-F238E27FC236}">
                <a16:creationId xmlns:a16="http://schemas.microsoft.com/office/drawing/2014/main" id="{E63E781F-9235-4DCD-B15C-CDFDC35D7130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97" y="3560972"/>
            <a:ext cx="256033" cy="256033"/>
          </a:xfrm>
          <a:prstGeom prst="rect">
            <a:avLst/>
          </a:prstGeom>
        </p:spPr>
      </p:pic>
      <p:pic>
        <p:nvPicPr>
          <p:cNvPr id="148" name="圖片 147">
            <a:extLst>
              <a:ext uri="{FF2B5EF4-FFF2-40B4-BE49-F238E27FC236}">
                <a16:creationId xmlns:a16="http://schemas.microsoft.com/office/drawing/2014/main" id="{F93B9CA7-176E-42EA-9D3E-1DB32BDD26D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5" y="3863603"/>
            <a:ext cx="256033" cy="256033"/>
          </a:xfrm>
          <a:prstGeom prst="rect">
            <a:avLst/>
          </a:prstGeom>
        </p:spPr>
      </p:pic>
      <p:pic>
        <p:nvPicPr>
          <p:cNvPr id="150" name="圖片 149">
            <a:extLst>
              <a:ext uri="{FF2B5EF4-FFF2-40B4-BE49-F238E27FC236}">
                <a16:creationId xmlns:a16="http://schemas.microsoft.com/office/drawing/2014/main" id="{53BC5FBC-2B9C-45A2-B7F7-80B26037323D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82" y="3863603"/>
            <a:ext cx="256033" cy="256033"/>
          </a:xfrm>
          <a:prstGeom prst="rect">
            <a:avLst/>
          </a:prstGeom>
        </p:spPr>
      </p:pic>
      <p:pic>
        <p:nvPicPr>
          <p:cNvPr id="152" name="圖片 151">
            <a:extLst>
              <a:ext uri="{FF2B5EF4-FFF2-40B4-BE49-F238E27FC236}">
                <a16:creationId xmlns:a16="http://schemas.microsoft.com/office/drawing/2014/main" id="{9CD7238D-0016-4C6C-A0A8-01C9B7D6739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89" y="3863603"/>
            <a:ext cx="256033" cy="256033"/>
          </a:xfrm>
          <a:prstGeom prst="rect">
            <a:avLst/>
          </a:prstGeom>
        </p:spPr>
      </p:pic>
      <p:pic>
        <p:nvPicPr>
          <p:cNvPr id="154" name="圖片 153">
            <a:extLst>
              <a:ext uri="{FF2B5EF4-FFF2-40B4-BE49-F238E27FC236}">
                <a16:creationId xmlns:a16="http://schemas.microsoft.com/office/drawing/2014/main" id="{93A729D8-6F22-4DAD-A43B-02DA84059527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97" y="3863603"/>
            <a:ext cx="256033" cy="256033"/>
          </a:xfrm>
          <a:prstGeom prst="rect">
            <a:avLst/>
          </a:prstGeom>
        </p:spPr>
      </p:pic>
      <p:pic>
        <p:nvPicPr>
          <p:cNvPr id="156" name="圖片 155">
            <a:extLst>
              <a:ext uri="{FF2B5EF4-FFF2-40B4-BE49-F238E27FC236}">
                <a16:creationId xmlns:a16="http://schemas.microsoft.com/office/drawing/2014/main" id="{F1B2F7D2-FA19-4D4E-9C6E-4FAAC85240E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5" y="4171939"/>
            <a:ext cx="256033" cy="256033"/>
          </a:xfrm>
          <a:prstGeom prst="rect">
            <a:avLst/>
          </a:prstGeom>
        </p:spPr>
      </p:pic>
      <p:pic>
        <p:nvPicPr>
          <p:cNvPr id="158" name="圖片 157">
            <a:extLst>
              <a:ext uri="{FF2B5EF4-FFF2-40B4-BE49-F238E27FC236}">
                <a16:creationId xmlns:a16="http://schemas.microsoft.com/office/drawing/2014/main" id="{8E1A5380-409E-43F5-A05C-712EDE6006E4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1" y="4171939"/>
            <a:ext cx="256033" cy="256033"/>
          </a:xfrm>
          <a:prstGeom prst="rect">
            <a:avLst/>
          </a:prstGeom>
        </p:spPr>
      </p:pic>
      <p:pic>
        <p:nvPicPr>
          <p:cNvPr id="160" name="圖片 159">
            <a:extLst>
              <a:ext uri="{FF2B5EF4-FFF2-40B4-BE49-F238E27FC236}">
                <a16:creationId xmlns:a16="http://schemas.microsoft.com/office/drawing/2014/main" id="{D5C09E0C-6385-4AE2-965B-9D129EFE61B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27" y="4171939"/>
            <a:ext cx="256033" cy="256033"/>
          </a:xfrm>
          <a:prstGeom prst="rect">
            <a:avLst/>
          </a:prstGeom>
        </p:spPr>
      </p:pic>
      <p:pic>
        <p:nvPicPr>
          <p:cNvPr id="162" name="圖片 161">
            <a:extLst>
              <a:ext uri="{FF2B5EF4-FFF2-40B4-BE49-F238E27FC236}">
                <a16:creationId xmlns:a16="http://schemas.microsoft.com/office/drawing/2014/main" id="{C943451D-452D-4B10-A122-4E2CECF6C1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53" y="4171939"/>
            <a:ext cx="256033" cy="256033"/>
          </a:xfrm>
          <a:prstGeom prst="rect">
            <a:avLst/>
          </a:prstGeom>
        </p:spPr>
      </p:pic>
      <p:pic>
        <p:nvPicPr>
          <p:cNvPr id="164" name="圖片 163">
            <a:extLst>
              <a:ext uri="{FF2B5EF4-FFF2-40B4-BE49-F238E27FC236}">
                <a16:creationId xmlns:a16="http://schemas.microsoft.com/office/drawing/2014/main" id="{CDC587F1-4904-4FAB-AE7D-0089717F7E0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74" y="4474315"/>
            <a:ext cx="256033" cy="256033"/>
          </a:xfrm>
          <a:prstGeom prst="rect">
            <a:avLst/>
          </a:prstGeom>
        </p:spPr>
      </p:pic>
      <p:pic>
        <p:nvPicPr>
          <p:cNvPr id="166" name="圖片 165">
            <a:extLst>
              <a:ext uri="{FF2B5EF4-FFF2-40B4-BE49-F238E27FC236}">
                <a16:creationId xmlns:a16="http://schemas.microsoft.com/office/drawing/2014/main" id="{C2CF36FB-6192-4E22-97DB-4B3648C52CB1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1" y="4477040"/>
            <a:ext cx="256033" cy="256033"/>
          </a:xfrm>
          <a:prstGeom prst="rect">
            <a:avLst/>
          </a:prstGeom>
        </p:spPr>
      </p:pic>
      <p:pic>
        <p:nvPicPr>
          <p:cNvPr id="168" name="圖片 167">
            <a:extLst>
              <a:ext uri="{FF2B5EF4-FFF2-40B4-BE49-F238E27FC236}">
                <a16:creationId xmlns:a16="http://schemas.microsoft.com/office/drawing/2014/main" id="{652D8B75-564E-4AC3-B7FB-00FDA0D59E2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9" y="4469985"/>
            <a:ext cx="256033" cy="256033"/>
          </a:xfrm>
          <a:prstGeom prst="rect">
            <a:avLst/>
          </a:prstGeom>
        </p:spPr>
      </p:pic>
      <p:pic>
        <p:nvPicPr>
          <p:cNvPr id="170" name="圖片 169">
            <a:extLst>
              <a:ext uri="{FF2B5EF4-FFF2-40B4-BE49-F238E27FC236}">
                <a16:creationId xmlns:a16="http://schemas.microsoft.com/office/drawing/2014/main" id="{AF0E9DED-A825-445B-ADE3-C31CE7C87A90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52" y="4469985"/>
            <a:ext cx="256033" cy="256033"/>
          </a:xfrm>
          <a:prstGeom prst="rect">
            <a:avLst/>
          </a:prstGeom>
        </p:spPr>
      </p:pic>
      <p:pic>
        <p:nvPicPr>
          <p:cNvPr id="172" name="圖片 171">
            <a:extLst>
              <a:ext uri="{FF2B5EF4-FFF2-40B4-BE49-F238E27FC236}">
                <a16:creationId xmlns:a16="http://schemas.microsoft.com/office/drawing/2014/main" id="{E7A41F2B-90FC-4AFD-A0F7-BF111F4F7EA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928" y="1739985"/>
            <a:ext cx="256033" cy="256033"/>
          </a:xfrm>
          <a:prstGeom prst="rect">
            <a:avLst/>
          </a:prstGeom>
        </p:spPr>
      </p:pic>
      <p:pic>
        <p:nvPicPr>
          <p:cNvPr id="174" name="圖片 173">
            <a:extLst>
              <a:ext uri="{FF2B5EF4-FFF2-40B4-BE49-F238E27FC236}">
                <a16:creationId xmlns:a16="http://schemas.microsoft.com/office/drawing/2014/main" id="{C6E4E8BD-BCF9-4116-931E-9AE1479B07BA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56" y="1739985"/>
            <a:ext cx="256033" cy="256033"/>
          </a:xfrm>
          <a:prstGeom prst="rect">
            <a:avLst/>
          </a:prstGeom>
        </p:spPr>
      </p:pic>
      <p:pic>
        <p:nvPicPr>
          <p:cNvPr id="176" name="圖片 175">
            <a:extLst>
              <a:ext uri="{FF2B5EF4-FFF2-40B4-BE49-F238E27FC236}">
                <a16:creationId xmlns:a16="http://schemas.microsoft.com/office/drawing/2014/main" id="{B26BAADD-BF77-4564-AD0C-41774516063C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84" y="1739985"/>
            <a:ext cx="256033" cy="256033"/>
          </a:xfrm>
          <a:prstGeom prst="rect">
            <a:avLst/>
          </a:prstGeom>
        </p:spPr>
      </p:pic>
      <p:pic>
        <p:nvPicPr>
          <p:cNvPr id="178" name="圖片 177">
            <a:extLst>
              <a:ext uri="{FF2B5EF4-FFF2-40B4-BE49-F238E27FC236}">
                <a16:creationId xmlns:a16="http://schemas.microsoft.com/office/drawing/2014/main" id="{63AEA328-4321-4070-B224-59416A64A21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11" y="1739985"/>
            <a:ext cx="256033" cy="256033"/>
          </a:xfrm>
          <a:prstGeom prst="rect">
            <a:avLst/>
          </a:prstGeom>
        </p:spPr>
      </p:pic>
      <p:pic>
        <p:nvPicPr>
          <p:cNvPr id="180" name="圖片 179">
            <a:extLst>
              <a:ext uri="{FF2B5EF4-FFF2-40B4-BE49-F238E27FC236}">
                <a16:creationId xmlns:a16="http://schemas.microsoft.com/office/drawing/2014/main" id="{A2C3B762-F0F1-4E8E-B455-AECCF2207277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88" y="2049357"/>
            <a:ext cx="256033" cy="256033"/>
          </a:xfrm>
          <a:prstGeom prst="rect">
            <a:avLst/>
          </a:prstGeom>
        </p:spPr>
      </p:pic>
      <p:pic>
        <p:nvPicPr>
          <p:cNvPr id="182" name="圖片 181">
            <a:extLst>
              <a:ext uri="{FF2B5EF4-FFF2-40B4-BE49-F238E27FC236}">
                <a16:creationId xmlns:a16="http://schemas.microsoft.com/office/drawing/2014/main" id="{7F6D35DD-8104-431C-A243-732CFAF2585B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29" y="2049357"/>
            <a:ext cx="256033" cy="256033"/>
          </a:xfrm>
          <a:prstGeom prst="rect">
            <a:avLst/>
          </a:prstGeom>
        </p:spPr>
      </p:pic>
      <p:pic>
        <p:nvPicPr>
          <p:cNvPr id="184" name="圖片 183">
            <a:extLst>
              <a:ext uri="{FF2B5EF4-FFF2-40B4-BE49-F238E27FC236}">
                <a16:creationId xmlns:a16="http://schemas.microsoft.com/office/drawing/2014/main" id="{2FE53E71-1C44-4E46-94B4-65ADD46D6D3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049357"/>
            <a:ext cx="256033" cy="256033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9ACEB225-BB55-461B-956E-4E009F05ABA8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11" y="2049357"/>
            <a:ext cx="256033" cy="256033"/>
          </a:xfrm>
          <a:prstGeom prst="rect">
            <a:avLst/>
          </a:prstGeom>
        </p:spPr>
      </p:pic>
      <p:pic>
        <p:nvPicPr>
          <p:cNvPr id="188" name="圖片 187">
            <a:extLst>
              <a:ext uri="{FF2B5EF4-FFF2-40B4-BE49-F238E27FC236}">
                <a16:creationId xmlns:a16="http://schemas.microsoft.com/office/drawing/2014/main" id="{0D8E5377-78EB-46A1-94E3-160AD189567E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87" y="2350521"/>
            <a:ext cx="256033" cy="256033"/>
          </a:xfrm>
          <a:prstGeom prst="rect">
            <a:avLst/>
          </a:prstGeom>
        </p:spPr>
      </p:pic>
      <p:pic>
        <p:nvPicPr>
          <p:cNvPr id="190" name="圖片 189">
            <a:extLst>
              <a:ext uri="{FF2B5EF4-FFF2-40B4-BE49-F238E27FC236}">
                <a16:creationId xmlns:a16="http://schemas.microsoft.com/office/drawing/2014/main" id="{AAC5CA35-A1E9-4CC3-AD64-358A8EBD927A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56" y="2350520"/>
            <a:ext cx="256033" cy="256033"/>
          </a:xfrm>
          <a:prstGeom prst="rect">
            <a:avLst/>
          </a:prstGeom>
        </p:spPr>
      </p:pic>
      <p:pic>
        <p:nvPicPr>
          <p:cNvPr id="192" name="圖片 191">
            <a:extLst>
              <a:ext uri="{FF2B5EF4-FFF2-40B4-BE49-F238E27FC236}">
                <a16:creationId xmlns:a16="http://schemas.microsoft.com/office/drawing/2014/main" id="{E910FE9D-F6CA-46AB-9146-2BB3BA86CD42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83" y="2350519"/>
            <a:ext cx="256033" cy="256033"/>
          </a:xfrm>
          <a:prstGeom prst="rect">
            <a:avLst/>
          </a:prstGeom>
        </p:spPr>
      </p:pic>
      <p:pic>
        <p:nvPicPr>
          <p:cNvPr id="194" name="圖片 193">
            <a:extLst>
              <a:ext uri="{FF2B5EF4-FFF2-40B4-BE49-F238E27FC236}">
                <a16:creationId xmlns:a16="http://schemas.microsoft.com/office/drawing/2014/main" id="{395D0BB2-3362-4C37-9126-251A80C8C20A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11" y="2350518"/>
            <a:ext cx="256033" cy="256033"/>
          </a:xfrm>
          <a:prstGeom prst="rect">
            <a:avLst/>
          </a:prstGeom>
        </p:spPr>
      </p:pic>
      <p:pic>
        <p:nvPicPr>
          <p:cNvPr id="196" name="圖片 195">
            <a:extLst>
              <a:ext uri="{FF2B5EF4-FFF2-40B4-BE49-F238E27FC236}">
                <a16:creationId xmlns:a16="http://schemas.microsoft.com/office/drawing/2014/main" id="{8C23981D-2C8C-491B-8A04-062D6A0E700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87" y="2660633"/>
            <a:ext cx="256033" cy="256033"/>
          </a:xfrm>
          <a:prstGeom prst="rect">
            <a:avLst/>
          </a:prstGeom>
        </p:spPr>
      </p:pic>
      <p:pic>
        <p:nvPicPr>
          <p:cNvPr id="198" name="圖片 197">
            <a:extLst>
              <a:ext uri="{FF2B5EF4-FFF2-40B4-BE49-F238E27FC236}">
                <a16:creationId xmlns:a16="http://schemas.microsoft.com/office/drawing/2014/main" id="{9F473EEB-1981-4EC6-A56D-4A7C0EAE2E85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42" y="2659892"/>
            <a:ext cx="256033" cy="256033"/>
          </a:xfrm>
          <a:prstGeom prst="rect">
            <a:avLst/>
          </a:prstGeom>
        </p:spPr>
      </p:pic>
      <p:pic>
        <p:nvPicPr>
          <p:cNvPr id="200" name="圖片 199">
            <a:extLst>
              <a:ext uri="{FF2B5EF4-FFF2-40B4-BE49-F238E27FC236}">
                <a16:creationId xmlns:a16="http://schemas.microsoft.com/office/drawing/2014/main" id="{BFF81BEC-19A7-447D-8BCB-1A4784375ABB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97" y="2659897"/>
            <a:ext cx="256033" cy="256033"/>
          </a:xfrm>
          <a:prstGeom prst="rect">
            <a:avLst/>
          </a:prstGeom>
        </p:spPr>
      </p:pic>
      <p:pic>
        <p:nvPicPr>
          <p:cNvPr id="202" name="圖片 201">
            <a:extLst>
              <a:ext uri="{FF2B5EF4-FFF2-40B4-BE49-F238E27FC236}">
                <a16:creationId xmlns:a16="http://schemas.microsoft.com/office/drawing/2014/main" id="{B90983CC-9D80-4EAB-ABB8-967308BC626B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51" y="2659891"/>
            <a:ext cx="256033" cy="256033"/>
          </a:xfrm>
          <a:prstGeom prst="rect">
            <a:avLst/>
          </a:prstGeom>
        </p:spPr>
      </p:pic>
      <p:pic>
        <p:nvPicPr>
          <p:cNvPr id="204" name="圖片 203">
            <a:extLst>
              <a:ext uri="{FF2B5EF4-FFF2-40B4-BE49-F238E27FC236}">
                <a16:creationId xmlns:a16="http://schemas.microsoft.com/office/drawing/2014/main" id="{B7A6D31F-2B05-4557-BD79-9BC25D6717C1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87" y="2968677"/>
            <a:ext cx="256033" cy="256033"/>
          </a:xfrm>
          <a:prstGeom prst="rect">
            <a:avLst/>
          </a:prstGeom>
        </p:spPr>
      </p:pic>
      <p:pic>
        <p:nvPicPr>
          <p:cNvPr id="206" name="圖片 205">
            <a:extLst>
              <a:ext uri="{FF2B5EF4-FFF2-40B4-BE49-F238E27FC236}">
                <a16:creationId xmlns:a16="http://schemas.microsoft.com/office/drawing/2014/main" id="{922DBBC7-26BA-4DD7-9393-F33F7B79230B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35" y="2968234"/>
            <a:ext cx="256033" cy="256033"/>
          </a:xfrm>
          <a:prstGeom prst="rect">
            <a:avLst/>
          </a:prstGeom>
        </p:spPr>
      </p:pic>
      <p:pic>
        <p:nvPicPr>
          <p:cNvPr id="208" name="圖片 207">
            <a:extLst>
              <a:ext uri="{FF2B5EF4-FFF2-40B4-BE49-F238E27FC236}">
                <a16:creationId xmlns:a16="http://schemas.microsoft.com/office/drawing/2014/main" id="{3F1CF434-1AB1-4203-B8D7-916CDCDE643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97" y="2968234"/>
            <a:ext cx="256033" cy="256033"/>
          </a:xfrm>
          <a:prstGeom prst="rect">
            <a:avLst/>
          </a:prstGeom>
        </p:spPr>
      </p:pic>
      <p:pic>
        <p:nvPicPr>
          <p:cNvPr id="210" name="圖片 209">
            <a:extLst>
              <a:ext uri="{FF2B5EF4-FFF2-40B4-BE49-F238E27FC236}">
                <a16:creationId xmlns:a16="http://schemas.microsoft.com/office/drawing/2014/main" id="{C1D7E2A6-70BF-425B-A2F5-9216CC45FFB1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11" y="2968234"/>
            <a:ext cx="256033" cy="256033"/>
          </a:xfrm>
          <a:prstGeom prst="rect">
            <a:avLst/>
          </a:prstGeom>
        </p:spPr>
      </p:pic>
      <p:pic>
        <p:nvPicPr>
          <p:cNvPr id="212" name="圖片 211">
            <a:extLst>
              <a:ext uri="{FF2B5EF4-FFF2-40B4-BE49-F238E27FC236}">
                <a16:creationId xmlns:a16="http://schemas.microsoft.com/office/drawing/2014/main" id="{18FAA9CF-3DE8-4F32-9D33-983F7A18EB74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7" y="3269396"/>
            <a:ext cx="256033" cy="256033"/>
          </a:xfrm>
          <a:prstGeom prst="rect">
            <a:avLst/>
          </a:prstGeom>
        </p:spPr>
      </p:pic>
      <p:pic>
        <p:nvPicPr>
          <p:cNvPr id="214" name="圖片 213">
            <a:extLst>
              <a:ext uri="{FF2B5EF4-FFF2-40B4-BE49-F238E27FC236}">
                <a16:creationId xmlns:a16="http://schemas.microsoft.com/office/drawing/2014/main" id="{33640A15-6BAD-4338-BF87-A924866C7948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29" y="3269397"/>
            <a:ext cx="256033" cy="256033"/>
          </a:xfrm>
          <a:prstGeom prst="rect">
            <a:avLst/>
          </a:prstGeom>
        </p:spPr>
      </p:pic>
      <p:pic>
        <p:nvPicPr>
          <p:cNvPr id="216" name="圖片 215">
            <a:extLst>
              <a:ext uri="{FF2B5EF4-FFF2-40B4-BE49-F238E27FC236}">
                <a16:creationId xmlns:a16="http://schemas.microsoft.com/office/drawing/2014/main" id="{DDC8BB17-402E-41C4-9DFE-5C773B06A7F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3259404"/>
            <a:ext cx="256033" cy="256033"/>
          </a:xfrm>
          <a:prstGeom prst="rect">
            <a:avLst/>
          </a:prstGeom>
        </p:spPr>
      </p:pic>
      <p:pic>
        <p:nvPicPr>
          <p:cNvPr id="218" name="圖片 217">
            <a:extLst>
              <a:ext uri="{FF2B5EF4-FFF2-40B4-BE49-F238E27FC236}">
                <a16:creationId xmlns:a16="http://schemas.microsoft.com/office/drawing/2014/main" id="{C606CEA9-5BA2-4F64-9024-A76880E657E7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31" y="3264830"/>
            <a:ext cx="256033" cy="256033"/>
          </a:xfrm>
          <a:prstGeom prst="rect">
            <a:avLst/>
          </a:prstGeom>
        </p:spPr>
      </p:pic>
      <p:pic>
        <p:nvPicPr>
          <p:cNvPr id="220" name="圖片 219">
            <a:extLst>
              <a:ext uri="{FF2B5EF4-FFF2-40B4-BE49-F238E27FC236}">
                <a16:creationId xmlns:a16="http://schemas.microsoft.com/office/drawing/2014/main" id="{05C96864-BA97-4AA3-9405-DE92687CA04E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7" y="3576086"/>
            <a:ext cx="256033" cy="256033"/>
          </a:xfrm>
          <a:prstGeom prst="rect">
            <a:avLst/>
          </a:prstGeom>
        </p:spPr>
      </p:pic>
      <p:pic>
        <p:nvPicPr>
          <p:cNvPr id="222" name="圖片 221">
            <a:extLst>
              <a:ext uri="{FF2B5EF4-FFF2-40B4-BE49-F238E27FC236}">
                <a16:creationId xmlns:a16="http://schemas.microsoft.com/office/drawing/2014/main" id="{F3913820-2EBF-4D15-9EDC-DA3C5DE82507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55" y="3573689"/>
            <a:ext cx="256033" cy="256033"/>
          </a:xfrm>
          <a:prstGeom prst="rect">
            <a:avLst/>
          </a:prstGeom>
        </p:spPr>
      </p:pic>
      <p:pic>
        <p:nvPicPr>
          <p:cNvPr id="224" name="圖片 223">
            <a:extLst>
              <a:ext uri="{FF2B5EF4-FFF2-40B4-BE49-F238E27FC236}">
                <a16:creationId xmlns:a16="http://schemas.microsoft.com/office/drawing/2014/main" id="{6ED67988-83DA-4D28-9060-461C7AF4C953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97" y="3576086"/>
            <a:ext cx="256033" cy="256033"/>
          </a:xfrm>
          <a:prstGeom prst="rect">
            <a:avLst/>
          </a:prstGeom>
        </p:spPr>
      </p:pic>
      <p:pic>
        <p:nvPicPr>
          <p:cNvPr id="226" name="圖片 225">
            <a:extLst>
              <a:ext uri="{FF2B5EF4-FFF2-40B4-BE49-F238E27FC236}">
                <a16:creationId xmlns:a16="http://schemas.microsoft.com/office/drawing/2014/main" id="{D98B4678-6633-4B7A-8E6E-1C71A1C8EC64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50" y="3579797"/>
            <a:ext cx="256033" cy="256033"/>
          </a:xfrm>
          <a:prstGeom prst="rect">
            <a:avLst/>
          </a:prstGeom>
        </p:spPr>
      </p:pic>
      <p:pic>
        <p:nvPicPr>
          <p:cNvPr id="228" name="圖片 227">
            <a:extLst>
              <a:ext uri="{FF2B5EF4-FFF2-40B4-BE49-F238E27FC236}">
                <a16:creationId xmlns:a16="http://schemas.microsoft.com/office/drawing/2014/main" id="{8B87D501-B24F-495D-BB43-64B54D568139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11" y="3882776"/>
            <a:ext cx="256033" cy="256033"/>
          </a:xfrm>
          <a:prstGeom prst="rect">
            <a:avLst/>
          </a:prstGeom>
        </p:spPr>
      </p:pic>
      <p:pic>
        <p:nvPicPr>
          <p:cNvPr id="230" name="圖片 229">
            <a:extLst>
              <a:ext uri="{FF2B5EF4-FFF2-40B4-BE49-F238E27FC236}">
                <a16:creationId xmlns:a16="http://schemas.microsoft.com/office/drawing/2014/main" id="{64D73D30-A1A5-4F86-876E-51DB2410982F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24" y="3882776"/>
            <a:ext cx="256033" cy="256033"/>
          </a:xfrm>
          <a:prstGeom prst="rect">
            <a:avLst/>
          </a:prstGeom>
        </p:spPr>
      </p:pic>
      <p:pic>
        <p:nvPicPr>
          <p:cNvPr id="232" name="圖片 231">
            <a:extLst>
              <a:ext uri="{FF2B5EF4-FFF2-40B4-BE49-F238E27FC236}">
                <a16:creationId xmlns:a16="http://schemas.microsoft.com/office/drawing/2014/main" id="{08510169-B166-43EF-81DF-09263337EFF2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37" y="3882776"/>
            <a:ext cx="256033" cy="256033"/>
          </a:xfrm>
          <a:prstGeom prst="rect">
            <a:avLst/>
          </a:prstGeom>
        </p:spPr>
      </p:pic>
      <p:pic>
        <p:nvPicPr>
          <p:cNvPr id="234" name="圖片 233">
            <a:extLst>
              <a:ext uri="{FF2B5EF4-FFF2-40B4-BE49-F238E27FC236}">
                <a16:creationId xmlns:a16="http://schemas.microsoft.com/office/drawing/2014/main" id="{BD297EEB-56F3-4ECE-9893-56558E37A79F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50" y="3882776"/>
            <a:ext cx="256033" cy="256033"/>
          </a:xfrm>
          <a:prstGeom prst="rect">
            <a:avLst/>
          </a:prstGeom>
        </p:spPr>
      </p:pic>
      <p:pic>
        <p:nvPicPr>
          <p:cNvPr id="236" name="圖片 235">
            <a:extLst>
              <a:ext uri="{FF2B5EF4-FFF2-40B4-BE49-F238E27FC236}">
                <a16:creationId xmlns:a16="http://schemas.microsoft.com/office/drawing/2014/main" id="{ED396EB1-9D5B-42AC-9D84-59A793D55408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126" y="4173226"/>
            <a:ext cx="256033" cy="256033"/>
          </a:xfrm>
          <a:prstGeom prst="rect">
            <a:avLst/>
          </a:prstGeom>
        </p:spPr>
      </p:pic>
      <p:pic>
        <p:nvPicPr>
          <p:cNvPr id="238" name="圖片 237">
            <a:extLst>
              <a:ext uri="{FF2B5EF4-FFF2-40B4-BE49-F238E27FC236}">
                <a16:creationId xmlns:a16="http://schemas.microsoft.com/office/drawing/2014/main" id="{EBCE0665-55F7-4870-869A-0AD0D8A4EE96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1" y="4173226"/>
            <a:ext cx="256033" cy="256033"/>
          </a:xfrm>
          <a:prstGeom prst="rect">
            <a:avLst/>
          </a:prstGeom>
        </p:spPr>
      </p:pic>
      <p:pic>
        <p:nvPicPr>
          <p:cNvPr id="240" name="圖片 239">
            <a:extLst>
              <a:ext uri="{FF2B5EF4-FFF2-40B4-BE49-F238E27FC236}">
                <a16:creationId xmlns:a16="http://schemas.microsoft.com/office/drawing/2014/main" id="{0264AF63-C045-4891-B751-A52E42A03D1C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76" y="4173226"/>
            <a:ext cx="256033" cy="256033"/>
          </a:xfrm>
          <a:prstGeom prst="rect">
            <a:avLst/>
          </a:prstGeom>
        </p:spPr>
      </p:pic>
      <p:pic>
        <p:nvPicPr>
          <p:cNvPr id="242" name="圖片 241">
            <a:extLst>
              <a:ext uri="{FF2B5EF4-FFF2-40B4-BE49-F238E27FC236}">
                <a16:creationId xmlns:a16="http://schemas.microsoft.com/office/drawing/2014/main" id="{9206B164-54E6-484D-8D29-8A62E24C4EF2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50" y="4173226"/>
            <a:ext cx="256033" cy="256033"/>
          </a:xfrm>
          <a:prstGeom prst="rect">
            <a:avLst/>
          </a:prstGeom>
        </p:spPr>
      </p:pic>
      <p:pic>
        <p:nvPicPr>
          <p:cNvPr id="244" name="圖片 243">
            <a:extLst>
              <a:ext uri="{FF2B5EF4-FFF2-40B4-BE49-F238E27FC236}">
                <a16:creationId xmlns:a16="http://schemas.microsoft.com/office/drawing/2014/main" id="{3A31BC06-9884-4810-8D30-D9E980D6C5B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6" y="4484097"/>
            <a:ext cx="256033" cy="256033"/>
          </a:xfrm>
          <a:prstGeom prst="rect">
            <a:avLst/>
          </a:prstGeom>
        </p:spPr>
      </p:pic>
      <p:pic>
        <p:nvPicPr>
          <p:cNvPr id="246" name="圖片 245">
            <a:extLst>
              <a:ext uri="{FF2B5EF4-FFF2-40B4-BE49-F238E27FC236}">
                <a16:creationId xmlns:a16="http://schemas.microsoft.com/office/drawing/2014/main" id="{2C369DBB-D0AA-4031-BCB6-6E1194B551EE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29" y="4477042"/>
            <a:ext cx="256033" cy="256033"/>
          </a:xfrm>
          <a:prstGeom prst="rect">
            <a:avLst/>
          </a:prstGeom>
        </p:spPr>
      </p:pic>
      <p:pic>
        <p:nvPicPr>
          <p:cNvPr id="248" name="圖片 247">
            <a:extLst>
              <a:ext uri="{FF2B5EF4-FFF2-40B4-BE49-F238E27FC236}">
                <a16:creationId xmlns:a16="http://schemas.microsoft.com/office/drawing/2014/main" id="{2B6ADAED-9467-41DF-8404-C906F32BF5AB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59" y="4477041"/>
            <a:ext cx="256033" cy="256033"/>
          </a:xfrm>
          <a:prstGeom prst="rect">
            <a:avLst/>
          </a:prstGeom>
        </p:spPr>
      </p:pic>
      <p:pic>
        <p:nvPicPr>
          <p:cNvPr id="250" name="圖片 249">
            <a:extLst>
              <a:ext uri="{FF2B5EF4-FFF2-40B4-BE49-F238E27FC236}">
                <a16:creationId xmlns:a16="http://schemas.microsoft.com/office/drawing/2014/main" id="{9B578617-25D9-4200-968D-727D64CCCB96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524" y="4477040"/>
            <a:ext cx="256033" cy="2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213</Words>
  <Application>Microsoft Office PowerPoint</Application>
  <PresentationFormat>如螢幕大小 (16:10)</PresentationFormat>
  <Paragraphs>142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32</cp:revision>
  <dcterms:created xsi:type="dcterms:W3CDTF">2024-06-15T07:30:54Z</dcterms:created>
  <dcterms:modified xsi:type="dcterms:W3CDTF">2024-06-18T08:50:42Z</dcterms:modified>
</cp:coreProperties>
</file>